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7" r:id="rId2"/>
    <p:sldId id="256" r:id="rId3"/>
    <p:sldId id="257" r:id="rId4"/>
    <p:sldId id="258" r:id="rId5"/>
    <p:sldId id="259" r:id="rId6"/>
    <p:sldId id="28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5" r:id="rId19"/>
    <p:sldId id="286" r:id="rId20"/>
    <p:sldId id="271" r:id="rId21"/>
    <p:sldId id="272" r:id="rId22"/>
    <p:sldId id="284" r:id="rId23"/>
    <p:sldId id="273" r:id="rId24"/>
    <p:sldId id="274" r:id="rId25"/>
    <p:sldId id="275" r:id="rId26"/>
    <p:sldId id="283" r:id="rId27"/>
    <p:sldId id="276" r:id="rId28"/>
    <p:sldId id="282" r:id="rId29"/>
    <p:sldId id="277" r:id="rId30"/>
    <p:sldId id="281" r:id="rId31"/>
    <p:sldId id="278" r:id="rId32"/>
    <p:sldId id="280" r:id="rId33"/>
    <p:sldId id="27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700"/>
    <a:srgbClr val="22393F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29" autoAdjust="0"/>
  </p:normalViewPr>
  <p:slideViewPr>
    <p:cSldViewPr snapToGrid="0">
      <p:cViewPr varScale="1">
        <p:scale>
          <a:sx n="70" d="100"/>
          <a:sy n="70" d="100"/>
        </p:scale>
        <p:origin x="113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22393F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rgbClr val="22393F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Contents 1</c:v>
                </c:pt>
                <c:pt idx="1">
                  <c:v>Contents 2</c:v>
                </c:pt>
                <c:pt idx="2">
                  <c:v>Contents 3</c:v>
                </c:pt>
                <c:pt idx="3">
                  <c:v>Contents 4</c:v>
                </c:pt>
                <c:pt idx="4">
                  <c:v>Contents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EC-4C34-8F71-D30D5CADC0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22393F"/>
              </a:solidFill>
            </a:ln>
          </c:spPr>
          <c:marker>
            <c:symbol val="circle"/>
            <c:size val="5"/>
            <c:spPr>
              <a:solidFill>
                <a:srgbClr val="1D71B8"/>
              </a:solidFill>
              <a:ln>
                <a:solidFill>
                  <a:srgbClr val="22393F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Contents 1</c:v>
                </c:pt>
                <c:pt idx="1">
                  <c:v>Contents 2</c:v>
                </c:pt>
                <c:pt idx="2">
                  <c:v>Contents 3</c:v>
                </c:pt>
                <c:pt idx="3">
                  <c:v>Contents 4</c:v>
                </c:pt>
                <c:pt idx="4">
                  <c:v>Contents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EC-4C34-8F71-D30D5CADC0E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F8C700"/>
              </a:solidFill>
            </a:ln>
          </c:spPr>
          <c:marker>
            <c:symbol val="circle"/>
            <c:size val="5"/>
            <c:spPr>
              <a:solidFill>
                <a:srgbClr val="1B42C7"/>
              </a:solidFill>
              <a:ln>
                <a:solidFill>
                  <a:srgbClr val="F8C700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Contents 1</c:v>
                </c:pt>
                <c:pt idx="1">
                  <c:v>Contents 2</c:v>
                </c:pt>
                <c:pt idx="2">
                  <c:v>Contents 3</c:v>
                </c:pt>
                <c:pt idx="3">
                  <c:v>Contents 4</c:v>
                </c:pt>
                <c:pt idx="4">
                  <c:v>Contents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EC-4C34-8F71-D30D5CADC0E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>
              <a:solidFill>
                <a:srgbClr val="F8C700"/>
              </a:solidFill>
            </a:ln>
          </c:spPr>
          <c:marker>
            <c:symbol val="circle"/>
            <c:size val="5"/>
            <c:spPr>
              <a:solidFill>
                <a:srgbClr val="1D71B8"/>
              </a:solidFill>
              <a:ln>
                <a:solidFill>
                  <a:srgbClr val="F8C700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Contents 1</c:v>
                </c:pt>
                <c:pt idx="1">
                  <c:v>Contents 2</c:v>
                </c:pt>
                <c:pt idx="2">
                  <c:v>Contents 3</c:v>
                </c:pt>
                <c:pt idx="3">
                  <c:v>Contents 4</c:v>
                </c:pt>
                <c:pt idx="4">
                  <c:v>Contents 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EC-4C34-8F71-D30D5CADC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814912"/>
        <c:axId val="35492224"/>
      </c:lineChart>
      <c:catAx>
        <c:axId val="49814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35492224"/>
        <c:crosses val="autoZero"/>
        <c:auto val="0"/>
        <c:lblAlgn val="ctr"/>
        <c:lblOffset val="100"/>
        <c:noMultiLvlLbl val="0"/>
      </c:catAx>
      <c:valAx>
        <c:axId val="35492224"/>
        <c:scaling>
          <c:orientation val="minMax"/>
          <c:max val="1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200" smtId="42949672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49814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6CD9-CDA8-4731-B92D-9DE558D2FB4F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AB043-A0A6-4192-B623-32CC45349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58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8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69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53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932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7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98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22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0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2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6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57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91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06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49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AB043-A0A6-4192-B623-32CC453491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83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FDA8FE7-D100-1CB8-16A0-5A1E324C72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8790571">
            <a:off x="-1263052" y="-1163687"/>
            <a:ext cx="7534185" cy="6522964"/>
          </a:xfrm>
          <a:custGeom>
            <a:avLst/>
            <a:gdLst>
              <a:gd name="connsiteX0" fmla="*/ 7534185 w 7534185"/>
              <a:gd name="connsiteY0" fmla="*/ 4210512 h 6522964"/>
              <a:gd name="connsiteX1" fmla="*/ 7534185 w 7534185"/>
              <a:gd name="connsiteY1" fmla="*/ 5161111 h 6522964"/>
              <a:gd name="connsiteX2" fmla="*/ 6172332 w 7534185"/>
              <a:gd name="connsiteY2" fmla="*/ 6522964 h 6522964"/>
              <a:gd name="connsiteX3" fmla="*/ 1361853 w 7534185"/>
              <a:gd name="connsiteY3" fmla="*/ 6522964 h 6522964"/>
              <a:gd name="connsiteX4" fmla="*/ 0 w 7534185"/>
              <a:gd name="connsiteY4" fmla="*/ 5161111 h 6522964"/>
              <a:gd name="connsiteX5" fmla="*/ 0 w 7534185"/>
              <a:gd name="connsiteY5" fmla="*/ 3362368 h 6522964"/>
              <a:gd name="connsiteX6" fmla="*/ 3583543 w 7534185"/>
              <a:gd name="connsiteY6" fmla="*/ 0 h 6522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34185" h="6522964">
                <a:moveTo>
                  <a:pt x="7534185" y="4210512"/>
                </a:moveTo>
                <a:lnTo>
                  <a:pt x="7534185" y="5161111"/>
                </a:lnTo>
                <a:cubicBezTo>
                  <a:pt x="7534185" y="5913242"/>
                  <a:pt x="6924463" y="6522964"/>
                  <a:pt x="6172332" y="6522964"/>
                </a:cubicBezTo>
                <a:lnTo>
                  <a:pt x="1361853" y="6522964"/>
                </a:lnTo>
                <a:cubicBezTo>
                  <a:pt x="609722" y="6522964"/>
                  <a:pt x="0" y="5913242"/>
                  <a:pt x="0" y="5161111"/>
                </a:cubicBezTo>
                <a:lnTo>
                  <a:pt x="0" y="3362368"/>
                </a:lnTo>
                <a:lnTo>
                  <a:pt x="3583543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5527BF2-02F5-BFEA-77A8-6765940D905B}"/>
              </a:ext>
            </a:extLst>
          </p:cNvPr>
          <p:cNvSpPr/>
          <p:nvPr userDrawn="1"/>
        </p:nvSpPr>
        <p:spPr>
          <a:xfrm rot="18711175">
            <a:off x="3635680" y="5461397"/>
            <a:ext cx="2512907" cy="2768922"/>
          </a:xfrm>
          <a:custGeom>
            <a:avLst/>
            <a:gdLst>
              <a:gd name="connsiteX0" fmla="*/ 2278685 w 2512907"/>
              <a:gd name="connsiteY0" fmla="*/ 373263 h 2768922"/>
              <a:gd name="connsiteX1" fmla="*/ 2512907 w 2512907"/>
              <a:gd name="connsiteY1" fmla="*/ 1025708 h 2768922"/>
              <a:gd name="connsiteX2" fmla="*/ 2512907 w 2512907"/>
              <a:gd name="connsiteY2" fmla="*/ 2524316 h 2768922"/>
              <a:gd name="connsiteX3" fmla="*/ 2492068 w 2512907"/>
              <a:gd name="connsiteY3" fmla="*/ 2731032 h 2768922"/>
              <a:gd name="connsiteX4" fmla="*/ 2480307 w 2512907"/>
              <a:gd name="connsiteY4" fmla="*/ 2768922 h 2768922"/>
              <a:gd name="connsiteX5" fmla="*/ 0 w 2512907"/>
              <a:gd name="connsiteY5" fmla="*/ 0 h 2768922"/>
              <a:gd name="connsiteX6" fmla="*/ 1487199 w 2512907"/>
              <a:gd name="connsiteY6" fmla="*/ 0 h 2768922"/>
              <a:gd name="connsiteX7" fmla="*/ 2278685 w 2512907"/>
              <a:gd name="connsiteY7" fmla="*/ 373263 h 2768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2907" h="2768922">
                <a:moveTo>
                  <a:pt x="2278685" y="373263"/>
                </a:moveTo>
                <a:cubicBezTo>
                  <a:pt x="2425008" y="550565"/>
                  <a:pt x="2512907" y="777872"/>
                  <a:pt x="2512907" y="1025708"/>
                </a:cubicBezTo>
                <a:lnTo>
                  <a:pt x="2512907" y="2524316"/>
                </a:lnTo>
                <a:cubicBezTo>
                  <a:pt x="2512907" y="2595126"/>
                  <a:pt x="2505732" y="2664261"/>
                  <a:pt x="2492068" y="2731032"/>
                </a:cubicBezTo>
                <a:lnTo>
                  <a:pt x="2480307" y="2768922"/>
                </a:lnTo>
                <a:lnTo>
                  <a:pt x="0" y="0"/>
                </a:lnTo>
                <a:lnTo>
                  <a:pt x="1487199" y="0"/>
                </a:lnTo>
                <a:cubicBezTo>
                  <a:pt x="1805846" y="0"/>
                  <a:pt x="2090555" y="145302"/>
                  <a:pt x="2278685" y="373263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287934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: 도형 13">
            <a:extLst>
              <a:ext uri="{FF2B5EF4-FFF2-40B4-BE49-F238E27FC236}">
                <a16:creationId xmlns:a16="http://schemas.microsoft.com/office/drawing/2014/main" id="{28ED69DF-DB81-6F17-CDEE-013D3280A9C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15733" y="1148862"/>
            <a:ext cx="11760532" cy="5509311"/>
          </a:xfrm>
          <a:custGeom>
            <a:avLst/>
            <a:gdLst>
              <a:gd name="connsiteX0" fmla="*/ 3069819 w 11760532"/>
              <a:gd name="connsiteY0" fmla="*/ 3916044 h 5509311"/>
              <a:gd name="connsiteX1" fmla="*/ 3056432 w 11760532"/>
              <a:gd name="connsiteY1" fmla="*/ 3920289 h 5509311"/>
              <a:gd name="connsiteX2" fmla="*/ 2999318 w 11760532"/>
              <a:gd name="connsiteY2" fmla="*/ 3929226 h 5509311"/>
              <a:gd name="connsiteX3" fmla="*/ 2964208 w 11760532"/>
              <a:gd name="connsiteY3" fmla="*/ 3918314 h 5509311"/>
              <a:gd name="connsiteX4" fmla="*/ 2928536 w 11760532"/>
              <a:gd name="connsiteY4" fmla="*/ 3919303 h 5509311"/>
              <a:gd name="connsiteX5" fmla="*/ 2926139 w 11760532"/>
              <a:gd name="connsiteY5" fmla="*/ 3923863 h 5509311"/>
              <a:gd name="connsiteX6" fmla="*/ 2911860 w 11760532"/>
              <a:gd name="connsiteY6" fmla="*/ 3938163 h 5509311"/>
              <a:gd name="connsiteX7" fmla="*/ 2892674 w 11760532"/>
              <a:gd name="connsiteY7" fmla="*/ 3933024 h 5509311"/>
              <a:gd name="connsiteX8" fmla="*/ 2892388 w 11760532"/>
              <a:gd name="connsiteY8" fmla="*/ 3920306 h 5509311"/>
              <a:gd name="connsiteX9" fmla="*/ 2847897 w 11760532"/>
              <a:gd name="connsiteY9" fmla="*/ 3921540 h 5509311"/>
              <a:gd name="connsiteX10" fmla="*/ 2616678 w 11760532"/>
              <a:gd name="connsiteY10" fmla="*/ 3924790 h 5509311"/>
              <a:gd name="connsiteX11" fmla="*/ 2508340 w 11760532"/>
              <a:gd name="connsiteY11" fmla="*/ 3918893 h 5509311"/>
              <a:gd name="connsiteX12" fmla="*/ 2422190 w 11760532"/>
              <a:gd name="connsiteY12" fmla="*/ 3924882 h 5509311"/>
              <a:gd name="connsiteX13" fmla="*/ 2431740 w 11760532"/>
              <a:gd name="connsiteY13" fmla="*/ 3945313 h 5509311"/>
              <a:gd name="connsiteX14" fmla="*/ 2549538 w 11760532"/>
              <a:gd name="connsiteY14" fmla="*/ 3986423 h 5509311"/>
              <a:gd name="connsiteX15" fmla="*/ 2587020 w 11760532"/>
              <a:gd name="connsiteY15" fmla="*/ 3979273 h 5509311"/>
              <a:gd name="connsiteX16" fmla="*/ 2599514 w 11760532"/>
              <a:gd name="connsiteY16" fmla="*/ 3989999 h 5509311"/>
              <a:gd name="connsiteX17" fmla="*/ 2622717 w 11760532"/>
              <a:gd name="connsiteY17" fmla="*/ 4006085 h 5509311"/>
              <a:gd name="connsiteX18" fmla="*/ 2711959 w 11760532"/>
              <a:gd name="connsiteY18" fmla="*/ 3997148 h 5509311"/>
              <a:gd name="connsiteX19" fmla="*/ 2842252 w 11760532"/>
              <a:gd name="connsiteY19" fmla="*/ 3952462 h 5509311"/>
              <a:gd name="connsiteX20" fmla="*/ 2844037 w 11760532"/>
              <a:gd name="connsiteY20" fmla="*/ 3956037 h 5509311"/>
              <a:gd name="connsiteX21" fmla="*/ 2836897 w 11760532"/>
              <a:gd name="connsiteY21" fmla="*/ 3973912 h 5509311"/>
              <a:gd name="connsiteX22" fmla="*/ 2852961 w 11760532"/>
              <a:gd name="connsiteY22" fmla="*/ 4000723 h 5509311"/>
              <a:gd name="connsiteX23" fmla="*/ 2879734 w 11760532"/>
              <a:gd name="connsiteY23" fmla="*/ 3981062 h 5509311"/>
              <a:gd name="connsiteX24" fmla="*/ 2886873 w 11760532"/>
              <a:gd name="connsiteY24" fmla="*/ 3964974 h 5509311"/>
              <a:gd name="connsiteX25" fmla="*/ 2906507 w 11760532"/>
              <a:gd name="connsiteY25" fmla="*/ 3991786 h 5509311"/>
              <a:gd name="connsiteX26" fmla="*/ 2913646 w 11760532"/>
              <a:gd name="connsiteY26" fmla="*/ 4009660 h 5509311"/>
              <a:gd name="connsiteX27" fmla="*/ 2981469 w 11760532"/>
              <a:gd name="connsiteY27" fmla="*/ 4043621 h 5509311"/>
              <a:gd name="connsiteX28" fmla="*/ 3038584 w 11760532"/>
              <a:gd name="connsiteY28" fmla="*/ 4043621 h 5509311"/>
              <a:gd name="connsiteX29" fmla="*/ 3060002 w 11760532"/>
              <a:gd name="connsiteY29" fmla="*/ 4036472 h 5509311"/>
              <a:gd name="connsiteX30" fmla="*/ 3102838 w 11760532"/>
              <a:gd name="connsiteY30" fmla="*/ 4041834 h 5509311"/>
              <a:gd name="connsiteX31" fmla="*/ 3126041 w 11760532"/>
              <a:gd name="connsiteY31" fmla="*/ 4059708 h 5509311"/>
              <a:gd name="connsiteX32" fmla="*/ 3145674 w 11760532"/>
              <a:gd name="connsiteY32" fmla="*/ 4070432 h 5509311"/>
              <a:gd name="connsiteX33" fmla="*/ 3174232 w 11760532"/>
              <a:gd name="connsiteY33" fmla="*/ 4065071 h 5509311"/>
              <a:gd name="connsiteX34" fmla="*/ 3211714 w 11760532"/>
              <a:gd name="connsiteY34" fmla="*/ 4025746 h 5509311"/>
              <a:gd name="connsiteX35" fmla="*/ 3215283 w 11760532"/>
              <a:gd name="connsiteY35" fmla="*/ 4004298 h 5509311"/>
              <a:gd name="connsiteX36" fmla="*/ 3300955 w 11760532"/>
              <a:gd name="connsiteY36" fmla="*/ 4074008 h 5509311"/>
              <a:gd name="connsiteX37" fmla="*/ 3331298 w 11760532"/>
              <a:gd name="connsiteY37" fmla="*/ 4065071 h 5509311"/>
              <a:gd name="connsiteX38" fmla="*/ 3340221 w 11760532"/>
              <a:gd name="connsiteY38" fmla="*/ 4038259 h 5509311"/>
              <a:gd name="connsiteX39" fmla="*/ 3320589 w 11760532"/>
              <a:gd name="connsiteY39" fmla="*/ 4034684 h 5509311"/>
              <a:gd name="connsiteX40" fmla="*/ 3304525 w 11760532"/>
              <a:gd name="connsiteY40" fmla="*/ 4027535 h 5509311"/>
              <a:gd name="connsiteX41" fmla="*/ 3313449 w 11760532"/>
              <a:gd name="connsiteY41" fmla="*/ 4007872 h 5509311"/>
              <a:gd name="connsiteX42" fmla="*/ 3336652 w 11760532"/>
              <a:gd name="connsiteY42" fmla="*/ 4002510 h 5509311"/>
              <a:gd name="connsiteX43" fmla="*/ 3359855 w 11760532"/>
              <a:gd name="connsiteY43" fmla="*/ 3995360 h 5509311"/>
              <a:gd name="connsiteX44" fmla="*/ 3324159 w 11760532"/>
              <a:gd name="connsiteY44" fmla="*/ 3977486 h 5509311"/>
              <a:gd name="connsiteX45" fmla="*/ 3218853 w 11760532"/>
              <a:gd name="connsiteY45" fmla="*/ 3948887 h 5509311"/>
              <a:gd name="connsiteX46" fmla="*/ 3149244 w 11760532"/>
              <a:gd name="connsiteY46" fmla="*/ 3954250 h 5509311"/>
              <a:gd name="connsiteX47" fmla="*/ 3127825 w 11760532"/>
              <a:gd name="connsiteY47" fmla="*/ 3950675 h 5509311"/>
              <a:gd name="connsiteX48" fmla="*/ 3083205 w 11760532"/>
              <a:gd name="connsiteY48" fmla="*/ 3918501 h 5509311"/>
              <a:gd name="connsiteX49" fmla="*/ 3069819 w 11760532"/>
              <a:gd name="connsiteY49" fmla="*/ 3916044 h 5509311"/>
              <a:gd name="connsiteX50" fmla="*/ 8790902 w 11760532"/>
              <a:gd name="connsiteY50" fmla="*/ 309425 h 5509311"/>
              <a:gd name="connsiteX51" fmla="*/ 8748735 w 11760532"/>
              <a:gd name="connsiteY51" fmla="*/ 342728 h 5509311"/>
              <a:gd name="connsiteX52" fmla="*/ 8719385 w 11760532"/>
              <a:gd name="connsiteY52" fmla="*/ 335753 h 5509311"/>
              <a:gd name="connsiteX53" fmla="*/ 8601811 w 11760532"/>
              <a:gd name="connsiteY53" fmla="*/ 405946 h 5509311"/>
              <a:gd name="connsiteX54" fmla="*/ 8593088 w 11760532"/>
              <a:gd name="connsiteY54" fmla="*/ 382249 h 5509311"/>
              <a:gd name="connsiteX55" fmla="*/ 8584719 w 11760532"/>
              <a:gd name="connsiteY55" fmla="*/ 385330 h 5509311"/>
              <a:gd name="connsiteX56" fmla="*/ 8432201 w 11760532"/>
              <a:gd name="connsiteY56" fmla="*/ 479798 h 5509311"/>
              <a:gd name="connsiteX57" fmla="*/ 8398509 w 11760532"/>
              <a:gd name="connsiteY57" fmla="*/ 493584 h 5509311"/>
              <a:gd name="connsiteX58" fmla="*/ 8393009 w 11760532"/>
              <a:gd name="connsiteY58" fmla="*/ 511059 h 5509311"/>
              <a:gd name="connsiteX59" fmla="*/ 8380663 w 11760532"/>
              <a:gd name="connsiteY59" fmla="*/ 546540 h 5509311"/>
              <a:gd name="connsiteX60" fmla="*/ 8434283 w 11760532"/>
              <a:gd name="connsiteY60" fmla="*/ 544380 h 5509311"/>
              <a:gd name="connsiteX61" fmla="*/ 8421422 w 11760532"/>
              <a:gd name="connsiteY61" fmla="*/ 558061 h 5509311"/>
              <a:gd name="connsiteX62" fmla="*/ 8435639 w 11760532"/>
              <a:gd name="connsiteY62" fmla="*/ 552109 h 5509311"/>
              <a:gd name="connsiteX63" fmla="*/ 8554171 w 11760532"/>
              <a:gd name="connsiteY63" fmla="*/ 522948 h 5509311"/>
              <a:gd name="connsiteX64" fmla="*/ 8665251 w 11760532"/>
              <a:gd name="connsiteY64" fmla="*/ 482055 h 5509311"/>
              <a:gd name="connsiteX65" fmla="*/ 8682343 w 11760532"/>
              <a:gd name="connsiteY65" fmla="*/ 502671 h 5509311"/>
              <a:gd name="connsiteX66" fmla="*/ 8826307 w 11760532"/>
              <a:gd name="connsiteY66" fmla="*/ 431413 h 5509311"/>
              <a:gd name="connsiteX67" fmla="*/ 8822994 w 11760532"/>
              <a:gd name="connsiteY67" fmla="*/ 396596 h 5509311"/>
              <a:gd name="connsiteX68" fmla="*/ 8756885 w 11760532"/>
              <a:gd name="connsiteY68" fmla="*/ 411803 h 5509311"/>
              <a:gd name="connsiteX69" fmla="*/ 8773591 w 11760532"/>
              <a:gd name="connsiteY69" fmla="*/ 360966 h 5509311"/>
              <a:gd name="connsiteX70" fmla="*/ 8820252 w 11760532"/>
              <a:gd name="connsiteY70" fmla="*/ 316400 h 5509311"/>
              <a:gd name="connsiteX71" fmla="*/ 8790902 w 11760532"/>
              <a:gd name="connsiteY71" fmla="*/ 309425 h 5509311"/>
              <a:gd name="connsiteX72" fmla="*/ 9547630 w 11760532"/>
              <a:gd name="connsiteY72" fmla="*/ 141460 h 5509311"/>
              <a:gd name="connsiteX73" fmla="*/ 9545650 w 11760532"/>
              <a:gd name="connsiteY73" fmla="*/ 145445 h 5509311"/>
              <a:gd name="connsiteX74" fmla="*/ 9542557 w 11760532"/>
              <a:gd name="connsiteY74" fmla="*/ 149661 h 5509311"/>
              <a:gd name="connsiteX75" fmla="*/ 9545266 w 11760532"/>
              <a:gd name="connsiteY75" fmla="*/ 143191 h 5509311"/>
              <a:gd name="connsiteX76" fmla="*/ 9547630 w 11760532"/>
              <a:gd name="connsiteY76" fmla="*/ 141460 h 5509311"/>
              <a:gd name="connsiteX77" fmla="*/ 9361233 w 11760532"/>
              <a:gd name="connsiteY77" fmla="*/ 0 h 5509311"/>
              <a:gd name="connsiteX78" fmla="*/ 9408186 w 11760532"/>
              <a:gd name="connsiteY78" fmla="*/ 54791 h 5509311"/>
              <a:gd name="connsiteX79" fmla="*/ 9396439 w 11760532"/>
              <a:gd name="connsiteY79" fmla="*/ 95633 h 5509311"/>
              <a:gd name="connsiteX80" fmla="*/ 9410926 w 11760532"/>
              <a:gd name="connsiteY80" fmla="*/ 134987 h 5509311"/>
              <a:gd name="connsiteX81" fmla="*/ 9461057 w 11760532"/>
              <a:gd name="connsiteY81" fmla="*/ 125661 h 5509311"/>
              <a:gd name="connsiteX82" fmla="*/ 9481110 w 11760532"/>
              <a:gd name="connsiteY82" fmla="*/ 154317 h 5509311"/>
              <a:gd name="connsiteX83" fmla="*/ 9468447 w 11760532"/>
              <a:gd name="connsiteY83" fmla="*/ 195017 h 5509311"/>
              <a:gd name="connsiteX84" fmla="*/ 9500402 w 11760532"/>
              <a:gd name="connsiteY84" fmla="*/ 183253 h 5509311"/>
              <a:gd name="connsiteX85" fmla="*/ 9532788 w 11760532"/>
              <a:gd name="connsiteY85" fmla="*/ 162981 h 5509311"/>
              <a:gd name="connsiteX86" fmla="*/ 9542557 w 11760532"/>
              <a:gd name="connsiteY86" fmla="*/ 149661 h 5509311"/>
              <a:gd name="connsiteX87" fmla="*/ 9541913 w 11760532"/>
              <a:gd name="connsiteY87" fmla="*/ 151201 h 5509311"/>
              <a:gd name="connsiteX88" fmla="*/ 9487046 w 11760532"/>
              <a:gd name="connsiteY88" fmla="*/ 273699 h 5509311"/>
              <a:gd name="connsiteX89" fmla="*/ 9465561 w 11760532"/>
              <a:gd name="connsiteY89" fmla="*/ 358489 h 5509311"/>
              <a:gd name="connsiteX90" fmla="*/ 9548761 w 11760532"/>
              <a:gd name="connsiteY90" fmla="*/ 363898 h 5509311"/>
              <a:gd name="connsiteX91" fmla="*/ 9544487 w 11760532"/>
              <a:gd name="connsiteY91" fmla="*/ 303005 h 5509311"/>
              <a:gd name="connsiteX92" fmla="*/ 9552096 w 11760532"/>
              <a:gd name="connsiteY92" fmla="*/ 300205 h 5509311"/>
              <a:gd name="connsiteX93" fmla="*/ 9554900 w 11760532"/>
              <a:gd name="connsiteY93" fmla="*/ 307822 h 5509311"/>
              <a:gd name="connsiteX94" fmla="*/ 9620571 w 11760532"/>
              <a:gd name="connsiteY94" fmla="*/ 436926 h 5509311"/>
              <a:gd name="connsiteX95" fmla="*/ 9604594 w 11760532"/>
              <a:gd name="connsiteY95" fmla="*/ 442808 h 5509311"/>
              <a:gd name="connsiteX96" fmla="*/ 9583967 w 11760532"/>
              <a:gd name="connsiteY96" fmla="*/ 459530 h 5509311"/>
              <a:gd name="connsiteX97" fmla="*/ 9592847 w 11760532"/>
              <a:gd name="connsiteY97" fmla="*/ 483650 h 5509311"/>
              <a:gd name="connsiteX98" fmla="*/ 9459942 w 11760532"/>
              <a:gd name="connsiteY98" fmla="*/ 685859 h 5509311"/>
              <a:gd name="connsiteX99" fmla="*/ 9491898 w 11760532"/>
              <a:gd name="connsiteY99" fmla="*/ 674094 h 5509311"/>
              <a:gd name="connsiteX100" fmla="*/ 9616151 w 11760532"/>
              <a:gd name="connsiteY100" fmla="*/ 619703 h 5509311"/>
              <a:gd name="connsiteX101" fmla="*/ 9630639 w 11760532"/>
              <a:gd name="connsiteY101" fmla="*/ 659055 h 5509311"/>
              <a:gd name="connsiteX102" fmla="*/ 9700822 w 11760532"/>
              <a:gd name="connsiteY102" fmla="*/ 678385 h 5509311"/>
              <a:gd name="connsiteX103" fmla="*/ 9852040 w 11760532"/>
              <a:gd name="connsiteY103" fmla="*/ 577550 h 5509311"/>
              <a:gd name="connsiteX104" fmla="*/ 9874000 w 11760532"/>
              <a:gd name="connsiteY104" fmla="*/ 515168 h 5509311"/>
              <a:gd name="connsiteX105" fmla="*/ 9924287 w 11760532"/>
              <a:gd name="connsiteY105" fmla="*/ 506266 h 5509311"/>
              <a:gd name="connsiteX106" fmla="*/ 9923777 w 11760532"/>
              <a:gd name="connsiteY106" fmla="*/ 479065 h 5509311"/>
              <a:gd name="connsiteX107" fmla="*/ 10046542 w 11760532"/>
              <a:gd name="connsiteY107" fmla="*/ 469908 h 5509311"/>
              <a:gd name="connsiteX108" fmla="*/ 10064634 w 11760532"/>
              <a:gd name="connsiteY108" fmla="*/ 643435 h 5509311"/>
              <a:gd name="connsiteX109" fmla="*/ 10032262 w 11760532"/>
              <a:gd name="connsiteY109" fmla="*/ 701002 h 5509311"/>
              <a:gd name="connsiteX110" fmla="*/ 10040987 w 11760532"/>
              <a:gd name="connsiteY110" fmla="*/ 724698 h 5509311"/>
              <a:gd name="connsiteX111" fmla="*/ 10274831 w 11760532"/>
              <a:gd name="connsiteY111" fmla="*/ 674648 h 5509311"/>
              <a:gd name="connsiteX112" fmla="*/ 10346558 w 11760532"/>
              <a:gd name="connsiteY112" fmla="*/ 918766 h 5509311"/>
              <a:gd name="connsiteX113" fmla="*/ 10372885 w 11760532"/>
              <a:gd name="connsiteY113" fmla="*/ 990279 h 5509311"/>
              <a:gd name="connsiteX114" fmla="*/ 10352259 w 11760532"/>
              <a:gd name="connsiteY114" fmla="*/ 1007002 h 5509311"/>
              <a:gd name="connsiteX115" fmla="*/ 10365787 w 11760532"/>
              <a:gd name="connsiteY115" fmla="*/ 1020280 h 5509311"/>
              <a:gd name="connsiteX116" fmla="*/ 10356334 w 11760532"/>
              <a:gd name="connsiteY116" fmla="*/ 1041539 h 5509311"/>
              <a:gd name="connsiteX117" fmla="*/ 10495806 w 11760532"/>
              <a:gd name="connsiteY117" fmla="*/ 981546 h 5509311"/>
              <a:gd name="connsiteX118" fmla="*/ 10589930 w 11760532"/>
              <a:gd name="connsiteY118" fmla="*/ 1018970 h 5509311"/>
              <a:gd name="connsiteX119" fmla="*/ 10690442 w 11760532"/>
              <a:gd name="connsiteY119" fmla="*/ 972838 h 5509311"/>
              <a:gd name="connsiteX120" fmla="*/ 10693402 w 11760532"/>
              <a:gd name="connsiteY120" fmla="*/ 980878 h 5509311"/>
              <a:gd name="connsiteX121" fmla="*/ 10701771 w 11760532"/>
              <a:gd name="connsiteY121" fmla="*/ 977797 h 5509311"/>
              <a:gd name="connsiteX122" fmla="*/ 10732746 w 11760532"/>
              <a:gd name="connsiteY122" fmla="*/ 1038470 h 5509311"/>
              <a:gd name="connsiteX123" fmla="*/ 10753528 w 11760532"/>
              <a:gd name="connsiteY123" fmla="*/ 1022169 h 5509311"/>
              <a:gd name="connsiteX124" fmla="*/ 10757885 w 11760532"/>
              <a:gd name="connsiteY124" fmla="*/ 911972 h 5509311"/>
              <a:gd name="connsiteX125" fmla="*/ 10806172 w 11760532"/>
              <a:gd name="connsiteY125" fmla="*/ 921104 h 5509311"/>
              <a:gd name="connsiteX126" fmla="*/ 10790837 w 11760532"/>
              <a:gd name="connsiteY126" fmla="*/ 830168 h 5509311"/>
              <a:gd name="connsiteX127" fmla="*/ 10834207 w 11760532"/>
              <a:gd name="connsiteY127" fmla="*/ 875227 h 5509311"/>
              <a:gd name="connsiteX128" fmla="*/ 10869321 w 11760532"/>
              <a:gd name="connsiteY128" fmla="*/ 897856 h 5509311"/>
              <a:gd name="connsiteX129" fmla="*/ 10930063 w 11760532"/>
              <a:gd name="connsiteY129" fmla="*/ 919702 h 5509311"/>
              <a:gd name="connsiteX130" fmla="*/ 10946540 w 11760532"/>
              <a:gd name="connsiteY130" fmla="*/ 959764 h 5509311"/>
              <a:gd name="connsiteX131" fmla="*/ 10964143 w 11760532"/>
              <a:gd name="connsiteY131" fmla="*/ 1007581 h 5509311"/>
              <a:gd name="connsiteX132" fmla="*/ 11073752 w 11760532"/>
              <a:gd name="connsiteY132" fmla="*/ 1014317 h 5509311"/>
              <a:gd name="connsiteX133" fmla="*/ 11033381 w 11760532"/>
              <a:gd name="connsiteY133" fmla="*/ 1050743 h 5509311"/>
              <a:gd name="connsiteX134" fmla="*/ 11022270 w 11760532"/>
              <a:gd name="connsiteY134" fmla="*/ 1058633 h 5509311"/>
              <a:gd name="connsiteX135" fmla="*/ 11012511 w 11760532"/>
              <a:gd name="connsiteY135" fmla="*/ 1062991 h 5509311"/>
              <a:gd name="connsiteX136" fmla="*/ 11009793 w 11760532"/>
              <a:gd name="connsiteY136" fmla="*/ 1067571 h 5509311"/>
              <a:gd name="connsiteX137" fmla="*/ 10998078 w 11760532"/>
              <a:gd name="connsiteY137" fmla="*/ 1076293 h 5509311"/>
              <a:gd name="connsiteX138" fmla="*/ 11006446 w 11760532"/>
              <a:gd name="connsiteY138" fmla="*/ 1073212 h 5509311"/>
              <a:gd name="connsiteX139" fmla="*/ 11009793 w 11760532"/>
              <a:gd name="connsiteY139" fmla="*/ 1067571 h 5509311"/>
              <a:gd name="connsiteX140" fmla="*/ 11012064 w 11760532"/>
              <a:gd name="connsiteY140" fmla="*/ 1065881 h 5509311"/>
              <a:gd name="connsiteX141" fmla="*/ 11022270 w 11760532"/>
              <a:gd name="connsiteY141" fmla="*/ 1058633 h 5509311"/>
              <a:gd name="connsiteX142" fmla="*/ 11027073 w 11760532"/>
              <a:gd name="connsiteY142" fmla="*/ 1056489 h 5509311"/>
              <a:gd name="connsiteX143" fmla="*/ 11044519 w 11760532"/>
              <a:gd name="connsiteY143" fmla="*/ 1103883 h 5509311"/>
              <a:gd name="connsiteX144" fmla="*/ 11027009 w 11760532"/>
              <a:gd name="connsiteY144" fmla="*/ 1129068 h 5509311"/>
              <a:gd name="connsiteX145" fmla="*/ 11004957 w 11760532"/>
              <a:gd name="connsiteY145" fmla="*/ 1118447 h 5509311"/>
              <a:gd name="connsiteX146" fmla="*/ 11009578 w 11760532"/>
              <a:gd name="connsiteY146" fmla="*/ 1184977 h 5509311"/>
              <a:gd name="connsiteX147" fmla="*/ 10979077 w 11760532"/>
              <a:gd name="connsiteY147" fmla="*/ 1146714 h 5509311"/>
              <a:gd name="connsiteX148" fmla="*/ 10943370 w 11760532"/>
              <a:gd name="connsiteY148" fmla="*/ 1267972 h 5509311"/>
              <a:gd name="connsiteX149" fmla="*/ 11020725 w 11760532"/>
              <a:gd name="connsiteY149" fmla="*/ 1428813 h 5509311"/>
              <a:gd name="connsiteX150" fmla="*/ 10911489 w 11760532"/>
              <a:gd name="connsiteY150" fmla="*/ 1451249 h 5509311"/>
              <a:gd name="connsiteX151" fmla="*/ 10892819 w 11760532"/>
              <a:gd name="connsiteY151" fmla="*/ 1524912 h 5509311"/>
              <a:gd name="connsiteX152" fmla="*/ 10968280 w 11760532"/>
              <a:gd name="connsiteY152" fmla="*/ 1556234 h 5509311"/>
              <a:gd name="connsiteX153" fmla="*/ 11016212 w 11760532"/>
              <a:gd name="connsiteY153" fmla="*/ 1538587 h 5509311"/>
              <a:gd name="connsiteX154" fmla="*/ 11019173 w 11760532"/>
              <a:gd name="connsiteY154" fmla="*/ 1546628 h 5509311"/>
              <a:gd name="connsiteX155" fmla="*/ 10946477 w 11760532"/>
              <a:gd name="connsiteY155" fmla="*/ 1619038 h 5509311"/>
              <a:gd name="connsiteX156" fmla="*/ 10947436 w 11760532"/>
              <a:gd name="connsiteY156" fmla="*/ 1645112 h 5509311"/>
              <a:gd name="connsiteX157" fmla="*/ 11076474 w 11760532"/>
              <a:gd name="connsiteY157" fmla="*/ 1678813 h 5509311"/>
              <a:gd name="connsiteX158" fmla="*/ 11107251 w 11760532"/>
              <a:gd name="connsiteY158" fmla="*/ 1713132 h 5509311"/>
              <a:gd name="connsiteX159" fmla="*/ 11230370 w 11760532"/>
              <a:gd name="connsiteY159" fmla="*/ 1730752 h 5509311"/>
              <a:gd name="connsiteX160" fmla="*/ 11262553 w 11760532"/>
              <a:gd name="connsiteY160" fmla="*/ 1890924 h 5509311"/>
              <a:gd name="connsiteX161" fmla="*/ 11340408 w 11760532"/>
              <a:gd name="connsiteY161" fmla="*/ 1834873 h 5509311"/>
              <a:gd name="connsiteX162" fmla="*/ 11331529 w 11760532"/>
              <a:gd name="connsiteY162" fmla="*/ 1810755 h 5509311"/>
              <a:gd name="connsiteX163" fmla="*/ 11306828 w 11760532"/>
              <a:gd name="connsiteY163" fmla="*/ 1792939 h 5509311"/>
              <a:gd name="connsiteX164" fmla="*/ 11330413 w 11760532"/>
              <a:gd name="connsiteY164" fmla="*/ 1784256 h 5509311"/>
              <a:gd name="connsiteX165" fmla="*/ 11406007 w 11760532"/>
              <a:gd name="connsiteY165" fmla="*/ 1792466 h 5509311"/>
              <a:gd name="connsiteX166" fmla="*/ 11539116 w 11760532"/>
              <a:gd name="connsiteY166" fmla="*/ 1738658 h 5509311"/>
              <a:gd name="connsiteX167" fmla="*/ 11614743 w 11760532"/>
              <a:gd name="connsiteY167" fmla="*/ 1852565 h 5509311"/>
              <a:gd name="connsiteX168" fmla="*/ 11713132 w 11760532"/>
              <a:gd name="connsiteY168" fmla="*/ 1868719 h 5509311"/>
              <a:gd name="connsiteX169" fmla="*/ 11760532 w 11760532"/>
              <a:gd name="connsiteY169" fmla="*/ 2023290 h 5509311"/>
              <a:gd name="connsiteX170" fmla="*/ 11708757 w 11760532"/>
              <a:gd name="connsiteY170" fmla="*/ 1976520 h 5509311"/>
              <a:gd name="connsiteX171" fmla="*/ 11578184 w 11760532"/>
              <a:gd name="connsiteY171" fmla="*/ 2063030 h 5509311"/>
              <a:gd name="connsiteX172" fmla="*/ 11521246 w 11760532"/>
              <a:gd name="connsiteY172" fmla="*/ 2039785 h 5509311"/>
              <a:gd name="connsiteX173" fmla="*/ 11334906 w 11760532"/>
              <a:gd name="connsiteY173" fmla="*/ 2197758 h 5509311"/>
              <a:gd name="connsiteX174" fmla="*/ 11328214 w 11760532"/>
              <a:gd name="connsiteY174" fmla="*/ 2362631 h 5509311"/>
              <a:gd name="connsiteX175" fmla="*/ 11302180 w 11760532"/>
              <a:gd name="connsiteY175" fmla="*/ 2390474 h 5509311"/>
              <a:gd name="connsiteX176" fmla="*/ 11366517 w 11760532"/>
              <a:gd name="connsiteY176" fmla="*/ 2565237 h 5509311"/>
              <a:gd name="connsiteX177" fmla="*/ 11451407 w 11760532"/>
              <a:gd name="connsiteY177" fmla="*/ 2551765 h 5509311"/>
              <a:gd name="connsiteX178" fmla="*/ 11449717 w 11760532"/>
              <a:gd name="connsiteY178" fmla="*/ 2570646 h 5509311"/>
              <a:gd name="connsiteX179" fmla="*/ 11394250 w 11760532"/>
              <a:gd name="connsiteY179" fmla="*/ 2762605 h 5509311"/>
              <a:gd name="connsiteX180" fmla="*/ 11427612 w 11760532"/>
              <a:gd name="connsiteY180" fmla="*/ 2876696 h 5509311"/>
              <a:gd name="connsiteX181" fmla="*/ 11480485 w 11760532"/>
              <a:gd name="connsiteY181" fmla="*/ 2947566 h 5509311"/>
              <a:gd name="connsiteX182" fmla="*/ 11449645 w 11760532"/>
              <a:gd name="connsiteY182" fmla="*/ 2985827 h 5509311"/>
              <a:gd name="connsiteX183" fmla="*/ 11340471 w 11760532"/>
              <a:gd name="connsiteY183" fmla="*/ 2935684 h 5509311"/>
              <a:gd name="connsiteX184" fmla="*/ 11183199 w 11760532"/>
              <a:gd name="connsiteY184" fmla="*/ 2921507 h 5509311"/>
              <a:gd name="connsiteX185" fmla="*/ 11177435 w 11760532"/>
              <a:gd name="connsiteY185" fmla="*/ 2905850 h 5509311"/>
              <a:gd name="connsiteX186" fmla="*/ 11208630 w 11760532"/>
              <a:gd name="connsiteY186" fmla="*/ 2894367 h 5509311"/>
              <a:gd name="connsiteX187" fmla="*/ 11205669 w 11760532"/>
              <a:gd name="connsiteY187" fmla="*/ 2886326 h 5509311"/>
              <a:gd name="connsiteX188" fmla="*/ 11189691 w 11760532"/>
              <a:gd name="connsiteY188" fmla="*/ 2892208 h 5509311"/>
              <a:gd name="connsiteX189" fmla="*/ 11145479 w 11760532"/>
              <a:gd name="connsiteY189" fmla="*/ 2917614 h 5509311"/>
              <a:gd name="connsiteX190" fmla="*/ 11173140 w 11760532"/>
              <a:gd name="connsiteY190" fmla="*/ 2943469 h 5509311"/>
              <a:gd name="connsiteX191" fmla="*/ 11144146 w 11760532"/>
              <a:gd name="connsiteY191" fmla="*/ 2963272 h 5509311"/>
              <a:gd name="connsiteX192" fmla="*/ 11267047 w 11760532"/>
              <a:gd name="connsiteY192" fmla="*/ 3053049 h 5509311"/>
              <a:gd name="connsiteX193" fmla="*/ 11299293 w 11760532"/>
              <a:gd name="connsiteY193" fmla="*/ 3140642 h 5509311"/>
              <a:gd name="connsiteX194" fmla="*/ 11269568 w 11760532"/>
              <a:gd name="connsiteY194" fmla="*/ 3205402 h 5509311"/>
              <a:gd name="connsiteX195" fmla="*/ 11132098 w 11760532"/>
              <a:gd name="connsiteY195" fmla="*/ 3247361 h 5509311"/>
              <a:gd name="connsiteX196" fmla="*/ 11070283 w 11760532"/>
              <a:gd name="connsiteY196" fmla="*/ 3224950 h 5509311"/>
              <a:gd name="connsiteX197" fmla="*/ 11030469 w 11760532"/>
              <a:gd name="connsiteY197" fmla="*/ 3266996 h 5509311"/>
              <a:gd name="connsiteX198" fmla="*/ 11124408 w 11760532"/>
              <a:gd name="connsiteY198" fmla="*/ 3421251 h 5509311"/>
              <a:gd name="connsiteX199" fmla="*/ 11112505 w 11760532"/>
              <a:gd name="connsiteY199" fmla="*/ 3461671 h 5509311"/>
              <a:gd name="connsiteX200" fmla="*/ 10964215 w 11760532"/>
              <a:gd name="connsiteY200" fmla="*/ 3525872 h 5509311"/>
              <a:gd name="connsiteX201" fmla="*/ 10786442 w 11760532"/>
              <a:gd name="connsiteY201" fmla="*/ 3383260 h 5509311"/>
              <a:gd name="connsiteX202" fmla="*/ 10740063 w 11760532"/>
              <a:gd name="connsiteY202" fmla="*/ 3283091 h 5509311"/>
              <a:gd name="connsiteX203" fmla="*/ 10708869 w 11760532"/>
              <a:gd name="connsiteY203" fmla="*/ 3294575 h 5509311"/>
              <a:gd name="connsiteX204" fmla="*/ 10573441 w 11760532"/>
              <a:gd name="connsiteY204" fmla="*/ 3344431 h 5509311"/>
              <a:gd name="connsiteX205" fmla="*/ 10459264 w 11760532"/>
              <a:gd name="connsiteY205" fmla="*/ 3278350 h 5509311"/>
              <a:gd name="connsiteX206" fmla="*/ 10379023 w 11760532"/>
              <a:gd name="connsiteY206" fmla="*/ 3280981 h 5509311"/>
              <a:gd name="connsiteX207" fmla="*/ 10343536 w 11760532"/>
              <a:gd name="connsiteY207" fmla="*/ 3330084 h 5509311"/>
              <a:gd name="connsiteX208" fmla="*/ 10400837 w 11760532"/>
              <a:gd name="connsiteY208" fmla="*/ 3462270 h 5509311"/>
              <a:gd name="connsiteX209" fmla="*/ 10416377 w 11760532"/>
              <a:gd name="connsiteY209" fmla="*/ 3600700 h 5509311"/>
              <a:gd name="connsiteX210" fmla="*/ 10372322 w 11760532"/>
              <a:gd name="connsiteY210" fmla="*/ 3626529 h 5509311"/>
              <a:gd name="connsiteX211" fmla="*/ 10357814 w 11760532"/>
              <a:gd name="connsiteY211" fmla="*/ 3685685 h 5509311"/>
              <a:gd name="connsiteX212" fmla="*/ 10350206 w 11760532"/>
              <a:gd name="connsiteY212" fmla="*/ 3688487 h 5509311"/>
              <a:gd name="connsiteX213" fmla="*/ 10341326 w 11760532"/>
              <a:gd name="connsiteY213" fmla="*/ 3664367 h 5509311"/>
              <a:gd name="connsiteX214" fmla="*/ 10347975 w 11760532"/>
              <a:gd name="connsiteY214" fmla="*/ 3635491 h 5509311"/>
              <a:gd name="connsiteX215" fmla="*/ 10175298 w 11760532"/>
              <a:gd name="connsiteY215" fmla="*/ 3581818 h 5509311"/>
              <a:gd name="connsiteX216" fmla="*/ 10073003 w 11760532"/>
              <a:gd name="connsiteY216" fmla="*/ 3573828 h 5509311"/>
              <a:gd name="connsiteX217" fmla="*/ 10034711 w 11760532"/>
              <a:gd name="connsiteY217" fmla="*/ 3615314 h 5509311"/>
              <a:gd name="connsiteX218" fmla="*/ 10002247 w 11760532"/>
              <a:gd name="connsiteY218" fmla="*/ 3599876 h 5509311"/>
              <a:gd name="connsiteX219" fmla="*/ 9999224 w 11760532"/>
              <a:gd name="connsiteY219" fmla="*/ 3664415 h 5509311"/>
              <a:gd name="connsiteX220" fmla="*/ 10160509 w 11760532"/>
              <a:gd name="connsiteY220" fmla="*/ 3785710 h 5509311"/>
              <a:gd name="connsiteX221" fmla="*/ 10070950 w 11760532"/>
              <a:gd name="connsiteY221" fmla="*/ 3908533 h 5509311"/>
              <a:gd name="connsiteX222" fmla="*/ 9932207 w 11760532"/>
              <a:gd name="connsiteY222" fmla="*/ 3923572 h 5509311"/>
              <a:gd name="connsiteX223" fmla="*/ 9908559 w 11760532"/>
              <a:gd name="connsiteY223" fmla="*/ 4004835 h 5509311"/>
              <a:gd name="connsiteX224" fmla="*/ 9893187 w 11760532"/>
              <a:gd name="connsiteY224" fmla="*/ 4019187 h 5509311"/>
              <a:gd name="connsiteX225" fmla="*/ 9895036 w 11760532"/>
              <a:gd name="connsiteY225" fmla="*/ 4019491 h 5509311"/>
              <a:gd name="connsiteX226" fmla="*/ 9954828 w 11760532"/>
              <a:gd name="connsiteY226" fmla="*/ 4023959 h 5509311"/>
              <a:gd name="connsiteX227" fmla="*/ 9961967 w 11760532"/>
              <a:gd name="connsiteY227" fmla="*/ 4038259 h 5509311"/>
              <a:gd name="connsiteX228" fmla="*/ 9956612 w 11760532"/>
              <a:gd name="connsiteY228" fmla="*/ 4065071 h 5509311"/>
              <a:gd name="connsiteX229" fmla="*/ 9954382 w 11760532"/>
              <a:gd name="connsiteY229" fmla="*/ 4113096 h 5509311"/>
              <a:gd name="connsiteX230" fmla="*/ 9989902 w 11760532"/>
              <a:gd name="connsiteY230" fmla="*/ 4101848 h 5509311"/>
              <a:gd name="connsiteX231" fmla="*/ 10039069 w 11760532"/>
              <a:gd name="connsiteY231" fmla="*/ 4091811 h 5509311"/>
              <a:gd name="connsiteX232" fmla="*/ 10047792 w 11760532"/>
              <a:gd name="connsiteY232" fmla="*/ 4115508 h 5509311"/>
              <a:gd name="connsiteX233" fmla="*/ 10046176 w 11760532"/>
              <a:gd name="connsiteY233" fmla="*/ 4305901 h 5509311"/>
              <a:gd name="connsiteX234" fmla="*/ 10030199 w 11760532"/>
              <a:gd name="connsiteY234" fmla="*/ 4311784 h 5509311"/>
              <a:gd name="connsiteX235" fmla="*/ 10006103 w 11760532"/>
              <a:gd name="connsiteY235" fmla="*/ 4293265 h 5509311"/>
              <a:gd name="connsiteX236" fmla="*/ 9825347 w 11760532"/>
              <a:gd name="connsiteY236" fmla="*/ 4342029 h 5509311"/>
              <a:gd name="connsiteX237" fmla="*/ 9769809 w 11760532"/>
              <a:gd name="connsiteY237" fmla="*/ 4362476 h 5509311"/>
              <a:gd name="connsiteX238" fmla="*/ 9730989 w 11760532"/>
              <a:gd name="connsiteY238" fmla="*/ 4354423 h 5509311"/>
              <a:gd name="connsiteX239" fmla="*/ 9730614 w 11760532"/>
              <a:gd name="connsiteY239" fmla="*/ 4354346 h 5509311"/>
              <a:gd name="connsiteX240" fmla="*/ 9721014 w 11760532"/>
              <a:gd name="connsiteY240" fmla="*/ 4363571 h 5509311"/>
              <a:gd name="connsiteX241" fmla="*/ 9638912 w 11760532"/>
              <a:gd name="connsiteY241" fmla="*/ 4413618 h 5509311"/>
              <a:gd name="connsiteX242" fmla="*/ 9580012 w 11760532"/>
              <a:gd name="connsiteY242" fmla="*/ 4449367 h 5509311"/>
              <a:gd name="connsiteX243" fmla="*/ 9451504 w 11760532"/>
              <a:gd name="connsiteY243" fmla="*/ 4497628 h 5509311"/>
              <a:gd name="connsiteX244" fmla="*/ 9356907 w 11760532"/>
              <a:gd name="connsiteY244" fmla="*/ 4545888 h 5509311"/>
              <a:gd name="connsiteX245" fmla="*/ 9310502 w 11760532"/>
              <a:gd name="connsiteY245" fmla="*/ 4612023 h 5509311"/>
              <a:gd name="connsiteX246" fmla="*/ 9300821 w 11760532"/>
              <a:gd name="connsiteY246" fmla="*/ 4624255 h 5509311"/>
              <a:gd name="connsiteX247" fmla="*/ 9285128 w 11760532"/>
              <a:gd name="connsiteY247" fmla="*/ 4658148 h 5509311"/>
              <a:gd name="connsiteX248" fmla="*/ 9230704 w 11760532"/>
              <a:gd name="connsiteY248" fmla="*/ 4705092 h 5509311"/>
              <a:gd name="connsiteX249" fmla="*/ 9174339 w 11760532"/>
              <a:gd name="connsiteY249" fmla="*/ 4798399 h 5509311"/>
              <a:gd name="connsiteX250" fmla="*/ 8651713 w 11760532"/>
              <a:gd name="connsiteY250" fmla="*/ 4918241 h 5509311"/>
              <a:gd name="connsiteX251" fmla="*/ 8581757 w 11760532"/>
              <a:gd name="connsiteY251" fmla="*/ 4943994 h 5509311"/>
              <a:gd name="connsiteX252" fmla="*/ 8566224 w 11760532"/>
              <a:gd name="connsiteY252" fmla="*/ 4953422 h 5509311"/>
              <a:gd name="connsiteX253" fmla="*/ 8396665 w 11760532"/>
              <a:gd name="connsiteY253" fmla="*/ 5051730 h 5509311"/>
              <a:gd name="connsiteX254" fmla="*/ 8327056 w 11760532"/>
              <a:gd name="connsiteY254" fmla="*/ 5078541 h 5509311"/>
              <a:gd name="connsiteX255" fmla="*/ 8214611 w 11760532"/>
              <a:gd name="connsiteY255" fmla="*/ 5130377 h 5509311"/>
              <a:gd name="connsiteX256" fmla="*/ 8169991 w 11760532"/>
              <a:gd name="connsiteY256" fmla="*/ 5150038 h 5509311"/>
              <a:gd name="connsiteX257" fmla="*/ 8152142 w 11760532"/>
              <a:gd name="connsiteY257" fmla="*/ 5157188 h 5509311"/>
              <a:gd name="connsiteX258" fmla="*/ 8021849 w 11760532"/>
              <a:gd name="connsiteY258" fmla="*/ 5217961 h 5509311"/>
              <a:gd name="connsiteX259" fmla="*/ 7987937 w 11760532"/>
              <a:gd name="connsiteY259" fmla="*/ 5209024 h 5509311"/>
              <a:gd name="connsiteX260" fmla="*/ 8000431 w 11760532"/>
              <a:gd name="connsiteY260" fmla="*/ 5184000 h 5509311"/>
              <a:gd name="connsiteX261" fmla="*/ 8028988 w 11760532"/>
              <a:gd name="connsiteY261" fmla="*/ 5175063 h 5509311"/>
              <a:gd name="connsiteX262" fmla="*/ 8064686 w 11760532"/>
              <a:gd name="connsiteY262" fmla="*/ 5164338 h 5509311"/>
              <a:gd name="connsiteX263" fmla="*/ 8078964 w 11760532"/>
              <a:gd name="connsiteY263" fmla="*/ 5142888 h 5509311"/>
              <a:gd name="connsiteX264" fmla="*/ 8078964 w 11760532"/>
              <a:gd name="connsiteY264" fmla="*/ 5130377 h 5509311"/>
              <a:gd name="connsiteX265" fmla="*/ 8066470 w 11760532"/>
              <a:gd name="connsiteY265" fmla="*/ 5126802 h 5509311"/>
              <a:gd name="connsiteX266" fmla="*/ 8030773 w 11760532"/>
              <a:gd name="connsiteY266" fmla="*/ 5123227 h 5509311"/>
              <a:gd name="connsiteX267" fmla="*/ 7998646 w 11760532"/>
              <a:gd name="connsiteY267" fmla="*/ 5125014 h 5509311"/>
              <a:gd name="connsiteX268" fmla="*/ 7834442 w 11760532"/>
              <a:gd name="connsiteY268" fmla="*/ 5169700 h 5509311"/>
              <a:gd name="connsiteX269" fmla="*/ 7795175 w 11760532"/>
              <a:gd name="connsiteY269" fmla="*/ 5191150 h 5509311"/>
              <a:gd name="connsiteX270" fmla="*/ 7773757 w 11760532"/>
              <a:gd name="connsiteY270" fmla="*/ 5192937 h 5509311"/>
              <a:gd name="connsiteX271" fmla="*/ 7748769 w 11760532"/>
              <a:gd name="connsiteY271" fmla="*/ 5182212 h 5509311"/>
              <a:gd name="connsiteX272" fmla="*/ 7714858 w 11760532"/>
              <a:gd name="connsiteY272" fmla="*/ 5210811 h 5509311"/>
              <a:gd name="connsiteX273" fmla="*/ 7689869 w 11760532"/>
              <a:gd name="connsiteY273" fmla="*/ 5225110 h 5509311"/>
              <a:gd name="connsiteX274" fmla="*/ 7673807 w 11760532"/>
              <a:gd name="connsiteY274" fmla="*/ 5226898 h 5509311"/>
              <a:gd name="connsiteX275" fmla="*/ 7570285 w 11760532"/>
              <a:gd name="connsiteY275" fmla="*/ 5251922 h 5509311"/>
              <a:gd name="connsiteX276" fmla="*/ 7534589 w 11760532"/>
              <a:gd name="connsiteY276" fmla="*/ 5269796 h 5509311"/>
              <a:gd name="connsiteX277" fmla="*/ 7511386 w 11760532"/>
              <a:gd name="connsiteY277" fmla="*/ 5273371 h 5509311"/>
              <a:gd name="connsiteX278" fmla="*/ 7438208 w 11760532"/>
              <a:gd name="connsiteY278" fmla="*/ 5264434 h 5509311"/>
              <a:gd name="connsiteX279" fmla="*/ 7236521 w 11760532"/>
              <a:gd name="connsiteY279" fmla="*/ 5268009 h 5509311"/>
              <a:gd name="connsiteX280" fmla="*/ 7161558 w 11760532"/>
              <a:gd name="connsiteY280" fmla="*/ 5264434 h 5509311"/>
              <a:gd name="connsiteX281" fmla="*/ 7038404 w 11760532"/>
              <a:gd name="connsiteY281" fmla="*/ 5278733 h 5509311"/>
              <a:gd name="connsiteX282" fmla="*/ 6872414 w 11760532"/>
              <a:gd name="connsiteY282" fmla="*/ 5296607 h 5509311"/>
              <a:gd name="connsiteX283" fmla="*/ 6733197 w 11760532"/>
              <a:gd name="connsiteY283" fmla="*/ 5321632 h 5509311"/>
              <a:gd name="connsiteX284" fmla="*/ 6599335 w 11760532"/>
              <a:gd name="connsiteY284" fmla="*/ 5335931 h 5509311"/>
              <a:gd name="connsiteX285" fmla="*/ 6502952 w 11760532"/>
              <a:gd name="connsiteY285" fmla="*/ 5352018 h 5509311"/>
              <a:gd name="connsiteX286" fmla="*/ 6106719 w 11760532"/>
              <a:gd name="connsiteY286" fmla="*/ 5393129 h 5509311"/>
              <a:gd name="connsiteX287" fmla="*/ 5674788 w 11760532"/>
              <a:gd name="connsiteY287" fmla="*/ 5444964 h 5509311"/>
              <a:gd name="connsiteX288" fmla="*/ 5262491 w 11760532"/>
              <a:gd name="connsiteY288" fmla="*/ 5468201 h 5509311"/>
              <a:gd name="connsiteX289" fmla="*/ 4946575 w 11760532"/>
              <a:gd name="connsiteY289" fmla="*/ 5482500 h 5509311"/>
              <a:gd name="connsiteX290" fmla="*/ 4705623 w 11760532"/>
              <a:gd name="connsiteY290" fmla="*/ 5500374 h 5509311"/>
              <a:gd name="connsiteX291" fmla="*/ 4532493 w 11760532"/>
              <a:gd name="connsiteY291" fmla="*/ 5507524 h 5509311"/>
              <a:gd name="connsiteX292" fmla="*/ 4423618 w 11760532"/>
              <a:gd name="connsiteY292" fmla="*/ 5509311 h 5509311"/>
              <a:gd name="connsiteX293" fmla="*/ 4389706 w 11760532"/>
              <a:gd name="connsiteY293" fmla="*/ 5509311 h 5509311"/>
              <a:gd name="connsiteX294" fmla="*/ 4382566 w 11760532"/>
              <a:gd name="connsiteY294" fmla="*/ 5507524 h 5509311"/>
              <a:gd name="connsiteX295" fmla="*/ 3873888 w 11760532"/>
              <a:gd name="connsiteY295" fmla="*/ 5493224 h 5509311"/>
              <a:gd name="connsiteX296" fmla="*/ 3740025 w 11760532"/>
              <a:gd name="connsiteY296" fmla="*/ 5484287 h 5509311"/>
              <a:gd name="connsiteX297" fmla="*/ 3447312 w 11760532"/>
              <a:gd name="connsiteY297" fmla="*/ 5461051 h 5509311"/>
              <a:gd name="connsiteX298" fmla="*/ 3217067 w 11760532"/>
              <a:gd name="connsiteY298" fmla="*/ 5439602 h 5509311"/>
              <a:gd name="connsiteX299" fmla="*/ 3002887 w 11760532"/>
              <a:gd name="connsiteY299" fmla="*/ 5418152 h 5509311"/>
              <a:gd name="connsiteX300" fmla="*/ 2985039 w 11760532"/>
              <a:gd name="connsiteY300" fmla="*/ 5412791 h 5509311"/>
              <a:gd name="connsiteX301" fmla="*/ 2874379 w 11760532"/>
              <a:gd name="connsiteY301" fmla="*/ 5382404 h 5509311"/>
              <a:gd name="connsiteX302" fmla="*/ 2756580 w 11760532"/>
              <a:gd name="connsiteY302" fmla="*/ 5377042 h 5509311"/>
              <a:gd name="connsiteX303" fmla="*/ 2558463 w 11760532"/>
              <a:gd name="connsiteY303" fmla="*/ 5346655 h 5509311"/>
              <a:gd name="connsiteX304" fmla="*/ 2479930 w 11760532"/>
              <a:gd name="connsiteY304" fmla="*/ 5314482 h 5509311"/>
              <a:gd name="connsiteX305" fmla="*/ 2460297 w 11760532"/>
              <a:gd name="connsiteY305" fmla="*/ 5312695 h 5509311"/>
              <a:gd name="connsiteX306" fmla="*/ 2413892 w 11760532"/>
              <a:gd name="connsiteY306" fmla="*/ 5312695 h 5509311"/>
              <a:gd name="connsiteX307" fmla="*/ 2347851 w 11760532"/>
              <a:gd name="connsiteY307" fmla="*/ 5294820 h 5509311"/>
              <a:gd name="connsiteX308" fmla="*/ 2246116 w 11760532"/>
              <a:gd name="connsiteY308" fmla="*/ 5264434 h 5509311"/>
              <a:gd name="connsiteX309" fmla="*/ 2185432 w 11760532"/>
              <a:gd name="connsiteY309" fmla="*/ 5253709 h 5509311"/>
              <a:gd name="connsiteX310" fmla="*/ 2097974 w 11760532"/>
              <a:gd name="connsiteY310" fmla="*/ 5250134 h 5509311"/>
              <a:gd name="connsiteX311" fmla="*/ 2049784 w 11760532"/>
              <a:gd name="connsiteY311" fmla="*/ 5239410 h 5509311"/>
              <a:gd name="connsiteX312" fmla="*/ 2037290 w 11760532"/>
              <a:gd name="connsiteY312" fmla="*/ 5230473 h 5509311"/>
              <a:gd name="connsiteX313" fmla="*/ 2037290 w 11760532"/>
              <a:gd name="connsiteY313" fmla="*/ 5217961 h 5509311"/>
              <a:gd name="connsiteX314" fmla="*/ 2021227 w 11760532"/>
              <a:gd name="connsiteY314" fmla="*/ 5207236 h 5509311"/>
              <a:gd name="connsiteX315" fmla="*/ 1965897 w 11760532"/>
              <a:gd name="connsiteY315" fmla="*/ 5228686 h 5509311"/>
              <a:gd name="connsiteX316" fmla="*/ 1946264 w 11760532"/>
              <a:gd name="connsiteY316" fmla="*/ 5226898 h 5509311"/>
              <a:gd name="connsiteX317" fmla="*/ 1948048 w 11760532"/>
              <a:gd name="connsiteY317" fmla="*/ 5209024 h 5509311"/>
              <a:gd name="connsiteX318" fmla="*/ 1937339 w 11760532"/>
              <a:gd name="connsiteY318" fmla="*/ 5185787 h 5509311"/>
              <a:gd name="connsiteX319" fmla="*/ 1921275 w 11760532"/>
              <a:gd name="connsiteY319" fmla="*/ 5180424 h 5509311"/>
              <a:gd name="connsiteX320" fmla="*/ 1914137 w 11760532"/>
              <a:gd name="connsiteY320" fmla="*/ 5164338 h 5509311"/>
              <a:gd name="connsiteX321" fmla="*/ 1915921 w 11760532"/>
              <a:gd name="connsiteY321" fmla="*/ 5151826 h 5509311"/>
              <a:gd name="connsiteX322" fmla="*/ 1901643 w 11760532"/>
              <a:gd name="connsiteY322" fmla="*/ 5150038 h 5509311"/>
              <a:gd name="connsiteX323" fmla="*/ 1857022 w 11760532"/>
              <a:gd name="connsiteY323" fmla="*/ 5150038 h 5509311"/>
              <a:gd name="connsiteX324" fmla="*/ 1724943 w 11760532"/>
              <a:gd name="connsiteY324" fmla="*/ 5173275 h 5509311"/>
              <a:gd name="connsiteX325" fmla="*/ 1705310 w 11760532"/>
              <a:gd name="connsiteY325" fmla="*/ 5187574 h 5509311"/>
              <a:gd name="connsiteX326" fmla="*/ 1710665 w 11760532"/>
              <a:gd name="connsiteY326" fmla="*/ 5162551 h 5509311"/>
              <a:gd name="connsiteX327" fmla="*/ 1691031 w 11760532"/>
              <a:gd name="connsiteY327" fmla="*/ 5130377 h 5509311"/>
              <a:gd name="connsiteX328" fmla="*/ 1530396 w 11760532"/>
              <a:gd name="connsiteY328" fmla="*/ 5092841 h 5509311"/>
              <a:gd name="connsiteX329" fmla="*/ 1471497 w 11760532"/>
              <a:gd name="connsiteY329" fmla="*/ 5083904 h 5509311"/>
              <a:gd name="connsiteX330" fmla="*/ 1455433 w 11760532"/>
              <a:gd name="connsiteY330" fmla="*/ 5057092 h 5509311"/>
              <a:gd name="connsiteX331" fmla="*/ 1425092 w 11760532"/>
              <a:gd name="connsiteY331" fmla="*/ 5035643 h 5509311"/>
              <a:gd name="connsiteX332" fmla="*/ 1387610 w 11760532"/>
              <a:gd name="connsiteY332" fmla="*/ 5033856 h 5509311"/>
              <a:gd name="connsiteX333" fmla="*/ 1364407 w 11760532"/>
              <a:gd name="connsiteY333" fmla="*/ 5033856 h 5509311"/>
              <a:gd name="connsiteX334" fmla="*/ 1334064 w 11760532"/>
              <a:gd name="connsiteY334" fmla="*/ 5039218 h 5509311"/>
              <a:gd name="connsiteX335" fmla="*/ 1310861 w 11760532"/>
              <a:gd name="connsiteY335" fmla="*/ 5032068 h 5509311"/>
              <a:gd name="connsiteX336" fmla="*/ 1294798 w 11760532"/>
              <a:gd name="connsiteY336" fmla="*/ 5017769 h 5509311"/>
              <a:gd name="connsiteX337" fmla="*/ 1268025 w 11760532"/>
              <a:gd name="connsiteY337" fmla="*/ 5008832 h 5509311"/>
              <a:gd name="connsiteX338" fmla="*/ 1234113 w 11760532"/>
              <a:gd name="connsiteY338" fmla="*/ 5028493 h 5509311"/>
              <a:gd name="connsiteX339" fmla="*/ 1232328 w 11760532"/>
              <a:gd name="connsiteY339" fmla="*/ 5024919 h 5509311"/>
              <a:gd name="connsiteX340" fmla="*/ 1234113 w 11760532"/>
              <a:gd name="connsiteY340" fmla="*/ 4976658 h 5509311"/>
              <a:gd name="connsiteX341" fmla="*/ 1228759 w 11760532"/>
              <a:gd name="connsiteY341" fmla="*/ 4967721 h 5509311"/>
              <a:gd name="connsiteX342" fmla="*/ 1162720 w 11760532"/>
              <a:gd name="connsiteY342" fmla="*/ 4946272 h 5509311"/>
              <a:gd name="connsiteX343" fmla="*/ 1134163 w 11760532"/>
              <a:gd name="connsiteY343" fmla="*/ 4931973 h 5509311"/>
              <a:gd name="connsiteX344" fmla="*/ 1134163 w 11760532"/>
              <a:gd name="connsiteY344" fmla="*/ 4905161 h 5509311"/>
              <a:gd name="connsiteX345" fmla="*/ 1180568 w 11760532"/>
              <a:gd name="connsiteY345" fmla="*/ 4889074 h 5509311"/>
              <a:gd name="connsiteX346" fmla="*/ 1225189 w 11760532"/>
              <a:gd name="connsiteY346" fmla="*/ 4910523 h 5509311"/>
              <a:gd name="connsiteX347" fmla="*/ 1266240 w 11760532"/>
              <a:gd name="connsiteY347" fmla="*/ 4930185 h 5509311"/>
              <a:gd name="connsiteX348" fmla="*/ 1310861 w 11760532"/>
              <a:gd name="connsiteY348" fmla="*/ 4935547 h 5509311"/>
              <a:gd name="connsiteX349" fmla="*/ 1355482 w 11760532"/>
              <a:gd name="connsiteY349" fmla="*/ 4924823 h 5509311"/>
              <a:gd name="connsiteX350" fmla="*/ 1448293 w 11760532"/>
              <a:gd name="connsiteY350" fmla="*/ 4951634 h 5509311"/>
              <a:gd name="connsiteX351" fmla="*/ 1525042 w 11760532"/>
              <a:gd name="connsiteY351" fmla="*/ 4942697 h 5509311"/>
              <a:gd name="connsiteX352" fmla="*/ 1555384 w 11760532"/>
              <a:gd name="connsiteY352" fmla="*/ 4946272 h 5509311"/>
              <a:gd name="connsiteX353" fmla="*/ 1732083 w 11760532"/>
              <a:gd name="connsiteY353" fmla="*/ 4990958 h 5509311"/>
              <a:gd name="connsiteX354" fmla="*/ 1760641 w 11760532"/>
              <a:gd name="connsiteY354" fmla="*/ 4992745 h 5509311"/>
              <a:gd name="connsiteX355" fmla="*/ 1780273 w 11760532"/>
              <a:gd name="connsiteY355" fmla="*/ 4998107 h 5509311"/>
              <a:gd name="connsiteX356" fmla="*/ 1780273 w 11760532"/>
              <a:gd name="connsiteY356" fmla="*/ 4976658 h 5509311"/>
              <a:gd name="connsiteX357" fmla="*/ 1790983 w 11760532"/>
              <a:gd name="connsiteY357" fmla="*/ 4962359 h 5509311"/>
              <a:gd name="connsiteX358" fmla="*/ 1823110 w 11760532"/>
              <a:gd name="connsiteY358" fmla="*/ 4967721 h 5509311"/>
              <a:gd name="connsiteX359" fmla="*/ 1890934 w 11760532"/>
              <a:gd name="connsiteY359" fmla="*/ 4978446 h 5509311"/>
              <a:gd name="connsiteX360" fmla="*/ 1898073 w 11760532"/>
              <a:gd name="connsiteY360" fmla="*/ 4985595 h 5509311"/>
              <a:gd name="connsiteX361" fmla="*/ 1930200 w 11760532"/>
              <a:gd name="connsiteY361" fmla="*/ 5005256 h 5509311"/>
              <a:gd name="connsiteX362" fmla="*/ 2089050 w 11760532"/>
              <a:gd name="connsiteY362" fmla="*/ 5030281 h 5509311"/>
              <a:gd name="connsiteX363" fmla="*/ 2103329 w 11760532"/>
              <a:gd name="connsiteY363" fmla="*/ 5030281 h 5509311"/>
              <a:gd name="connsiteX364" fmla="*/ 2139026 w 11760532"/>
              <a:gd name="connsiteY364" fmla="*/ 5044581 h 5509311"/>
              <a:gd name="connsiteX365" fmla="*/ 2174723 w 11760532"/>
              <a:gd name="connsiteY365" fmla="*/ 5049942 h 5509311"/>
              <a:gd name="connsiteX366" fmla="*/ 2194356 w 11760532"/>
              <a:gd name="connsiteY366" fmla="*/ 5032068 h 5509311"/>
              <a:gd name="connsiteX367" fmla="*/ 2221128 w 11760532"/>
              <a:gd name="connsiteY367" fmla="*/ 5053518 h 5509311"/>
              <a:gd name="connsiteX368" fmla="*/ 2262179 w 11760532"/>
              <a:gd name="connsiteY368" fmla="*/ 5055305 h 5509311"/>
              <a:gd name="connsiteX369" fmla="*/ 2322864 w 11760532"/>
              <a:gd name="connsiteY369" fmla="*/ 5010619 h 5509311"/>
              <a:gd name="connsiteX370" fmla="*/ 2324649 w 11760532"/>
              <a:gd name="connsiteY370" fmla="*/ 5008832 h 5509311"/>
              <a:gd name="connsiteX371" fmla="*/ 2354991 w 11760532"/>
              <a:gd name="connsiteY371" fmla="*/ 4990958 h 5509311"/>
              <a:gd name="connsiteX372" fmla="*/ 2592375 w 11760532"/>
              <a:gd name="connsiteY372" fmla="*/ 5030281 h 5509311"/>
              <a:gd name="connsiteX373" fmla="*/ 2744086 w 11760532"/>
              <a:gd name="connsiteY373" fmla="*/ 5048155 h 5509311"/>
              <a:gd name="connsiteX374" fmla="*/ 2920785 w 11760532"/>
              <a:gd name="connsiteY374" fmla="*/ 5089266 h 5509311"/>
              <a:gd name="connsiteX375" fmla="*/ 3052863 w 11760532"/>
              <a:gd name="connsiteY375" fmla="*/ 5091054 h 5509311"/>
              <a:gd name="connsiteX376" fmla="*/ 3104623 w 11760532"/>
              <a:gd name="connsiteY376" fmla="*/ 5096415 h 5509311"/>
              <a:gd name="connsiteX377" fmla="*/ 3215283 w 11760532"/>
              <a:gd name="connsiteY377" fmla="*/ 5117865 h 5509311"/>
              <a:gd name="connsiteX378" fmla="*/ 3318804 w 11760532"/>
              <a:gd name="connsiteY378" fmla="*/ 5125014 h 5509311"/>
              <a:gd name="connsiteX379" fmla="*/ 3475869 w 11760532"/>
              <a:gd name="connsiteY379" fmla="*/ 5141101 h 5509311"/>
              <a:gd name="connsiteX380" fmla="*/ 3574035 w 11760532"/>
              <a:gd name="connsiteY380" fmla="*/ 5148251 h 5509311"/>
              <a:gd name="connsiteX381" fmla="*/ 3786431 w 11760532"/>
              <a:gd name="connsiteY381" fmla="*/ 5166125 h 5509311"/>
              <a:gd name="connsiteX382" fmla="*/ 3998827 w 11760532"/>
              <a:gd name="connsiteY382" fmla="*/ 5171488 h 5509311"/>
              <a:gd name="connsiteX383" fmla="*/ 4143398 w 11760532"/>
              <a:gd name="connsiteY383" fmla="*/ 5180424 h 5509311"/>
              <a:gd name="connsiteX384" fmla="*/ 4370073 w 11760532"/>
              <a:gd name="connsiteY384" fmla="*/ 5180424 h 5509311"/>
              <a:gd name="connsiteX385" fmla="*/ 4484302 w 11760532"/>
              <a:gd name="connsiteY385" fmla="*/ 5187574 h 5509311"/>
              <a:gd name="connsiteX386" fmla="*/ 4619949 w 11760532"/>
              <a:gd name="connsiteY386" fmla="*/ 5180424 h 5509311"/>
              <a:gd name="connsiteX387" fmla="*/ 4703838 w 11760532"/>
              <a:gd name="connsiteY387" fmla="*/ 5180424 h 5509311"/>
              <a:gd name="connsiteX388" fmla="*/ 4793079 w 11760532"/>
              <a:gd name="connsiteY388" fmla="*/ 5184000 h 5509311"/>
              <a:gd name="connsiteX389" fmla="*/ 4903739 w 11760532"/>
              <a:gd name="connsiteY389" fmla="*/ 5169700 h 5509311"/>
              <a:gd name="connsiteX390" fmla="*/ 5055449 w 11760532"/>
              <a:gd name="connsiteY390" fmla="*/ 5160763 h 5509311"/>
              <a:gd name="connsiteX391" fmla="*/ 5258922 w 11760532"/>
              <a:gd name="connsiteY391" fmla="*/ 5144677 h 5509311"/>
              <a:gd name="connsiteX392" fmla="*/ 5378506 w 11760532"/>
              <a:gd name="connsiteY392" fmla="*/ 5135739 h 5509311"/>
              <a:gd name="connsiteX393" fmla="*/ 5564129 w 11760532"/>
              <a:gd name="connsiteY393" fmla="*/ 5132164 h 5509311"/>
              <a:gd name="connsiteX394" fmla="*/ 5576623 w 11760532"/>
              <a:gd name="connsiteY394" fmla="*/ 5121440 h 5509311"/>
              <a:gd name="connsiteX395" fmla="*/ 5558774 w 11760532"/>
              <a:gd name="connsiteY395" fmla="*/ 5101778 h 5509311"/>
              <a:gd name="connsiteX396" fmla="*/ 5521293 w 11760532"/>
              <a:gd name="connsiteY396" fmla="*/ 5103565 h 5509311"/>
              <a:gd name="connsiteX397" fmla="*/ 4716330 w 11760532"/>
              <a:gd name="connsiteY397" fmla="*/ 5125014 h 5509311"/>
              <a:gd name="connsiteX398" fmla="*/ 3977408 w 11760532"/>
              <a:gd name="connsiteY398" fmla="*/ 5116078 h 5509311"/>
              <a:gd name="connsiteX399" fmla="*/ 3504426 w 11760532"/>
              <a:gd name="connsiteY399" fmla="*/ 5083904 h 5509311"/>
              <a:gd name="connsiteX400" fmla="*/ 3092129 w 11760532"/>
              <a:gd name="connsiteY400" fmla="*/ 5039218 h 5509311"/>
              <a:gd name="connsiteX401" fmla="*/ 2588805 w 11760532"/>
              <a:gd name="connsiteY401" fmla="*/ 4948059 h 5509311"/>
              <a:gd name="connsiteX402" fmla="*/ 2428170 w 11760532"/>
              <a:gd name="connsiteY402" fmla="*/ 4923036 h 5509311"/>
              <a:gd name="connsiteX403" fmla="*/ 2260395 w 11760532"/>
              <a:gd name="connsiteY403" fmla="*/ 4880137 h 5509311"/>
              <a:gd name="connsiteX404" fmla="*/ 2190786 w 11760532"/>
              <a:gd name="connsiteY404" fmla="*/ 4871200 h 5509311"/>
              <a:gd name="connsiteX405" fmla="*/ 2140811 w 11760532"/>
              <a:gd name="connsiteY405" fmla="*/ 4871200 h 5509311"/>
              <a:gd name="connsiteX406" fmla="*/ 2058708 w 11760532"/>
              <a:gd name="connsiteY406" fmla="*/ 4862263 h 5509311"/>
              <a:gd name="connsiteX407" fmla="*/ 1999808 w 11760532"/>
              <a:gd name="connsiteY407" fmla="*/ 4840814 h 5509311"/>
              <a:gd name="connsiteX408" fmla="*/ 1978390 w 11760532"/>
              <a:gd name="connsiteY408" fmla="*/ 4835451 h 5509311"/>
              <a:gd name="connsiteX409" fmla="*/ 1937339 w 11760532"/>
              <a:gd name="connsiteY409" fmla="*/ 4837239 h 5509311"/>
              <a:gd name="connsiteX410" fmla="*/ 1803476 w 11760532"/>
              <a:gd name="connsiteY410" fmla="*/ 4801490 h 5509311"/>
              <a:gd name="connsiteX411" fmla="*/ 1760641 w 11760532"/>
              <a:gd name="connsiteY411" fmla="*/ 4799703 h 5509311"/>
              <a:gd name="connsiteX412" fmla="*/ 1701740 w 11760532"/>
              <a:gd name="connsiteY412" fmla="*/ 4783616 h 5509311"/>
              <a:gd name="connsiteX413" fmla="*/ 1674969 w 11760532"/>
              <a:gd name="connsiteY413" fmla="*/ 4765742 h 5509311"/>
              <a:gd name="connsiteX414" fmla="*/ 1569663 w 11760532"/>
              <a:gd name="connsiteY414" fmla="*/ 4738931 h 5509311"/>
              <a:gd name="connsiteX415" fmla="*/ 1476851 w 11760532"/>
              <a:gd name="connsiteY415" fmla="*/ 4724631 h 5509311"/>
              <a:gd name="connsiteX416" fmla="*/ 1451863 w 11760532"/>
              <a:gd name="connsiteY416" fmla="*/ 4713906 h 5509311"/>
              <a:gd name="connsiteX417" fmla="*/ 1421521 w 11760532"/>
              <a:gd name="connsiteY417" fmla="*/ 4694245 h 5509311"/>
              <a:gd name="connsiteX418" fmla="*/ 1344773 w 11760532"/>
              <a:gd name="connsiteY418" fmla="*/ 4667433 h 5509311"/>
              <a:gd name="connsiteX419" fmla="*/ 1230544 w 11760532"/>
              <a:gd name="connsiteY419" fmla="*/ 4638835 h 5509311"/>
              <a:gd name="connsiteX420" fmla="*/ 1209125 w 11760532"/>
              <a:gd name="connsiteY420" fmla="*/ 4622747 h 5509311"/>
              <a:gd name="connsiteX421" fmla="*/ 1207341 w 11760532"/>
              <a:gd name="connsiteY421" fmla="*/ 4608448 h 5509311"/>
              <a:gd name="connsiteX422" fmla="*/ 1112744 w 11760532"/>
              <a:gd name="connsiteY422" fmla="*/ 4526227 h 5509311"/>
              <a:gd name="connsiteX423" fmla="*/ 1107390 w 11760532"/>
              <a:gd name="connsiteY423" fmla="*/ 4511927 h 5509311"/>
              <a:gd name="connsiteX424" fmla="*/ 1116314 w 11760532"/>
              <a:gd name="connsiteY424" fmla="*/ 4501203 h 5509311"/>
              <a:gd name="connsiteX425" fmla="*/ 1123453 w 11760532"/>
              <a:gd name="connsiteY425" fmla="*/ 4477966 h 5509311"/>
              <a:gd name="connsiteX426" fmla="*/ 1100251 w 11760532"/>
              <a:gd name="connsiteY426" fmla="*/ 4476178 h 5509311"/>
              <a:gd name="connsiteX427" fmla="*/ 1048490 w 11760532"/>
              <a:gd name="connsiteY427" fmla="*/ 4476178 h 5509311"/>
              <a:gd name="connsiteX428" fmla="*/ 1009224 w 11760532"/>
              <a:gd name="connsiteY428" fmla="*/ 4483328 h 5509311"/>
              <a:gd name="connsiteX429" fmla="*/ 996730 w 11760532"/>
              <a:gd name="connsiteY429" fmla="*/ 4492265 h 5509311"/>
              <a:gd name="connsiteX430" fmla="*/ 978881 w 11760532"/>
              <a:gd name="connsiteY430" fmla="*/ 4492265 h 5509311"/>
              <a:gd name="connsiteX431" fmla="*/ 978881 w 11760532"/>
              <a:gd name="connsiteY431" fmla="*/ 4474391 h 5509311"/>
              <a:gd name="connsiteX432" fmla="*/ 993160 w 11760532"/>
              <a:gd name="connsiteY432" fmla="*/ 4454730 h 5509311"/>
              <a:gd name="connsiteX433" fmla="*/ 998515 w 11760532"/>
              <a:gd name="connsiteY433" fmla="*/ 4445792 h 5509311"/>
              <a:gd name="connsiteX434" fmla="*/ 987806 w 11760532"/>
              <a:gd name="connsiteY434" fmla="*/ 4444005 h 5509311"/>
              <a:gd name="connsiteX435" fmla="*/ 975312 w 11760532"/>
              <a:gd name="connsiteY435" fmla="*/ 4447580 h 5509311"/>
              <a:gd name="connsiteX436" fmla="*/ 964603 w 11760532"/>
              <a:gd name="connsiteY436" fmla="*/ 4447580 h 5509311"/>
              <a:gd name="connsiteX437" fmla="*/ 894995 w 11760532"/>
              <a:gd name="connsiteY437" fmla="*/ 4420768 h 5509311"/>
              <a:gd name="connsiteX438" fmla="*/ 857513 w 11760532"/>
              <a:gd name="connsiteY438" fmla="*/ 4420768 h 5509311"/>
              <a:gd name="connsiteX439" fmla="*/ 836094 w 11760532"/>
              <a:gd name="connsiteY439" fmla="*/ 4411831 h 5509311"/>
              <a:gd name="connsiteX440" fmla="*/ 848588 w 11760532"/>
              <a:gd name="connsiteY440" fmla="*/ 4393957 h 5509311"/>
              <a:gd name="connsiteX441" fmla="*/ 859297 w 11760532"/>
              <a:gd name="connsiteY441" fmla="*/ 4385019 h 5509311"/>
              <a:gd name="connsiteX442" fmla="*/ 868222 w 11760532"/>
              <a:gd name="connsiteY442" fmla="*/ 4370721 h 5509311"/>
              <a:gd name="connsiteX443" fmla="*/ 850373 w 11760532"/>
              <a:gd name="connsiteY443" fmla="*/ 4365358 h 5509311"/>
              <a:gd name="connsiteX444" fmla="*/ 805753 w 11760532"/>
              <a:gd name="connsiteY444" fmla="*/ 4354633 h 5509311"/>
              <a:gd name="connsiteX445" fmla="*/ 736143 w 11760532"/>
              <a:gd name="connsiteY445" fmla="*/ 4381445 h 5509311"/>
              <a:gd name="connsiteX446" fmla="*/ 707587 w 11760532"/>
              <a:gd name="connsiteY446" fmla="*/ 4401107 h 5509311"/>
              <a:gd name="connsiteX447" fmla="*/ 707587 w 11760532"/>
              <a:gd name="connsiteY447" fmla="*/ 4301010 h 5509311"/>
              <a:gd name="connsiteX448" fmla="*/ 730789 w 11760532"/>
              <a:gd name="connsiteY448" fmla="*/ 4274199 h 5509311"/>
              <a:gd name="connsiteX449" fmla="*/ 725435 w 11760532"/>
              <a:gd name="connsiteY449" fmla="*/ 4259900 h 5509311"/>
              <a:gd name="connsiteX450" fmla="*/ 743283 w 11760532"/>
              <a:gd name="connsiteY450" fmla="*/ 4258113 h 5509311"/>
              <a:gd name="connsiteX451" fmla="*/ 755777 w 11760532"/>
              <a:gd name="connsiteY451" fmla="*/ 4261687 h 5509311"/>
              <a:gd name="connsiteX452" fmla="*/ 773625 w 11760532"/>
              <a:gd name="connsiteY452" fmla="*/ 4250963 h 5509311"/>
              <a:gd name="connsiteX453" fmla="*/ 789689 w 11760532"/>
              <a:gd name="connsiteY453" fmla="*/ 4238450 h 5509311"/>
              <a:gd name="connsiteX454" fmla="*/ 827171 w 11760532"/>
              <a:gd name="connsiteY454" fmla="*/ 4245600 h 5509311"/>
              <a:gd name="connsiteX455" fmla="*/ 862867 w 11760532"/>
              <a:gd name="connsiteY455" fmla="*/ 4247388 h 5509311"/>
              <a:gd name="connsiteX456" fmla="*/ 877146 w 11760532"/>
              <a:gd name="connsiteY456" fmla="*/ 4222364 h 5509311"/>
              <a:gd name="connsiteX457" fmla="*/ 884286 w 11760532"/>
              <a:gd name="connsiteY457" fmla="*/ 4211640 h 5509311"/>
              <a:gd name="connsiteX458" fmla="*/ 921767 w 11760532"/>
              <a:gd name="connsiteY458" fmla="*/ 4245600 h 5509311"/>
              <a:gd name="connsiteX459" fmla="*/ 930691 w 11760532"/>
              <a:gd name="connsiteY459" fmla="*/ 4265262 h 5509311"/>
              <a:gd name="connsiteX460" fmla="*/ 969957 w 11760532"/>
              <a:gd name="connsiteY460" fmla="*/ 4270625 h 5509311"/>
              <a:gd name="connsiteX461" fmla="*/ 973527 w 11760532"/>
              <a:gd name="connsiteY461" fmla="*/ 4259900 h 5509311"/>
              <a:gd name="connsiteX462" fmla="*/ 977097 w 11760532"/>
              <a:gd name="connsiteY462" fmla="*/ 4243813 h 5509311"/>
              <a:gd name="connsiteX463" fmla="*/ 994945 w 11760532"/>
              <a:gd name="connsiteY463" fmla="*/ 4236663 h 5509311"/>
              <a:gd name="connsiteX464" fmla="*/ 1046705 w 11760532"/>
              <a:gd name="connsiteY464" fmla="*/ 4256325 h 5509311"/>
              <a:gd name="connsiteX465" fmla="*/ 1077048 w 11760532"/>
              <a:gd name="connsiteY465" fmla="*/ 4268837 h 5509311"/>
              <a:gd name="connsiteX466" fmla="*/ 1162720 w 11760532"/>
              <a:gd name="connsiteY466" fmla="*/ 4259900 h 5509311"/>
              <a:gd name="connsiteX467" fmla="*/ 1187707 w 11760532"/>
              <a:gd name="connsiteY467" fmla="*/ 4256325 h 5509311"/>
              <a:gd name="connsiteX468" fmla="*/ 1264456 w 11760532"/>
              <a:gd name="connsiteY468" fmla="*/ 4286712 h 5509311"/>
              <a:gd name="connsiteX469" fmla="*/ 1309077 w 11760532"/>
              <a:gd name="connsiteY469" fmla="*/ 4288499 h 5509311"/>
              <a:gd name="connsiteX470" fmla="*/ 1369761 w 11760532"/>
              <a:gd name="connsiteY470" fmla="*/ 4259900 h 5509311"/>
              <a:gd name="connsiteX471" fmla="*/ 1373331 w 11760532"/>
              <a:gd name="connsiteY471" fmla="*/ 4292073 h 5509311"/>
              <a:gd name="connsiteX472" fmla="*/ 1403672 w 11760532"/>
              <a:gd name="connsiteY472" fmla="*/ 4311735 h 5509311"/>
              <a:gd name="connsiteX473" fmla="*/ 1410812 w 11760532"/>
              <a:gd name="connsiteY473" fmla="*/ 4290286 h 5509311"/>
              <a:gd name="connsiteX474" fmla="*/ 1430445 w 11760532"/>
              <a:gd name="connsiteY474" fmla="*/ 4277774 h 5509311"/>
              <a:gd name="connsiteX475" fmla="*/ 1473282 w 11760532"/>
              <a:gd name="connsiteY475" fmla="*/ 4283136 h 5509311"/>
              <a:gd name="connsiteX476" fmla="*/ 1530396 w 11760532"/>
              <a:gd name="connsiteY476" fmla="*/ 4292073 h 5509311"/>
              <a:gd name="connsiteX477" fmla="*/ 1560739 w 11760532"/>
              <a:gd name="connsiteY477" fmla="*/ 4290286 h 5509311"/>
              <a:gd name="connsiteX478" fmla="*/ 1575017 w 11760532"/>
              <a:gd name="connsiteY478" fmla="*/ 4275987 h 5509311"/>
              <a:gd name="connsiteX479" fmla="*/ 1600005 w 11760532"/>
              <a:gd name="connsiteY479" fmla="*/ 4259900 h 5509311"/>
              <a:gd name="connsiteX480" fmla="*/ 1608929 w 11760532"/>
              <a:gd name="connsiteY480" fmla="*/ 4284923 h 5509311"/>
              <a:gd name="connsiteX481" fmla="*/ 1621423 w 11760532"/>
              <a:gd name="connsiteY481" fmla="*/ 4292073 h 5509311"/>
              <a:gd name="connsiteX482" fmla="*/ 1630348 w 11760532"/>
              <a:gd name="connsiteY482" fmla="*/ 4284923 h 5509311"/>
              <a:gd name="connsiteX483" fmla="*/ 1653550 w 11760532"/>
              <a:gd name="connsiteY483" fmla="*/ 4258113 h 5509311"/>
              <a:gd name="connsiteX484" fmla="*/ 1660689 w 11760532"/>
              <a:gd name="connsiteY484" fmla="*/ 4236663 h 5509311"/>
              <a:gd name="connsiteX485" fmla="*/ 1648196 w 11760532"/>
              <a:gd name="connsiteY485" fmla="*/ 4229513 h 5509311"/>
              <a:gd name="connsiteX486" fmla="*/ 1500054 w 11760532"/>
              <a:gd name="connsiteY486" fmla="*/ 4191977 h 5509311"/>
              <a:gd name="connsiteX487" fmla="*/ 1387610 w 11760532"/>
              <a:gd name="connsiteY487" fmla="*/ 4150867 h 5509311"/>
              <a:gd name="connsiteX488" fmla="*/ 1341203 w 11760532"/>
              <a:gd name="connsiteY488" fmla="*/ 4090094 h 5509311"/>
              <a:gd name="connsiteX489" fmla="*/ 1301938 w 11760532"/>
              <a:gd name="connsiteY489" fmla="*/ 4095457 h 5509311"/>
              <a:gd name="connsiteX490" fmla="*/ 1294798 w 11760532"/>
              <a:gd name="connsiteY490" fmla="*/ 4072220 h 5509311"/>
              <a:gd name="connsiteX491" fmla="*/ 1271595 w 11760532"/>
              <a:gd name="connsiteY491" fmla="*/ 4048983 h 5509311"/>
              <a:gd name="connsiteX492" fmla="*/ 1248392 w 11760532"/>
              <a:gd name="connsiteY492" fmla="*/ 4063282 h 5509311"/>
              <a:gd name="connsiteX493" fmla="*/ 1234113 w 11760532"/>
              <a:gd name="connsiteY493" fmla="*/ 4093669 h 5509311"/>
              <a:gd name="connsiteX494" fmla="*/ 1214480 w 11760532"/>
              <a:gd name="connsiteY494" fmla="*/ 4063282 h 5509311"/>
              <a:gd name="connsiteX495" fmla="*/ 1189493 w 11760532"/>
              <a:gd name="connsiteY495" fmla="*/ 4041834 h 5509311"/>
              <a:gd name="connsiteX496" fmla="*/ 1207341 w 11760532"/>
              <a:gd name="connsiteY496" fmla="*/ 3986423 h 5509311"/>
              <a:gd name="connsiteX497" fmla="*/ 1234113 w 11760532"/>
              <a:gd name="connsiteY497" fmla="*/ 3977486 h 5509311"/>
              <a:gd name="connsiteX498" fmla="*/ 1244823 w 11760532"/>
              <a:gd name="connsiteY498" fmla="*/ 3995360 h 5509311"/>
              <a:gd name="connsiteX499" fmla="*/ 1255531 w 11760532"/>
              <a:gd name="connsiteY499" fmla="*/ 4006085 h 5509311"/>
              <a:gd name="connsiteX500" fmla="*/ 1301938 w 11760532"/>
              <a:gd name="connsiteY500" fmla="*/ 4027535 h 5509311"/>
              <a:gd name="connsiteX501" fmla="*/ 1341203 w 11760532"/>
              <a:gd name="connsiteY501" fmla="*/ 4029322 h 5509311"/>
              <a:gd name="connsiteX502" fmla="*/ 1351912 w 11760532"/>
              <a:gd name="connsiteY502" fmla="*/ 4034684 h 5509311"/>
              <a:gd name="connsiteX503" fmla="*/ 1362621 w 11760532"/>
              <a:gd name="connsiteY503" fmla="*/ 4047196 h 5509311"/>
              <a:gd name="connsiteX504" fmla="*/ 1455433 w 11760532"/>
              <a:gd name="connsiteY504" fmla="*/ 4047196 h 5509311"/>
              <a:gd name="connsiteX505" fmla="*/ 1503623 w 11760532"/>
              <a:gd name="connsiteY505" fmla="*/ 4043621 h 5509311"/>
              <a:gd name="connsiteX506" fmla="*/ 1541106 w 11760532"/>
              <a:gd name="connsiteY506" fmla="*/ 4065071 h 5509311"/>
              <a:gd name="connsiteX507" fmla="*/ 1558954 w 11760532"/>
              <a:gd name="connsiteY507" fmla="*/ 4072220 h 5509311"/>
              <a:gd name="connsiteX508" fmla="*/ 1566093 w 11760532"/>
              <a:gd name="connsiteY508" fmla="*/ 4050771 h 5509311"/>
              <a:gd name="connsiteX509" fmla="*/ 1562524 w 11760532"/>
              <a:gd name="connsiteY509" fmla="*/ 4031109 h 5509311"/>
              <a:gd name="connsiteX510" fmla="*/ 1535751 w 11760532"/>
              <a:gd name="connsiteY510" fmla="*/ 3998936 h 5509311"/>
              <a:gd name="connsiteX511" fmla="*/ 1444724 w 11760532"/>
              <a:gd name="connsiteY511" fmla="*/ 3972124 h 5509311"/>
              <a:gd name="connsiteX512" fmla="*/ 1437585 w 11760532"/>
              <a:gd name="connsiteY512" fmla="*/ 3939950 h 5509311"/>
              <a:gd name="connsiteX513" fmla="*/ 1439370 w 11760532"/>
              <a:gd name="connsiteY513" fmla="*/ 3936376 h 5509311"/>
              <a:gd name="connsiteX514" fmla="*/ 1467927 w 11760532"/>
              <a:gd name="connsiteY514" fmla="*/ 3898840 h 5509311"/>
              <a:gd name="connsiteX515" fmla="*/ 1482205 w 11760532"/>
              <a:gd name="connsiteY515" fmla="*/ 3902414 h 5509311"/>
              <a:gd name="connsiteX516" fmla="*/ 1462573 w 11760532"/>
              <a:gd name="connsiteY516" fmla="*/ 3927439 h 5509311"/>
              <a:gd name="connsiteX517" fmla="*/ 1480421 w 11760532"/>
              <a:gd name="connsiteY517" fmla="*/ 3943525 h 5509311"/>
              <a:gd name="connsiteX518" fmla="*/ 1489345 w 11760532"/>
              <a:gd name="connsiteY518" fmla="*/ 3931013 h 5509311"/>
              <a:gd name="connsiteX519" fmla="*/ 1530396 w 11760532"/>
              <a:gd name="connsiteY519" fmla="*/ 3900627 h 5509311"/>
              <a:gd name="connsiteX520" fmla="*/ 1607145 w 11760532"/>
              <a:gd name="connsiteY520" fmla="*/ 3900627 h 5509311"/>
              <a:gd name="connsiteX521" fmla="*/ 1642841 w 11760532"/>
              <a:gd name="connsiteY521" fmla="*/ 3936376 h 5509311"/>
              <a:gd name="connsiteX522" fmla="*/ 1642841 w 11760532"/>
              <a:gd name="connsiteY522" fmla="*/ 3941737 h 5509311"/>
              <a:gd name="connsiteX523" fmla="*/ 1644626 w 11760532"/>
              <a:gd name="connsiteY523" fmla="*/ 3957825 h 5509311"/>
              <a:gd name="connsiteX524" fmla="*/ 1667829 w 11760532"/>
              <a:gd name="connsiteY524" fmla="*/ 3952462 h 5509311"/>
              <a:gd name="connsiteX525" fmla="*/ 1676753 w 11760532"/>
              <a:gd name="connsiteY525" fmla="*/ 3932800 h 5509311"/>
              <a:gd name="connsiteX526" fmla="*/ 1701740 w 11760532"/>
              <a:gd name="connsiteY526" fmla="*/ 3927439 h 5509311"/>
              <a:gd name="connsiteX527" fmla="*/ 1703526 w 11760532"/>
              <a:gd name="connsiteY527" fmla="*/ 3948887 h 5509311"/>
              <a:gd name="connsiteX528" fmla="*/ 1698171 w 11760532"/>
              <a:gd name="connsiteY528" fmla="*/ 3957825 h 5509311"/>
              <a:gd name="connsiteX529" fmla="*/ 1698171 w 11760532"/>
              <a:gd name="connsiteY529" fmla="*/ 3970336 h 5509311"/>
              <a:gd name="connsiteX530" fmla="*/ 1708879 w 11760532"/>
              <a:gd name="connsiteY530" fmla="*/ 3966762 h 5509311"/>
              <a:gd name="connsiteX531" fmla="*/ 1724943 w 11760532"/>
              <a:gd name="connsiteY531" fmla="*/ 3945313 h 5509311"/>
              <a:gd name="connsiteX532" fmla="*/ 1771349 w 11760532"/>
              <a:gd name="connsiteY532" fmla="*/ 3931013 h 5509311"/>
              <a:gd name="connsiteX533" fmla="*/ 1803476 w 11760532"/>
              <a:gd name="connsiteY533" fmla="*/ 3948887 h 5509311"/>
              <a:gd name="connsiteX534" fmla="*/ 1826679 w 11760532"/>
              <a:gd name="connsiteY534" fmla="*/ 3945313 h 5509311"/>
              <a:gd name="connsiteX535" fmla="*/ 1858806 w 11760532"/>
              <a:gd name="connsiteY535" fmla="*/ 3923863 h 5509311"/>
              <a:gd name="connsiteX536" fmla="*/ 1885579 w 11760532"/>
              <a:gd name="connsiteY536" fmla="*/ 3929226 h 5509311"/>
              <a:gd name="connsiteX537" fmla="*/ 2035505 w 11760532"/>
              <a:gd name="connsiteY537" fmla="*/ 3964974 h 5509311"/>
              <a:gd name="connsiteX538" fmla="*/ 2058708 w 11760532"/>
              <a:gd name="connsiteY538" fmla="*/ 3970336 h 5509311"/>
              <a:gd name="connsiteX539" fmla="*/ 2115823 w 11760532"/>
              <a:gd name="connsiteY539" fmla="*/ 3984636 h 5509311"/>
              <a:gd name="connsiteX540" fmla="*/ 2199710 w 11760532"/>
              <a:gd name="connsiteY540" fmla="*/ 3954250 h 5509311"/>
              <a:gd name="connsiteX541" fmla="*/ 2238976 w 11760532"/>
              <a:gd name="connsiteY541" fmla="*/ 3941737 h 5509311"/>
              <a:gd name="connsiteX542" fmla="*/ 2378194 w 11760532"/>
              <a:gd name="connsiteY542" fmla="*/ 3975699 h 5509311"/>
              <a:gd name="connsiteX543" fmla="*/ 2403182 w 11760532"/>
              <a:gd name="connsiteY543" fmla="*/ 3972124 h 5509311"/>
              <a:gd name="connsiteX544" fmla="*/ 2413892 w 11760532"/>
              <a:gd name="connsiteY544" fmla="*/ 3963187 h 5509311"/>
              <a:gd name="connsiteX545" fmla="*/ 2419245 w 11760532"/>
              <a:gd name="connsiteY545" fmla="*/ 3952462 h 5509311"/>
              <a:gd name="connsiteX546" fmla="*/ 2397828 w 11760532"/>
              <a:gd name="connsiteY546" fmla="*/ 3936376 h 5509311"/>
              <a:gd name="connsiteX547" fmla="*/ 2384441 w 11760532"/>
              <a:gd name="connsiteY547" fmla="*/ 3929673 h 5509311"/>
              <a:gd name="connsiteX548" fmla="*/ 2383219 w 11760532"/>
              <a:gd name="connsiteY548" fmla="*/ 3922944 h 5509311"/>
              <a:gd name="connsiteX549" fmla="*/ 2383113 w 11760532"/>
              <a:gd name="connsiteY549" fmla="*/ 3922898 h 5509311"/>
              <a:gd name="connsiteX550" fmla="*/ 2269842 w 11760532"/>
              <a:gd name="connsiteY550" fmla="*/ 3904498 h 5509311"/>
              <a:gd name="connsiteX551" fmla="*/ 2152143 w 11760532"/>
              <a:gd name="connsiteY551" fmla="*/ 3911739 h 5509311"/>
              <a:gd name="connsiteX552" fmla="*/ 1951915 w 11760532"/>
              <a:gd name="connsiteY552" fmla="*/ 3902673 h 5509311"/>
              <a:gd name="connsiteX553" fmla="*/ 1870396 w 11760532"/>
              <a:gd name="connsiteY553" fmla="*/ 3879067 h 5509311"/>
              <a:gd name="connsiteX554" fmla="*/ 1850685 w 11760532"/>
              <a:gd name="connsiteY554" fmla="*/ 3879385 h 5509311"/>
              <a:gd name="connsiteX555" fmla="*/ 1804543 w 11760532"/>
              <a:gd name="connsiteY555" fmla="*/ 3884338 h 5509311"/>
              <a:gd name="connsiteX556" fmla="*/ 1736974 w 11760532"/>
              <a:gd name="connsiteY556" fmla="*/ 3873616 h 5509311"/>
              <a:gd name="connsiteX557" fmla="*/ 1632577 w 11760532"/>
              <a:gd name="connsiteY557" fmla="*/ 3854262 h 5509311"/>
              <a:gd name="connsiteX558" fmla="*/ 1571094 w 11760532"/>
              <a:gd name="connsiteY558" fmla="*/ 3850076 h 5509311"/>
              <a:gd name="connsiteX559" fmla="*/ 1483755 w 11760532"/>
              <a:gd name="connsiteY559" fmla="*/ 3855857 h 5509311"/>
              <a:gd name="connsiteX560" fmla="*/ 1434695 w 11760532"/>
              <a:gd name="connsiteY560" fmla="*/ 3850337 h 5509311"/>
              <a:gd name="connsiteX561" fmla="*/ 1421318 w 11760532"/>
              <a:gd name="connsiteY561" fmla="*/ 3842785 h 5509311"/>
              <a:gd name="connsiteX562" fmla="*/ 1419983 w 11760532"/>
              <a:gd name="connsiteY562" fmla="*/ 3830345 h 5509311"/>
              <a:gd name="connsiteX563" fmla="*/ 1402866 w 11760532"/>
              <a:gd name="connsiteY563" fmla="*/ 3821396 h 5509311"/>
              <a:gd name="connsiteX564" fmla="*/ 1350142 w 11760532"/>
              <a:gd name="connsiteY564" fmla="*/ 3848628 h 5509311"/>
              <a:gd name="connsiteX565" fmla="*/ 1330430 w 11760532"/>
              <a:gd name="connsiteY565" fmla="*/ 3848947 h 5509311"/>
              <a:gd name="connsiteX566" fmla="*/ 1330297 w 11760532"/>
              <a:gd name="connsiteY566" fmla="*/ 3830984 h 5509311"/>
              <a:gd name="connsiteX567" fmla="*/ 1317169 w 11760532"/>
              <a:gd name="connsiteY567" fmla="*/ 3809024 h 5509311"/>
              <a:gd name="connsiteX568" fmla="*/ 1300624 w 11760532"/>
              <a:gd name="connsiteY568" fmla="*/ 3805406 h 5509311"/>
              <a:gd name="connsiteX569" fmla="*/ 1291809 w 11760532"/>
              <a:gd name="connsiteY569" fmla="*/ 3790174 h 5509311"/>
              <a:gd name="connsiteX570" fmla="*/ 1292248 w 11760532"/>
              <a:gd name="connsiteY570" fmla="*/ 3777542 h 5509311"/>
              <a:gd name="connsiteX571" fmla="*/ 1277860 w 11760532"/>
              <a:gd name="connsiteY571" fmla="*/ 3777290 h 5509311"/>
              <a:gd name="connsiteX572" fmla="*/ 1233494 w 11760532"/>
              <a:gd name="connsiteY572" fmla="*/ 3782052 h 5509311"/>
              <a:gd name="connsiteX573" fmla="*/ 1104651 w 11760532"/>
              <a:gd name="connsiteY573" fmla="*/ 3819254 h 5509311"/>
              <a:gd name="connsiteX574" fmla="*/ 1086656 w 11760532"/>
              <a:gd name="connsiteY574" fmla="*/ 3835568 h 5509311"/>
              <a:gd name="connsiteX575" fmla="*/ 1089309 w 11760532"/>
              <a:gd name="connsiteY575" fmla="*/ 3810115 h 5509311"/>
              <a:gd name="connsiteX576" fmla="*/ 1066354 w 11760532"/>
              <a:gd name="connsiteY576" fmla="*/ 3780221 h 5509311"/>
              <a:gd name="connsiteX577" fmla="*/ 902629 w 11760532"/>
              <a:gd name="connsiteY577" fmla="*/ 3760045 h 5509311"/>
              <a:gd name="connsiteX578" fmla="*/ 843113 w 11760532"/>
              <a:gd name="connsiteY578" fmla="*/ 3757446 h 5509311"/>
              <a:gd name="connsiteX579" fmla="*/ 824279 w 11760532"/>
              <a:gd name="connsiteY579" fmla="*/ 3732503 h 5509311"/>
              <a:gd name="connsiteX580" fmla="*/ 791821 w 11760532"/>
              <a:gd name="connsiteY580" fmla="*/ 3714415 h 5509311"/>
              <a:gd name="connsiteX581" fmla="*/ 754362 w 11760532"/>
              <a:gd name="connsiteY581" fmla="*/ 3716638 h 5509311"/>
              <a:gd name="connsiteX582" fmla="*/ 731292 w 11760532"/>
              <a:gd name="connsiteY582" fmla="*/ 3719115 h 5509311"/>
              <a:gd name="connsiteX583" fmla="*/ 701696 w 11760532"/>
              <a:gd name="connsiteY583" fmla="*/ 3727686 h 5509311"/>
              <a:gd name="connsiteX584" fmla="*/ 677862 w 11760532"/>
              <a:gd name="connsiteY584" fmla="*/ 3723053 h 5509311"/>
              <a:gd name="connsiteX585" fmla="*/ 660364 w 11760532"/>
              <a:gd name="connsiteY585" fmla="*/ 3710550 h 5509311"/>
              <a:gd name="connsiteX586" fmla="*/ 632790 w 11760532"/>
              <a:gd name="connsiteY586" fmla="*/ 3704522 h 5509311"/>
              <a:gd name="connsiteX587" fmla="*/ 601171 w 11760532"/>
              <a:gd name="connsiteY587" fmla="*/ 3727691 h 5509311"/>
              <a:gd name="connsiteX588" fmla="*/ 599014 w 11760532"/>
              <a:gd name="connsiteY588" fmla="*/ 3724327 h 5509311"/>
              <a:gd name="connsiteX589" fmla="*/ 595638 w 11760532"/>
              <a:gd name="connsiteY589" fmla="*/ 3676151 h 5509311"/>
              <a:gd name="connsiteX590" fmla="*/ 589360 w 11760532"/>
              <a:gd name="connsiteY590" fmla="*/ 3667837 h 5509311"/>
              <a:gd name="connsiteX591" fmla="*/ 521409 w 11760532"/>
              <a:gd name="connsiteY591" fmla="*/ 3653560 h 5509311"/>
              <a:gd name="connsiteX592" fmla="*/ 491489 w 11760532"/>
              <a:gd name="connsiteY592" fmla="*/ 3642390 h 5509311"/>
              <a:gd name="connsiteX593" fmla="*/ 488627 w 11760532"/>
              <a:gd name="connsiteY593" fmla="*/ 3615731 h 5509311"/>
              <a:gd name="connsiteX594" fmla="*/ 533050 w 11760532"/>
              <a:gd name="connsiteY594" fmla="*/ 3594784 h 5509311"/>
              <a:gd name="connsiteX595" fmla="*/ 579706 w 11760532"/>
              <a:gd name="connsiteY595" fmla="*/ 3611347 h 5509311"/>
              <a:gd name="connsiteX596" fmla="*/ 622621 w 11760532"/>
              <a:gd name="connsiteY596" fmla="*/ 3626515 h 5509311"/>
              <a:gd name="connsiteX597" fmla="*/ 667559 w 11760532"/>
              <a:gd name="connsiteY597" fmla="*/ 3627084 h 5509311"/>
              <a:gd name="connsiteX598" fmla="*/ 710781 w 11760532"/>
              <a:gd name="connsiteY598" fmla="*/ 3611657 h 5509311"/>
              <a:gd name="connsiteX599" fmla="*/ 805924 w 11760532"/>
              <a:gd name="connsiteY599" fmla="*/ 3628408 h 5509311"/>
              <a:gd name="connsiteX600" fmla="*/ 881280 w 11760532"/>
              <a:gd name="connsiteY600" fmla="*/ 3611331 h 5509311"/>
              <a:gd name="connsiteX601" fmla="*/ 911830 w 11760532"/>
              <a:gd name="connsiteY601" fmla="*/ 3611646 h 5509311"/>
              <a:gd name="connsiteX602" fmla="*/ 1092289 w 11760532"/>
              <a:gd name="connsiteY602" fmla="*/ 3637216 h 5509311"/>
              <a:gd name="connsiteX603" fmla="*/ 1120874 w 11760532"/>
              <a:gd name="connsiteY603" fmla="*/ 3635944 h 5509311"/>
              <a:gd name="connsiteX604" fmla="*/ 1140968 w 11760532"/>
              <a:gd name="connsiteY604" fmla="*/ 3639181 h 5509311"/>
              <a:gd name="connsiteX605" fmla="*/ 1138678 w 11760532"/>
              <a:gd name="connsiteY605" fmla="*/ 3617854 h 5509311"/>
              <a:gd name="connsiteX606" fmla="*/ 1147799 w 11760532"/>
              <a:gd name="connsiteY606" fmla="*/ 3602493 h 5509311"/>
              <a:gd name="connsiteX607" fmla="*/ 1180315 w 11760532"/>
              <a:gd name="connsiteY607" fmla="*/ 3604396 h 5509311"/>
              <a:gd name="connsiteX608" fmla="*/ 1248897 w 11760532"/>
              <a:gd name="connsiteY608" fmla="*/ 3607820 h 5509311"/>
              <a:gd name="connsiteX609" fmla="*/ 1256758 w 11760532"/>
              <a:gd name="connsiteY609" fmla="*/ 3614166 h 5509311"/>
              <a:gd name="connsiteX610" fmla="*/ 1290800 w 11760532"/>
              <a:gd name="connsiteY610" fmla="*/ 3630287 h 5509311"/>
              <a:gd name="connsiteX611" fmla="*/ 1451414 w 11760532"/>
              <a:gd name="connsiteY611" fmla="*/ 3638211 h 5509311"/>
              <a:gd name="connsiteX612" fmla="*/ 1465611 w 11760532"/>
              <a:gd name="connsiteY612" fmla="*/ 3636688 h 5509311"/>
              <a:gd name="connsiteX613" fmla="*/ 1502631 w 11760532"/>
              <a:gd name="connsiteY613" fmla="*/ 3647095 h 5509311"/>
              <a:gd name="connsiteX614" fmla="*/ 1538696 w 11760532"/>
              <a:gd name="connsiteY614" fmla="*/ 3648616 h 5509311"/>
              <a:gd name="connsiteX615" fmla="*/ 1556309 w 11760532"/>
              <a:gd name="connsiteY615" fmla="*/ 3628749 h 5509311"/>
              <a:gd name="connsiteX616" fmla="*/ 1585218 w 11760532"/>
              <a:gd name="connsiteY616" fmla="*/ 3647218 h 5509311"/>
              <a:gd name="connsiteX617" fmla="*/ 1626226 w 11760532"/>
              <a:gd name="connsiteY617" fmla="*/ 3644613 h 5509311"/>
              <a:gd name="connsiteX618" fmla="*/ 1653958 w 11760532"/>
              <a:gd name="connsiteY618" fmla="*/ 3642451 h 5509311"/>
              <a:gd name="connsiteX619" fmla="*/ 1663302 w 11760532"/>
              <a:gd name="connsiteY619" fmla="*/ 3639280 h 5509311"/>
              <a:gd name="connsiteX620" fmla="*/ 1642423 w 11760532"/>
              <a:gd name="connsiteY620" fmla="*/ 3628380 h 5509311"/>
              <a:gd name="connsiteX621" fmla="*/ 1624993 w 11760532"/>
              <a:gd name="connsiteY621" fmla="*/ 3605702 h 5509311"/>
              <a:gd name="connsiteX622" fmla="*/ 1591081 w 11760532"/>
              <a:gd name="connsiteY622" fmla="*/ 3564590 h 5509311"/>
              <a:gd name="connsiteX623" fmla="*/ 1553599 w 11760532"/>
              <a:gd name="connsiteY623" fmla="*/ 3527054 h 5509311"/>
              <a:gd name="connsiteX624" fmla="*/ 1542890 w 11760532"/>
              <a:gd name="connsiteY624" fmla="*/ 3584253 h 5509311"/>
              <a:gd name="connsiteX625" fmla="*/ 1501839 w 11760532"/>
              <a:gd name="connsiteY625" fmla="*/ 3573527 h 5509311"/>
              <a:gd name="connsiteX626" fmla="*/ 1473282 w 11760532"/>
              <a:gd name="connsiteY626" fmla="*/ 3573527 h 5509311"/>
              <a:gd name="connsiteX627" fmla="*/ 1387610 w 11760532"/>
              <a:gd name="connsiteY627" fmla="*/ 3543141 h 5509311"/>
              <a:gd name="connsiteX628" fmla="*/ 1125238 w 11760532"/>
              <a:gd name="connsiteY628" fmla="*/ 3462707 h 5509311"/>
              <a:gd name="connsiteX629" fmla="*/ 1107390 w 11760532"/>
              <a:gd name="connsiteY629" fmla="*/ 3451983 h 5509311"/>
              <a:gd name="connsiteX630" fmla="*/ 1110960 w 11760532"/>
              <a:gd name="connsiteY630" fmla="*/ 3441705 h 5509311"/>
              <a:gd name="connsiteX631" fmla="*/ 1113146 w 11760532"/>
              <a:gd name="connsiteY631" fmla="*/ 3439843 h 5509311"/>
              <a:gd name="connsiteX632" fmla="*/ 1100269 w 11760532"/>
              <a:gd name="connsiteY632" fmla="*/ 3444006 h 5509311"/>
              <a:gd name="connsiteX633" fmla="*/ 1039988 w 11760532"/>
              <a:gd name="connsiteY633" fmla="*/ 3434297 h 5509311"/>
              <a:gd name="connsiteX634" fmla="*/ 1011461 w 11760532"/>
              <a:gd name="connsiteY634" fmla="*/ 3419384 h 5509311"/>
              <a:gd name="connsiteX635" fmla="*/ 903895 w 11760532"/>
              <a:gd name="connsiteY635" fmla="*/ 3403965 h 5509311"/>
              <a:gd name="connsiteX636" fmla="*/ 810088 w 11760532"/>
              <a:gd name="connsiteY636" fmla="*/ 3399655 h 5509311"/>
              <a:gd name="connsiteX637" fmla="*/ 784098 w 11760532"/>
              <a:gd name="connsiteY637" fmla="*/ 3391658 h 5509311"/>
              <a:gd name="connsiteX638" fmla="*/ 751830 w 11760532"/>
              <a:gd name="connsiteY638" fmla="*/ 3375348 h 5509311"/>
              <a:gd name="connsiteX639" fmla="*/ 672659 w 11760532"/>
              <a:gd name="connsiteY639" fmla="*/ 3356881 h 5509311"/>
              <a:gd name="connsiteX640" fmla="*/ 556029 w 11760532"/>
              <a:gd name="connsiteY640" fmla="*/ 3340639 h 5509311"/>
              <a:gd name="connsiteX641" fmla="*/ 533017 w 11760532"/>
              <a:gd name="connsiteY641" fmla="*/ 3326930 h 5509311"/>
              <a:gd name="connsiteX642" fmla="*/ 529715 w 11760532"/>
              <a:gd name="connsiteY642" fmla="*/ 3312903 h 5509311"/>
              <a:gd name="connsiteX643" fmla="*/ 426883 w 11760532"/>
              <a:gd name="connsiteY643" fmla="*/ 3241248 h 5509311"/>
              <a:gd name="connsiteX644" fmla="*/ 420033 w 11760532"/>
              <a:gd name="connsiteY644" fmla="*/ 3227602 h 5509311"/>
              <a:gd name="connsiteX645" fmla="*/ 427761 w 11760532"/>
              <a:gd name="connsiteY645" fmla="*/ 3215986 h 5509311"/>
              <a:gd name="connsiteX646" fmla="*/ 432379 w 11760532"/>
              <a:gd name="connsiteY646" fmla="*/ 3192120 h 5509311"/>
              <a:gd name="connsiteX647" fmla="*/ 409118 w 11760532"/>
              <a:gd name="connsiteY647" fmla="*/ 3192820 h 5509311"/>
              <a:gd name="connsiteX648" fmla="*/ 357654 w 11760532"/>
              <a:gd name="connsiteY648" fmla="*/ 3198345 h 5509311"/>
              <a:gd name="connsiteX649" fmla="*/ 319375 w 11760532"/>
              <a:gd name="connsiteY649" fmla="*/ 3209645 h 5509311"/>
              <a:gd name="connsiteX650" fmla="*/ 307906 w 11760532"/>
              <a:gd name="connsiteY650" fmla="*/ 3219865 h 5509311"/>
              <a:gd name="connsiteX651" fmla="*/ 290160 w 11760532"/>
              <a:gd name="connsiteY651" fmla="*/ 3221770 h 5509311"/>
              <a:gd name="connsiteX652" fmla="*/ 288252 w 11760532"/>
              <a:gd name="connsiteY652" fmla="*/ 3203997 h 5509311"/>
              <a:gd name="connsiteX653" fmla="*/ 300350 w 11760532"/>
              <a:gd name="connsiteY653" fmla="*/ 3182924 h 5509311"/>
              <a:gd name="connsiteX654" fmla="*/ 304720 w 11760532"/>
              <a:gd name="connsiteY654" fmla="*/ 3173466 h 5509311"/>
              <a:gd name="connsiteX655" fmla="*/ 293882 w 11760532"/>
              <a:gd name="connsiteY655" fmla="*/ 3172832 h 5509311"/>
              <a:gd name="connsiteX656" fmla="*/ 281841 w 11760532"/>
              <a:gd name="connsiteY656" fmla="*/ 3177720 h 5509311"/>
              <a:gd name="connsiteX657" fmla="*/ 271193 w 11760532"/>
              <a:gd name="connsiteY657" fmla="*/ 3178863 h 5509311"/>
              <a:gd name="connsiteX658" fmla="*/ 199120 w 11760532"/>
              <a:gd name="connsiteY658" fmla="*/ 3159635 h 5509311"/>
              <a:gd name="connsiteX659" fmla="*/ 161853 w 11760532"/>
              <a:gd name="connsiteY659" fmla="*/ 3163635 h 5509311"/>
              <a:gd name="connsiteX660" fmla="*/ 139603 w 11760532"/>
              <a:gd name="connsiteY660" fmla="*/ 3157036 h 5509311"/>
              <a:gd name="connsiteX661" fmla="*/ 150118 w 11760532"/>
              <a:gd name="connsiteY661" fmla="*/ 3137930 h 5509311"/>
              <a:gd name="connsiteX662" fmla="*/ 159812 w 11760532"/>
              <a:gd name="connsiteY662" fmla="*/ 3127901 h 5509311"/>
              <a:gd name="connsiteX663" fmla="*/ 167159 w 11760532"/>
              <a:gd name="connsiteY663" fmla="*/ 3112731 h 5509311"/>
              <a:gd name="connsiteX664" fmla="*/ 148840 w 11760532"/>
              <a:gd name="connsiteY664" fmla="*/ 3109304 h 5509311"/>
              <a:gd name="connsiteX665" fmla="*/ 103329 w 11760532"/>
              <a:gd name="connsiteY665" fmla="*/ 3103403 h 5509311"/>
              <a:gd name="connsiteX666" fmla="*/ 36980 w 11760532"/>
              <a:gd name="connsiteY666" fmla="*/ 3137492 h 5509311"/>
              <a:gd name="connsiteX667" fmla="*/ 10684 w 11760532"/>
              <a:gd name="connsiteY667" fmla="*/ 3160090 h 5509311"/>
              <a:gd name="connsiteX668" fmla="*/ 0 w 11760532"/>
              <a:gd name="connsiteY668" fmla="*/ 3060566 h 5509311"/>
              <a:gd name="connsiteX669" fmla="*/ 20209 w 11760532"/>
              <a:gd name="connsiteY669" fmla="*/ 3031431 h 5509311"/>
              <a:gd name="connsiteX670" fmla="*/ 13359 w 11760532"/>
              <a:gd name="connsiteY670" fmla="*/ 3017784 h 5509311"/>
              <a:gd name="connsiteX671" fmla="*/ 30914 w 11760532"/>
              <a:gd name="connsiteY671" fmla="*/ 3014102 h 5509311"/>
              <a:gd name="connsiteX672" fmla="*/ 43719 w 11760532"/>
              <a:gd name="connsiteY672" fmla="*/ 3016323 h 5509311"/>
              <a:gd name="connsiteX673" fmla="*/ 60320 w 11760532"/>
              <a:gd name="connsiteY673" fmla="*/ 3003755 h 5509311"/>
              <a:gd name="connsiteX674" fmla="*/ 74956 w 11760532"/>
              <a:gd name="connsiteY674" fmla="*/ 2989600 h 5509311"/>
              <a:gd name="connsiteX675" fmla="*/ 112987 w 11760532"/>
              <a:gd name="connsiteY675" fmla="*/ 2992707 h 5509311"/>
              <a:gd name="connsiteX676" fmla="*/ 148670 w 11760532"/>
              <a:gd name="connsiteY676" fmla="*/ 2990674 h 5509311"/>
              <a:gd name="connsiteX677" fmla="*/ 160196 w 11760532"/>
              <a:gd name="connsiteY677" fmla="*/ 2964270 h 5509311"/>
              <a:gd name="connsiteX678" fmla="*/ 166150 w 11760532"/>
              <a:gd name="connsiteY678" fmla="*/ 2952844 h 5509311"/>
              <a:gd name="connsiteX679" fmla="*/ 207043 w 11760532"/>
              <a:gd name="connsiteY679" fmla="*/ 2982610 h 5509311"/>
              <a:gd name="connsiteX680" fmla="*/ 218014 w 11760532"/>
              <a:gd name="connsiteY680" fmla="*/ 3001207 h 5509311"/>
              <a:gd name="connsiteX681" fmla="*/ 257629 w 11760532"/>
              <a:gd name="connsiteY681" fmla="*/ 3002347 h 5509311"/>
              <a:gd name="connsiteX682" fmla="*/ 260034 w 11760532"/>
              <a:gd name="connsiteY682" fmla="*/ 2991303 h 5509311"/>
              <a:gd name="connsiteX683" fmla="*/ 261866 w 11760532"/>
              <a:gd name="connsiteY683" fmla="*/ 2974927 h 5509311"/>
              <a:gd name="connsiteX684" fmla="*/ 278849 w 11760532"/>
              <a:gd name="connsiteY684" fmla="*/ 2965914 h 5509311"/>
              <a:gd name="connsiteX685" fmla="*/ 332412 w 11760532"/>
              <a:gd name="connsiteY685" fmla="*/ 2979938 h 5509311"/>
              <a:gd name="connsiteX686" fmla="*/ 363917 w 11760532"/>
              <a:gd name="connsiteY686" fmla="*/ 2989140 h 5509311"/>
              <a:gd name="connsiteX687" fmla="*/ 448145 w 11760532"/>
              <a:gd name="connsiteY687" fmla="*/ 2971109 h 5509311"/>
              <a:gd name="connsiteX688" fmla="*/ 472609 w 11760532"/>
              <a:gd name="connsiteY688" fmla="*/ 2964887 h 5509311"/>
              <a:gd name="connsiteX689" fmla="*/ 552161 w 11760532"/>
              <a:gd name="connsiteY689" fmla="*/ 2986908 h 5509311"/>
              <a:gd name="connsiteX690" fmla="*/ 596719 w 11760532"/>
              <a:gd name="connsiteY690" fmla="*/ 2983922 h 5509311"/>
              <a:gd name="connsiteX691" fmla="*/ 654003 w 11760532"/>
              <a:gd name="connsiteY691" fmla="*/ 2949009 h 5509311"/>
              <a:gd name="connsiteX692" fmla="*/ 660987 w 11760532"/>
              <a:gd name="connsiteY692" fmla="*/ 2980618 h 5509311"/>
              <a:gd name="connsiteX693" fmla="*/ 693255 w 11760532"/>
              <a:gd name="connsiteY693" fmla="*/ 2996929 h 5509311"/>
              <a:gd name="connsiteX694" fmla="*/ 698064 w 11760532"/>
              <a:gd name="connsiteY694" fmla="*/ 2974840 h 5509311"/>
              <a:gd name="connsiteX695" fmla="*/ 716249 w 11760532"/>
              <a:gd name="connsiteY695" fmla="*/ 2960304 h 5509311"/>
              <a:gd name="connsiteX696" fmla="*/ 759413 w 11760532"/>
              <a:gd name="connsiteY696" fmla="*/ 2961063 h 5509311"/>
              <a:gd name="connsiteX697" fmla="*/ 817155 w 11760532"/>
              <a:gd name="connsiteY697" fmla="*/ 2963853 h 5509311"/>
              <a:gd name="connsiteX698" fmla="*/ 847134 w 11760532"/>
              <a:gd name="connsiteY698" fmla="*/ 2958837 h 5509311"/>
              <a:gd name="connsiteX699" fmla="*/ 859804 w 11760532"/>
              <a:gd name="connsiteY699" fmla="*/ 2943095 h 5509311"/>
              <a:gd name="connsiteX700" fmla="*/ 882932 w 11760532"/>
              <a:gd name="connsiteY700" fmla="*/ 2924432 h 5509311"/>
              <a:gd name="connsiteX701" fmla="*/ 894476 w 11760532"/>
              <a:gd name="connsiteY701" fmla="*/ 2948362 h 5509311"/>
              <a:gd name="connsiteX702" fmla="*/ 907662 w 11760532"/>
              <a:gd name="connsiteY702" fmla="*/ 2954136 h 5509311"/>
              <a:gd name="connsiteX703" fmla="*/ 915772 w 11760532"/>
              <a:gd name="connsiteY703" fmla="*/ 2946075 h 5509311"/>
              <a:gd name="connsiteX704" fmla="*/ 917841 w 11760532"/>
              <a:gd name="connsiteY704" fmla="*/ 2925629 h 5509311"/>
              <a:gd name="connsiteX705" fmla="*/ 932848 w 11760532"/>
              <a:gd name="connsiteY705" fmla="*/ 2918441 h 5509311"/>
              <a:gd name="connsiteX706" fmla="*/ 921767 w 11760532"/>
              <a:gd name="connsiteY706" fmla="*/ 2908605 h 5509311"/>
              <a:gd name="connsiteX707" fmla="*/ 915297 w 11760532"/>
              <a:gd name="connsiteY707" fmla="*/ 2896763 h 5509311"/>
              <a:gd name="connsiteX708" fmla="*/ 917496 w 11760532"/>
              <a:gd name="connsiteY708" fmla="*/ 2886768 h 5509311"/>
              <a:gd name="connsiteX709" fmla="*/ 853305 w 11760532"/>
              <a:gd name="connsiteY709" fmla="*/ 2872110 h 5509311"/>
              <a:gd name="connsiteX710" fmla="*/ 776303 w 11760532"/>
              <a:gd name="connsiteY710" fmla="*/ 2867567 h 5509311"/>
              <a:gd name="connsiteX711" fmla="*/ 660112 w 11760532"/>
              <a:gd name="connsiteY711" fmla="*/ 2838694 h 5509311"/>
              <a:gd name="connsiteX712" fmla="*/ 607484 w 11760532"/>
              <a:gd name="connsiteY712" fmla="*/ 2783222 h 5509311"/>
              <a:gd name="connsiteX713" fmla="*/ 569014 w 11760532"/>
              <a:gd name="connsiteY713" fmla="*/ 2792745 h 5509311"/>
              <a:gd name="connsiteX714" fmla="*/ 559436 w 11760532"/>
              <a:gd name="connsiteY714" fmla="*/ 2770403 h 5509311"/>
              <a:gd name="connsiteX715" fmla="*/ 533885 w 11760532"/>
              <a:gd name="connsiteY715" fmla="*/ 2749776 h 5509311"/>
              <a:gd name="connsiteX716" fmla="*/ 512342 w 11760532"/>
              <a:gd name="connsiteY716" fmla="*/ 2766470 h 5509311"/>
              <a:gd name="connsiteX717" fmla="*/ 501388 w 11760532"/>
              <a:gd name="connsiteY717" fmla="*/ 2798207 h 5509311"/>
              <a:gd name="connsiteX718" fmla="*/ 478623 w 11760532"/>
              <a:gd name="connsiteY718" fmla="*/ 2770090 h 5509311"/>
              <a:gd name="connsiteX719" fmla="*/ 451489 w 11760532"/>
              <a:gd name="connsiteY719" fmla="*/ 2751431 h 5509311"/>
              <a:gd name="connsiteX720" fmla="*/ 463321 w 11760532"/>
              <a:gd name="connsiteY720" fmla="*/ 2694432 h 5509311"/>
              <a:gd name="connsiteX721" fmla="*/ 488986 w 11760532"/>
              <a:gd name="connsiteY721" fmla="*/ 2682688 h 5509311"/>
              <a:gd name="connsiteX722" fmla="*/ 501542 w 11760532"/>
              <a:gd name="connsiteY722" fmla="*/ 2699317 h 5509311"/>
              <a:gd name="connsiteX723" fmla="*/ 513334 w 11760532"/>
              <a:gd name="connsiteY723" fmla="*/ 2708837 h 5509311"/>
              <a:gd name="connsiteX724" fmla="*/ 561765 w 11760532"/>
              <a:gd name="connsiteY724" fmla="*/ 2725211 h 5509311"/>
              <a:gd name="connsiteX725" fmla="*/ 600998 w 11760532"/>
              <a:gd name="connsiteY725" fmla="*/ 2722797 h 5509311"/>
              <a:gd name="connsiteX726" fmla="*/ 612218 w 11760532"/>
              <a:gd name="connsiteY726" fmla="*/ 2726985 h 5509311"/>
              <a:gd name="connsiteX727" fmla="*/ 624201 w 11760532"/>
              <a:gd name="connsiteY727" fmla="*/ 2738283 h 5509311"/>
              <a:gd name="connsiteX728" fmla="*/ 716483 w 11760532"/>
              <a:gd name="connsiteY728" fmla="*/ 2728376 h 5509311"/>
              <a:gd name="connsiteX729" fmla="*/ 764016 w 11760532"/>
              <a:gd name="connsiteY729" fmla="*/ 2719678 h 5509311"/>
              <a:gd name="connsiteX730" fmla="*/ 803573 w 11760532"/>
              <a:gd name="connsiteY730" fmla="*/ 2737003 h 5509311"/>
              <a:gd name="connsiteX731" fmla="*/ 822083 w 11760532"/>
              <a:gd name="connsiteY731" fmla="*/ 2742207 h 5509311"/>
              <a:gd name="connsiteX732" fmla="*/ 826892 w 11760532"/>
              <a:gd name="connsiteY732" fmla="*/ 2720119 h 5509311"/>
              <a:gd name="connsiteX733" fmla="*/ 821244 w 11760532"/>
              <a:gd name="connsiteY733" fmla="*/ 2700950 h 5509311"/>
              <a:gd name="connsiteX734" fmla="*/ 791190 w 11760532"/>
              <a:gd name="connsiteY734" fmla="*/ 2671818 h 5509311"/>
              <a:gd name="connsiteX735" fmla="*/ 697822 w 11760532"/>
              <a:gd name="connsiteY735" fmla="*/ 2654876 h 5509311"/>
              <a:gd name="connsiteX736" fmla="*/ 687288 w 11760532"/>
              <a:gd name="connsiteY736" fmla="*/ 2623648 h 5509311"/>
              <a:gd name="connsiteX737" fmla="*/ 688682 w 11760532"/>
              <a:gd name="connsiteY737" fmla="*/ 2619903 h 5509311"/>
              <a:gd name="connsiteX738" fmla="*/ 713069 w 11760532"/>
              <a:gd name="connsiteY738" fmla="*/ 2579533 h 5509311"/>
              <a:gd name="connsiteX739" fmla="*/ 727648 w 11760532"/>
              <a:gd name="connsiteY739" fmla="*/ 2581563 h 5509311"/>
              <a:gd name="connsiteX740" fmla="*/ 710798 w 11760532"/>
              <a:gd name="connsiteY740" fmla="*/ 2608541 h 5509311"/>
              <a:gd name="connsiteX741" fmla="*/ 730261 w 11760532"/>
              <a:gd name="connsiteY741" fmla="*/ 2622630 h 5509311"/>
              <a:gd name="connsiteX742" fmla="*/ 737799 w 11760532"/>
              <a:gd name="connsiteY742" fmla="*/ 2609237 h 5509311"/>
              <a:gd name="connsiteX743" fmla="*/ 775373 w 11760532"/>
              <a:gd name="connsiteY743" fmla="*/ 2574642 h 5509311"/>
              <a:gd name="connsiteX744" fmla="*/ 851682 w 11760532"/>
              <a:gd name="connsiteY744" fmla="*/ 2566450 h 5509311"/>
              <a:gd name="connsiteX745" fmla="*/ 890991 w 11760532"/>
              <a:gd name="connsiteY745" fmla="*/ 2598184 h 5509311"/>
              <a:gd name="connsiteX746" fmla="*/ 891563 w 11760532"/>
              <a:gd name="connsiteY746" fmla="*/ 2603516 h 5509311"/>
              <a:gd name="connsiteX747" fmla="*/ 895055 w 11760532"/>
              <a:gd name="connsiteY747" fmla="*/ 2619321 h 5509311"/>
              <a:gd name="connsiteX748" fmla="*/ 917553 w 11760532"/>
              <a:gd name="connsiteY748" fmla="*/ 2611512 h 5509311"/>
              <a:gd name="connsiteX749" fmla="*/ 924328 w 11760532"/>
              <a:gd name="connsiteY749" fmla="*/ 2591010 h 5509311"/>
              <a:gd name="connsiteX750" fmla="*/ 948600 w 11760532"/>
              <a:gd name="connsiteY750" fmla="*/ 2583011 h 5509311"/>
              <a:gd name="connsiteX751" fmla="*/ 952664 w 11760532"/>
              <a:gd name="connsiteY751" fmla="*/ 2604147 h 5509311"/>
              <a:gd name="connsiteX752" fmla="*/ 948295 w 11760532"/>
              <a:gd name="connsiteY752" fmla="*/ 2613605 h 5509311"/>
              <a:gd name="connsiteX753" fmla="*/ 949629 w 11760532"/>
              <a:gd name="connsiteY753" fmla="*/ 2626046 h 5509311"/>
              <a:gd name="connsiteX754" fmla="*/ 959895 w 11760532"/>
              <a:gd name="connsiteY754" fmla="*/ 2621348 h 5509311"/>
              <a:gd name="connsiteX755" fmla="*/ 973578 w 11760532"/>
              <a:gd name="connsiteY755" fmla="*/ 2598307 h 5509311"/>
              <a:gd name="connsiteX756" fmla="*/ 1018193 w 11760532"/>
              <a:gd name="connsiteY756" fmla="*/ 2579135 h 5509311"/>
              <a:gd name="connsiteX757" fmla="*/ 1052044 w 11760532"/>
              <a:gd name="connsiteY757" fmla="*/ 2593478 h 5509311"/>
              <a:gd name="connsiteX758" fmla="*/ 1074732 w 11760532"/>
              <a:gd name="connsiteY758" fmla="*/ 2587447 h 5509311"/>
              <a:gd name="connsiteX759" fmla="*/ 1104387 w 11760532"/>
              <a:gd name="connsiteY759" fmla="*/ 2562692 h 5509311"/>
              <a:gd name="connsiteX760" fmla="*/ 1131579 w 11760532"/>
              <a:gd name="connsiteY760" fmla="*/ 2565166 h 5509311"/>
              <a:gd name="connsiteX761" fmla="*/ 1284464 w 11760532"/>
              <a:gd name="connsiteY761" fmla="*/ 2584707 h 5509311"/>
              <a:gd name="connsiteX762" fmla="*/ 1308107 w 11760532"/>
              <a:gd name="connsiteY762" fmla="*/ 2587561 h 5509311"/>
              <a:gd name="connsiteX763" fmla="*/ 1366422 w 11760532"/>
              <a:gd name="connsiteY763" fmla="*/ 2595683 h 5509311"/>
              <a:gd name="connsiteX764" fmla="*/ 1446586 w 11760532"/>
              <a:gd name="connsiteY764" fmla="*/ 2556516 h 5509311"/>
              <a:gd name="connsiteX765" fmla="*/ 1484293 w 11760532"/>
              <a:gd name="connsiteY765" fmla="*/ 2539884 h 5509311"/>
              <a:gd name="connsiteX766" fmla="*/ 1626340 w 11760532"/>
              <a:gd name="connsiteY766" fmla="*/ 2558792 h 5509311"/>
              <a:gd name="connsiteX767" fmla="*/ 1650803 w 11760532"/>
              <a:gd name="connsiteY767" fmla="*/ 2552570 h 5509311"/>
              <a:gd name="connsiteX768" fmla="*/ 1660497 w 11760532"/>
              <a:gd name="connsiteY768" fmla="*/ 2542541 h 5509311"/>
              <a:gd name="connsiteX769" fmla="*/ 1664676 w 11760532"/>
              <a:gd name="connsiteY769" fmla="*/ 2531306 h 5509311"/>
              <a:gd name="connsiteX770" fmla="*/ 1641663 w 11760532"/>
              <a:gd name="connsiteY770" fmla="*/ 2517597 h 5509311"/>
              <a:gd name="connsiteX771" fmla="*/ 1623403 w 11760532"/>
              <a:gd name="connsiteY771" fmla="*/ 2497985 h 5509311"/>
              <a:gd name="connsiteX772" fmla="*/ 1642542 w 11760532"/>
              <a:gd name="connsiteY772" fmla="*/ 2492335 h 5509311"/>
              <a:gd name="connsiteX773" fmla="*/ 1676335 w 11760532"/>
              <a:gd name="connsiteY773" fmla="*/ 2522863 h 5509311"/>
              <a:gd name="connsiteX774" fmla="*/ 1797850 w 11760532"/>
              <a:gd name="connsiteY774" fmla="*/ 2551166 h 5509311"/>
              <a:gd name="connsiteX775" fmla="*/ 1834354 w 11760532"/>
              <a:gd name="connsiteY775" fmla="*/ 2540055 h 5509311"/>
              <a:gd name="connsiteX776" fmla="*/ 1847922 w 11760532"/>
              <a:gd name="connsiteY776" fmla="*/ 2549386 h 5509311"/>
              <a:gd name="connsiteX777" fmla="*/ 1872709 w 11760532"/>
              <a:gd name="connsiteY777" fmla="*/ 2562903 h 5509311"/>
              <a:gd name="connsiteX778" fmla="*/ 1960487 w 11760532"/>
              <a:gd name="connsiteY778" fmla="*/ 2544492 h 5509311"/>
              <a:gd name="connsiteX779" fmla="*/ 2085266 w 11760532"/>
              <a:gd name="connsiteY779" fmla="*/ 2486154 h 5509311"/>
              <a:gd name="connsiteX780" fmla="*/ 2087423 w 11760532"/>
              <a:gd name="connsiteY780" fmla="*/ 2489518 h 5509311"/>
              <a:gd name="connsiteX781" fmla="*/ 2082232 w 11760532"/>
              <a:gd name="connsiteY781" fmla="*/ 2508052 h 5509311"/>
              <a:gd name="connsiteX782" fmla="*/ 2101066 w 11760532"/>
              <a:gd name="connsiteY782" fmla="*/ 2532995 h 5509311"/>
              <a:gd name="connsiteX783" fmla="*/ 2125587 w 11760532"/>
              <a:gd name="connsiteY783" fmla="*/ 2510589 h 5509311"/>
              <a:gd name="connsiteX784" fmla="*/ 2130967 w 11760532"/>
              <a:gd name="connsiteY784" fmla="*/ 2493831 h 5509311"/>
              <a:gd name="connsiteX785" fmla="*/ 2153350 w 11760532"/>
              <a:gd name="connsiteY785" fmla="*/ 2518394 h 5509311"/>
              <a:gd name="connsiteX786" fmla="*/ 2162357 w 11760532"/>
              <a:gd name="connsiteY786" fmla="*/ 2535404 h 5509311"/>
              <a:gd name="connsiteX787" fmla="*/ 2233418 w 11760532"/>
              <a:gd name="connsiteY787" fmla="*/ 2561932 h 5509311"/>
              <a:gd name="connsiteX788" fmla="*/ 2290207 w 11760532"/>
              <a:gd name="connsiteY788" fmla="*/ 2555835 h 5509311"/>
              <a:gd name="connsiteX789" fmla="*/ 2310739 w 11760532"/>
              <a:gd name="connsiteY789" fmla="*/ 2546440 h 5509311"/>
              <a:gd name="connsiteX790" fmla="*/ 2353903 w 11760532"/>
              <a:gd name="connsiteY790" fmla="*/ 2547200 h 5509311"/>
              <a:gd name="connsiteX791" fmla="*/ 2378882 w 11760532"/>
              <a:gd name="connsiteY791" fmla="*/ 2562495 h 5509311"/>
              <a:gd name="connsiteX792" fmla="*/ 2399548 w 11760532"/>
              <a:gd name="connsiteY792" fmla="*/ 2571063 h 5509311"/>
              <a:gd name="connsiteX793" fmla="*/ 2427370 w 11760532"/>
              <a:gd name="connsiteY793" fmla="*/ 2562683 h 5509311"/>
              <a:gd name="connsiteX794" fmla="*/ 2460439 w 11760532"/>
              <a:gd name="connsiteY794" fmla="*/ 2519584 h 5509311"/>
              <a:gd name="connsiteX795" fmla="*/ 2461699 w 11760532"/>
              <a:gd name="connsiteY795" fmla="*/ 2497876 h 5509311"/>
              <a:gd name="connsiteX796" fmla="*/ 2554323 w 11760532"/>
              <a:gd name="connsiteY796" fmla="*/ 2558043 h 5509311"/>
              <a:gd name="connsiteX797" fmla="*/ 2583537 w 11760532"/>
              <a:gd name="connsiteY797" fmla="*/ 2545917 h 5509311"/>
              <a:gd name="connsiteX798" fmla="*/ 2589549 w 11760532"/>
              <a:gd name="connsiteY798" fmla="*/ 2518308 h 5509311"/>
              <a:gd name="connsiteX799" fmla="*/ 2569646 w 11760532"/>
              <a:gd name="connsiteY799" fmla="*/ 2516848 h 5509311"/>
              <a:gd name="connsiteX800" fmla="*/ 2552911 w 11760532"/>
              <a:gd name="connsiteY800" fmla="*/ 2511454 h 5509311"/>
              <a:gd name="connsiteX801" fmla="*/ 2559686 w 11760532"/>
              <a:gd name="connsiteY801" fmla="*/ 2490952 h 5509311"/>
              <a:gd name="connsiteX802" fmla="*/ 2582184 w 11760532"/>
              <a:gd name="connsiteY802" fmla="*/ 2483144 h 5509311"/>
              <a:gd name="connsiteX803" fmla="*/ 2604491 w 11760532"/>
              <a:gd name="connsiteY803" fmla="*/ 2473558 h 5509311"/>
              <a:gd name="connsiteX804" fmla="*/ 2567090 w 11760532"/>
              <a:gd name="connsiteY804" fmla="*/ 2459596 h 5509311"/>
              <a:gd name="connsiteX805" fmla="*/ 2459334 w 11760532"/>
              <a:gd name="connsiteY805" fmla="*/ 2442401 h 5509311"/>
              <a:gd name="connsiteX806" fmla="*/ 2390695 w 11760532"/>
              <a:gd name="connsiteY806" fmla="*/ 2455163 h 5509311"/>
              <a:gd name="connsiteX807" fmla="*/ 2369018 w 11760532"/>
              <a:gd name="connsiteY807" fmla="*/ 2453895 h 5509311"/>
              <a:gd name="connsiteX808" fmla="*/ 2321218 w 11760532"/>
              <a:gd name="connsiteY808" fmla="*/ 2426667 h 5509311"/>
              <a:gd name="connsiteX809" fmla="*/ 2294789 w 11760532"/>
              <a:gd name="connsiteY809" fmla="*/ 2431303 h 5509311"/>
              <a:gd name="connsiteX810" fmla="*/ 2238954 w 11760532"/>
              <a:gd name="connsiteY810" fmla="*/ 2446285 h 5509311"/>
              <a:gd name="connsiteX811" fmla="*/ 2185773 w 11760532"/>
              <a:gd name="connsiteY811" fmla="*/ 2435815 h 5509311"/>
              <a:gd name="connsiteX812" fmla="*/ 2165622 w 11760532"/>
              <a:gd name="connsiteY812" fmla="*/ 2448764 h 5509311"/>
              <a:gd name="connsiteX813" fmla="*/ 2152951 w 11760532"/>
              <a:gd name="connsiteY813" fmla="*/ 2464506 h 5509311"/>
              <a:gd name="connsiteX814" fmla="*/ 2130759 w 11760532"/>
              <a:gd name="connsiteY814" fmla="*/ 2441721 h 5509311"/>
              <a:gd name="connsiteX815" fmla="*/ 2104445 w 11760532"/>
              <a:gd name="connsiteY815" fmla="*/ 2413985 h 5509311"/>
              <a:gd name="connsiteX816" fmla="*/ 2058686 w 11760532"/>
              <a:gd name="connsiteY816" fmla="*/ 2422493 h 5509311"/>
              <a:gd name="connsiteX817" fmla="*/ 1992452 w 11760532"/>
              <a:gd name="connsiteY817" fmla="*/ 2424210 h 5509311"/>
              <a:gd name="connsiteX818" fmla="*/ 1971843 w 11760532"/>
              <a:gd name="connsiteY818" fmla="*/ 2399457 h 5509311"/>
              <a:gd name="connsiteX819" fmla="*/ 1951617 w 11760532"/>
              <a:gd name="connsiteY819" fmla="*/ 2378258 h 5509311"/>
              <a:gd name="connsiteX820" fmla="*/ 1825351 w 11760532"/>
              <a:gd name="connsiteY820" fmla="*/ 2355859 h 5509311"/>
              <a:gd name="connsiteX821" fmla="*/ 1759632 w 11760532"/>
              <a:gd name="connsiteY821" fmla="*/ 2379094 h 5509311"/>
              <a:gd name="connsiteX822" fmla="*/ 1756082 w 11760532"/>
              <a:gd name="connsiteY822" fmla="*/ 2379475 h 5509311"/>
              <a:gd name="connsiteX823" fmla="*/ 1744920 w 11760532"/>
              <a:gd name="connsiteY823" fmla="*/ 2359101 h 5509311"/>
              <a:gd name="connsiteX824" fmla="*/ 1725723 w 11760532"/>
              <a:gd name="connsiteY824" fmla="*/ 2380937 h 5509311"/>
              <a:gd name="connsiteX825" fmla="*/ 1721162 w 11760532"/>
              <a:gd name="connsiteY825" fmla="*/ 2388617 h 5509311"/>
              <a:gd name="connsiteX826" fmla="*/ 1709197 w 11760532"/>
              <a:gd name="connsiteY826" fmla="*/ 2427653 h 5509311"/>
              <a:gd name="connsiteX827" fmla="*/ 1690439 w 11760532"/>
              <a:gd name="connsiteY827" fmla="*/ 2436857 h 5509311"/>
              <a:gd name="connsiteX828" fmla="*/ 1679849 w 11760532"/>
              <a:gd name="connsiteY828" fmla="*/ 2421815 h 5509311"/>
              <a:gd name="connsiteX829" fmla="*/ 1672789 w 11760532"/>
              <a:gd name="connsiteY829" fmla="*/ 2356058 h 5509311"/>
              <a:gd name="connsiteX830" fmla="*/ 1654280 w 11760532"/>
              <a:gd name="connsiteY830" fmla="*/ 2350855 h 5509311"/>
              <a:gd name="connsiteX831" fmla="*/ 1597815 w 11760532"/>
              <a:gd name="connsiteY831" fmla="*/ 2376691 h 5509311"/>
              <a:gd name="connsiteX832" fmla="*/ 1583236 w 11760532"/>
              <a:gd name="connsiteY832" fmla="*/ 2374661 h 5509311"/>
              <a:gd name="connsiteX833" fmla="*/ 1530494 w 11760532"/>
              <a:gd name="connsiteY833" fmla="*/ 2351559 h 5509311"/>
              <a:gd name="connsiteX834" fmla="*/ 1483457 w 11760532"/>
              <a:gd name="connsiteY834" fmla="*/ 2331441 h 5509311"/>
              <a:gd name="connsiteX835" fmla="*/ 1466722 w 11760532"/>
              <a:gd name="connsiteY835" fmla="*/ 2326047 h 5509311"/>
              <a:gd name="connsiteX836" fmla="*/ 1376845 w 11760532"/>
              <a:gd name="connsiteY836" fmla="*/ 2324909 h 5509311"/>
              <a:gd name="connsiteX837" fmla="*/ 1348260 w 11760532"/>
              <a:gd name="connsiteY837" fmla="*/ 2326181 h 5509311"/>
              <a:gd name="connsiteX838" fmla="*/ 1278477 w 11760532"/>
              <a:gd name="connsiteY838" fmla="*/ 2328278 h 5509311"/>
              <a:gd name="connsiteX839" fmla="*/ 1260349 w 11760532"/>
              <a:gd name="connsiteY839" fmla="*/ 2326630 h 5509311"/>
              <a:gd name="connsiteX840" fmla="*/ 1159118 w 11760532"/>
              <a:gd name="connsiteY840" fmla="*/ 2303341 h 5509311"/>
              <a:gd name="connsiteX841" fmla="*/ 1112348 w 11760532"/>
              <a:gd name="connsiteY841" fmla="*/ 2319148 h 5509311"/>
              <a:gd name="connsiteX842" fmla="*/ 1038252 w 11760532"/>
              <a:gd name="connsiteY842" fmla="*/ 2314519 h 5509311"/>
              <a:gd name="connsiteX843" fmla="*/ 970607 w 11760532"/>
              <a:gd name="connsiteY843" fmla="*/ 2269647 h 5509311"/>
              <a:gd name="connsiteX844" fmla="*/ 967879 w 11760532"/>
              <a:gd name="connsiteY844" fmla="*/ 2260952 h 5509311"/>
              <a:gd name="connsiteX845" fmla="*/ 947785 w 11760532"/>
              <a:gd name="connsiteY845" fmla="*/ 2257716 h 5509311"/>
              <a:gd name="connsiteX846" fmla="*/ 927004 w 11760532"/>
              <a:gd name="connsiteY846" fmla="*/ 2281519 h 5509311"/>
              <a:gd name="connsiteX847" fmla="*/ 837948 w 11760532"/>
              <a:gd name="connsiteY847" fmla="*/ 2271305 h 5509311"/>
              <a:gd name="connsiteX848" fmla="*/ 799842 w 11760532"/>
              <a:gd name="connsiteY848" fmla="*/ 2234048 h 5509311"/>
              <a:gd name="connsiteX849" fmla="*/ 758568 w 11760532"/>
              <a:gd name="connsiteY849" fmla="*/ 2200728 h 5509311"/>
              <a:gd name="connsiteX850" fmla="*/ 754025 w 11760532"/>
              <a:gd name="connsiteY850" fmla="*/ 2258742 h 5509311"/>
              <a:gd name="connsiteX851" fmla="*/ 712064 w 11760532"/>
              <a:gd name="connsiteY851" fmla="*/ 2252461 h 5509311"/>
              <a:gd name="connsiteX852" fmla="*/ 683670 w 11760532"/>
              <a:gd name="connsiteY852" fmla="*/ 2255509 h 5509311"/>
              <a:gd name="connsiteX853" fmla="*/ 595244 w 11760532"/>
              <a:gd name="connsiteY853" fmla="*/ 2234441 h 5509311"/>
              <a:gd name="connsiteX854" fmla="*/ 325785 w 11760532"/>
              <a:gd name="connsiteY854" fmla="*/ 2182472 h 5509311"/>
              <a:gd name="connsiteX855" fmla="*/ 306894 w 11760532"/>
              <a:gd name="connsiteY855" fmla="*/ 2173713 h 5509311"/>
              <a:gd name="connsiteX856" fmla="*/ 317409 w 11760532"/>
              <a:gd name="connsiteY856" fmla="*/ 2154607 h 5509311"/>
              <a:gd name="connsiteX857" fmla="*/ 324756 w 11760532"/>
              <a:gd name="connsiteY857" fmla="*/ 2139437 h 5509311"/>
              <a:gd name="connsiteX858" fmla="*/ 307257 w 11760532"/>
              <a:gd name="connsiteY858" fmla="*/ 2126933 h 5509311"/>
              <a:gd name="connsiteX859" fmla="*/ 291286 w 11760532"/>
              <a:gd name="connsiteY859" fmla="*/ 2128649 h 5509311"/>
              <a:gd name="connsiteX860" fmla="*/ 247856 w 11760532"/>
              <a:gd name="connsiteY860" fmla="*/ 2091964 h 5509311"/>
              <a:gd name="connsiteX861" fmla="*/ 248544 w 11760532"/>
              <a:gd name="connsiteY861" fmla="*/ 2064925 h 5509311"/>
              <a:gd name="connsiteX862" fmla="*/ 231235 w 11760532"/>
              <a:gd name="connsiteY862" fmla="*/ 2054199 h 5509311"/>
              <a:gd name="connsiteX863" fmla="*/ 209386 w 11760532"/>
              <a:gd name="connsiteY863" fmla="*/ 2101487 h 5509311"/>
              <a:gd name="connsiteX864" fmla="*/ 178378 w 11760532"/>
              <a:gd name="connsiteY864" fmla="*/ 2063469 h 5509311"/>
              <a:gd name="connsiteX865" fmla="*/ 184696 w 11760532"/>
              <a:gd name="connsiteY865" fmla="*/ 2005264 h 5509311"/>
              <a:gd name="connsiteX866" fmla="*/ 229443 w 11760532"/>
              <a:gd name="connsiteY866" fmla="*/ 2004056 h 5509311"/>
              <a:gd name="connsiteX867" fmla="*/ 289914 w 11760532"/>
              <a:gd name="connsiteY867" fmla="*/ 2015541 h 5509311"/>
              <a:gd name="connsiteX868" fmla="*/ 330731 w 11760532"/>
              <a:gd name="connsiteY868" fmla="*/ 2011159 h 5509311"/>
              <a:gd name="connsiteX869" fmla="*/ 497756 w 11760532"/>
              <a:gd name="connsiteY869" fmla="*/ 2045362 h 5509311"/>
              <a:gd name="connsiteX870" fmla="*/ 533879 w 11760532"/>
              <a:gd name="connsiteY870" fmla="*/ 2030697 h 5509311"/>
              <a:gd name="connsiteX871" fmla="*/ 536283 w 11760532"/>
              <a:gd name="connsiteY871" fmla="*/ 2019653 h 5509311"/>
              <a:gd name="connsiteX872" fmla="*/ 547694 w 11760532"/>
              <a:gd name="connsiteY872" fmla="*/ 2025619 h 5509311"/>
              <a:gd name="connsiteX873" fmla="*/ 553972 w 11760532"/>
              <a:gd name="connsiteY873" fmla="*/ 2033933 h 5509311"/>
              <a:gd name="connsiteX874" fmla="*/ 576031 w 11760532"/>
              <a:gd name="connsiteY874" fmla="*/ 2038756 h 5509311"/>
              <a:gd name="connsiteX875" fmla="*/ 567216 w 11760532"/>
              <a:gd name="connsiteY875" fmla="*/ 2023523 h 5509311"/>
              <a:gd name="connsiteX876" fmla="*/ 565059 w 11760532"/>
              <a:gd name="connsiteY876" fmla="*/ 2020159 h 5509311"/>
              <a:gd name="connsiteX877" fmla="*/ 561949 w 11760532"/>
              <a:gd name="connsiteY877" fmla="*/ 2007909 h 5509311"/>
              <a:gd name="connsiteX878" fmla="*/ 574181 w 11760532"/>
              <a:gd name="connsiteY878" fmla="*/ 2004798 h 5509311"/>
              <a:gd name="connsiteX879" fmla="*/ 627477 w 11760532"/>
              <a:gd name="connsiteY879" fmla="*/ 1982898 h 5509311"/>
              <a:gd name="connsiteX880" fmla="*/ 636790 w 11760532"/>
              <a:gd name="connsiteY880" fmla="*/ 1969314 h 5509311"/>
              <a:gd name="connsiteX881" fmla="*/ 595706 w 11760532"/>
              <a:gd name="connsiteY881" fmla="*/ 1937771 h 5509311"/>
              <a:gd name="connsiteX882" fmla="*/ 491251 w 11760532"/>
              <a:gd name="connsiteY882" fmla="*/ 1934602 h 5509311"/>
              <a:gd name="connsiteX883" fmla="*/ 455949 w 11760532"/>
              <a:gd name="connsiteY883" fmla="*/ 1940190 h 5509311"/>
              <a:gd name="connsiteX884" fmla="*/ 440988 w 11760532"/>
              <a:gd name="connsiteY884" fmla="*/ 1934605 h 5509311"/>
              <a:gd name="connsiteX885" fmla="*/ 413281 w 11760532"/>
              <a:gd name="connsiteY885" fmla="*/ 1910615 h 5509311"/>
              <a:gd name="connsiteX886" fmla="*/ 365424 w 11760532"/>
              <a:gd name="connsiteY886" fmla="*/ 1899573 h 5509311"/>
              <a:gd name="connsiteX887" fmla="*/ 344625 w 11760532"/>
              <a:gd name="connsiteY887" fmla="*/ 1873043 h 5509311"/>
              <a:gd name="connsiteX888" fmla="*/ 345446 w 11760532"/>
              <a:gd name="connsiteY888" fmla="*/ 1863966 h 5509311"/>
              <a:gd name="connsiteX889" fmla="*/ 329531 w 11760532"/>
              <a:gd name="connsiteY889" fmla="*/ 1849496 h 5509311"/>
              <a:gd name="connsiteX890" fmla="*/ 323959 w 11760532"/>
              <a:gd name="connsiteY890" fmla="*/ 1864475 h 5509311"/>
              <a:gd name="connsiteX891" fmla="*/ 313254 w 11760532"/>
              <a:gd name="connsiteY891" fmla="*/ 1881804 h 5509311"/>
              <a:gd name="connsiteX892" fmla="*/ 283009 w 11760532"/>
              <a:gd name="connsiteY892" fmla="*/ 1850894 h 5509311"/>
              <a:gd name="connsiteX893" fmla="*/ 281483 w 11760532"/>
              <a:gd name="connsiteY893" fmla="*/ 1836676 h 5509311"/>
              <a:gd name="connsiteX894" fmla="*/ 273372 w 11760532"/>
              <a:gd name="connsiteY894" fmla="*/ 1844738 h 5509311"/>
              <a:gd name="connsiteX895" fmla="*/ 250112 w 11760532"/>
              <a:gd name="connsiteY895" fmla="*/ 1845437 h 5509311"/>
              <a:gd name="connsiteX896" fmla="*/ 207884 w 11760532"/>
              <a:gd name="connsiteY896" fmla="*/ 1803230 h 5509311"/>
              <a:gd name="connsiteX897" fmla="*/ 169644 w 11760532"/>
              <a:gd name="connsiteY897" fmla="*/ 1748012 h 5509311"/>
              <a:gd name="connsiteX898" fmla="*/ 152967 w 11760532"/>
              <a:gd name="connsiteY898" fmla="*/ 1726432 h 5509311"/>
              <a:gd name="connsiteX899" fmla="*/ 64331 w 11760532"/>
              <a:gd name="connsiteY899" fmla="*/ 1653253 h 5509311"/>
              <a:gd name="connsiteX900" fmla="*/ 58111 w 11760532"/>
              <a:gd name="connsiteY900" fmla="*/ 1628754 h 5509311"/>
              <a:gd name="connsiteX901" fmla="*/ 77823 w 11760532"/>
              <a:gd name="connsiteY901" fmla="*/ 1628435 h 5509311"/>
              <a:gd name="connsiteX902" fmla="*/ 109766 w 11760532"/>
              <a:gd name="connsiteY902" fmla="*/ 1625005 h 5509311"/>
              <a:gd name="connsiteX903" fmla="*/ 151022 w 11760532"/>
              <a:gd name="connsiteY903" fmla="*/ 1607993 h 5509311"/>
              <a:gd name="connsiteX904" fmla="*/ 189701 w 11760532"/>
              <a:gd name="connsiteY904" fmla="*/ 1650580 h 5509311"/>
              <a:gd name="connsiteX905" fmla="*/ 188060 w 11760532"/>
              <a:gd name="connsiteY905" fmla="*/ 1668734 h 5509311"/>
              <a:gd name="connsiteX906" fmla="*/ 186666 w 11760532"/>
              <a:gd name="connsiteY906" fmla="*/ 1672479 h 5509311"/>
              <a:gd name="connsiteX907" fmla="*/ 190025 w 11760532"/>
              <a:gd name="connsiteY907" fmla="*/ 1670320 h 5509311"/>
              <a:gd name="connsiteX908" fmla="*/ 209737 w 11760532"/>
              <a:gd name="connsiteY908" fmla="*/ 1670002 h 5509311"/>
              <a:gd name="connsiteX909" fmla="*/ 261507 w 11760532"/>
              <a:gd name="connsiteY909" fmla="*/ 1633883 h 5509311"/>
              <a:gd name="connsiteX910" fmla="*/ 289959 w 11760532"/>
              <a:gd name="connsiteY910" fmla="*/ 1614650 h 5509311"/>
              <a:gd name="connsiteX911" fmla="*/ 318868 w 11760532"/>
              <a:gd name="connsiteY911" fmla="*/ 1633119 h 5509311"/>
              <a:gd name="connsiteX912" fmla="*/ 416624 w 11760532"/>
              <a:gd name="connsiteY912" fmla="*/ 1690937 h 5509311"/>
              <a:gd name="connsiteX913" fmla="*/ 440573 w 11760532"/>
              <a:gd name="connsiteY913" fmla="*/ 1663198 h 5509311"/>
              <a:gd name="connsiteX914" fmla="*/ 452730 w 11760532"/>
              <a:gd name="connsiteY914" fmla="*/ 1625939 h 5509311"/>
              <a:gd name="connsiteX915" fmla="*/ 493622 w 11760532"/>
              <a:gd name="connsiteY915" fmla="*/ 1655705 h 5509311"/>
              <a:gd name="connsiteX916" fmla="*/ 544647 w 11760532"/>
              <a:gd name="connsiteY916" fmla="*/ 1662811 h 5509311"/>
              <a:gd name="connsiteX917" fmla="*/ 548387 w 11760532"/>
              <a:gd name="connsiteY917" fmla="*/ 1664208 h 5509311"/>
              <a:gd name="connsiteX918" fmla="*/ 577145 w 11760532"/>
              <a:gd name="connsiteY918" fmla="*/ 1614380 h 5509311"/>
              <a:gd name="connsiteX919" fmla="*/ 588099 w 11760532"/>
              <a:gd name="connsiteY919" fmla="*/ 1582643 h 5509311"/>
              <a:gd name="connsiteX920" fmla="*/ 595198 w 11760532"/>
              <a:gd name="connsiteY920" fmla="*/ 1581882 h 5509311"/>
              <a:gd name="connsiteX921" fmla="*/ 622331 w 11760532"/>
              <a:gd name="connsiteY921" fmla="*/ 1600541 h 5509311"/>
              <a:gd name="connsiteX922" fmla="*/ 643130 w 11760532"/>
              <a:gd name="connsiteY922" fmla="*/ 1627071 h 5509311"/>
              <a:gd name="connsiteX923" fmla="*/ 666467 w 11760532"/>
              <a:gd name="connsiteY923" fmla="*/ 1660520 h 5509311"/>
              <a:gd name="connsiteX924" fmla="*/ 703163 w 11760532"/>
              <a:gd name="connsiteY924" fmla="*/ 1651188 h 5509311"/>
              <a:gd name="connsiteX925" fmla="*/ 718123 w 11760532"/>
              <a:gd name="connsiteY925" fmla="*/ 1656772 h 5509311"/>
              <a:gd name="connsiteX926" fmla="*/ 743101 w 11760532"/>
              <a:gd name="connsiteY926" fmla="*/ 1672068 h 5509311"/>
              <a:gd name="connsiteX927" fmla="*/ 753559 w 11760532"/>
              <a:gd name="connsiteY927" fmla="*/ 1669148 h 5509311"/>
              <a:gd name="connsiteX928" fmla="*/ 790768 w 11760532"/>
              <a:gd name="connsiteY928" fmla="*/ 1681332 h 5509311"/>
              <a:gd name="connsiteX929" fmla="*/ 834447 w 11760532"/>
              <a:gd name="connsiteY929" fmla="*/ 1703608 h 5509311"/>
              <a:gd name="connsiteX930" fmla="*/ 855800 w 11760532"/>
              <a:gd name="connsiteY930" fmla="*/ 1685137 h 5509311"/>
              <a:gd name="connsiteX931" fmla="*/ 857442 w 11760532"/>
              <a:gd name="connsiteY931" fmla="*/ 1666983 h 5509311"/>
              <a:gd name="connsiteX932" fmla="*/ 851851 w 11760532"/>
              <a:gd name="connsiteY932" fmla="*/ 1631630 h 5509311"/>
              <a:gd name="connsiteX933" fmla="*/ 826283 w 11760532"/>
              <a:gd name="connsiteY933" fmla="*/ 1560669 h 5509311"/>
              <a:gd name="connsiteX934" fmla="*/ 866850 w 11760532"/>
              <a:gd name="connsiteY934" fmla="*/ 1570696 h 5509311"/>
              <a:gd name="connsiteX935" fmla="*/ 916292 w 11760532"/>
              <a:gd name="connsiteY935" fmla="*/ 1579770 h 5509311"/>
              <a:gd name="connsiteX936" fmla="*/ 959589 w 11760532"/>
              <a:gd name="connsiteY936" fmla="*/ 1598492 h 5509311"/>
              <a:gd name="connsiteX937" fmla="*/ 1090053 w 11760532"/>
              <a:gd name="connsiteY937" fmla="*/ 1659989 h 5509311"/>
              <a:gd name="connsiteX938" fmla="*/ 1107227 w 11760532"/>
              <a:gd name="connsiteY938" fmla="*/ 1652752 h 5509311"/>
              <a:gd name="connsiteX939" fmla="*/ 1116921 w 11760532"/>
              <a:gd name="connsiteY939" fmla="*/ 1642723 h 5509311"/>
              <a:gd name="connsiteX940" fmla="*/ 1123579 w 11760532"/>
              <a:gd name="connsiteY940" fmla="*/ 1654592 h 5509311"/>
              <a:gd name="connsiteX941" fmla="*/ 1136136 w 11760532"/>
              <a:gd name="connsiteY941" fmla="*/ 1671221 h 5509311"/>
              <a:gd name="connsiteX942" fmla="*/ 1162125 w 11760532"/>
              <a:gd name="connsiteY942" fmla="*/ 1679217 h 5509311"/>
              <a:gd name="connsiteX943" fmla="*/ 1173288 w 11760532"/>
              <a:gd name="connsiteY943" fmla="*/ 1699591 h 5509311"/>
              <a:gd name="connsiteX944" fmla="*/ 1188572 w 11760532"/>
              <a:gd name="connsiteY944" fmla="*/ 1724916 h 5509311"/>
              <a:gd name="connsiteX945" fmla="*/ 1204983 w 11760532"/>
              <a:gd name="connsiteY945" fmla="*/ 1710570 h 5509311"/>
              <a:gd name="connsiteX946" fmla="*/ 1211319 w 11760532"/>
              <a:gd name="connsiteY946" fmla="*/ 1702700 h 5509311"/>
              <a:gd name="connsiteX947" fmla="*/ 1225019 w 11760532"/>
              <a:gd name="connsiteY947" fmla="*/ 1729992 h 5509311"/>
              <a:gd name="connsiteX948" fmla="*/ 1242326 w 11760532"/>
              <a:gd name="connsiteY948" fmla="*/ 1740718 h 5509311"/>
              <a:gd name="connsiteX949" fmla="*/ 1251448 w 11760532"/>
              <a:gd name="connsiteY949" fmla="*/ 1725356 h 5509311"/>
              <a:gd name="connsiteX950" fmla="*/ 1319190 w 11760532"/>
              <a:gd name="connsiteY950" fmla="*/ 1687523 h 5509311"/>
              <a:gd name="connsiteX951" fmla="*/ 1339856 w 11760532"/>
              <a:gd name="connsiteY951" fmla="*/ 1696091 h 5509311"/>
              <a:gd name="connsiteX952" fmla="*/ 1420535 w 11760532"/>
              <a:gd name="connsiteY952" fmla="*/ 1678441 h 5509311"/>
              <a:gd name="connsiteX953" fmla="*/ 1422119 w 11760532"/>
              <a:gd name="connsiteY953" fmla="*/ 1676474 h 5509311"/>
              <a:gd name="connsiteX954" fmla="*/ 1446964 w 11760532"/>
              <a:gd name="connsiteY954" fmla="*/ 1673806 h 5509311"/>
              <a:gd name="connsiteX955" fmla="*/ 1453433 w 11760532"/>
              <a:gd name="connsiteY955" fmla="*/ 1683898 h 5509311"/>
              <a:gd name="connsiteX956" fmla="*/ 1437023 w 11760532"/>
              <a:gd name="connsiteY956" fmla="*/ 1698244 h 5509311"/>
              <a:gd name="connsiteX957" fmla="*/ 1425362 w 11760532"/>
              <a:gd name="connsiteY957" fmla="*/ 1706686 h 5509311"/>
              <a:gd name="connsiteX958" fmla="*/ 1436964 w 11760532"/>
              <a:gd name="connsiteY958" fmla="*/ 1714429 h 5509311"/>
              <a:gd name="connsiteX959" fmla="*/ 1464538 w 11760532"/>
              <a:gd name="connsiteY959" fmla="*/ 1720458 h 5509311"/>
              <a:gd name="connsiteX960" fmla="*/ 1496806 w 11760532"/>
              <a:gd name="connsiteY960" fmla="*/ 1736768 h 5509311"/>
              <a:gd name="connsiteX961" fmla="*/ 1516708 w 11760532"/>
              <a:gd name="connsiteY961" fmla="*/ 1738227 h 5509311"/>
              <a:gd name="connsiteX962" fmla="*/ 1575405 w 11760532"/>
              <a:gd name="connsiteY962" fmla="*/ 1749903 h 5509311"/>
              <a:gd name="connsiteX963" fmla="*/ 1600516 w 11760532"/>
              <a:gd name="connsiteY963" fmla="*/ 1783161 h 5509311"/>
              <a:gd name="connsiteX964" fmla="*/ 1640836 w 11760532"/>
              <a:gd name="connsiteY964" fmla="*/ 1807596 h 5509311"/>
              <a:gd name="connsiteX965" fmla="*/ 1674421 w 11760532"/>
              <a:gd name="connsiteY965" fmla="*/ 1786013 h 5509311"/>
              <a:gd name="connsiteX966" fmla="*/ 1714094 w 11760532"/>
              <a:gd name="connsiteY966" fmla="*/ 1770968 h 5509311"/>
              <a:gd name="connsiteX967" fmla="*/ 1734186 w 11760532"/>
              <a:gd name="connsiteY967" fmla="*/ 1774204 h 5509311"/>
              <a:gd name="connsiteX968" fmla="*/ 1757199 w 11760532"/>
              <a:gd name="connsiteY968" fmla="*/ 1787913 h 5509311"/>
              <a:gd name="connsiteX969" fmla="*/ 1758153 w 11760532"/>
              <a:gd name="connsiteY969" fmla="*/ 1796799 h 5509311"/>
              <a:gd name="connsiteX970" fmla="*/ 1780975 w 11760532"/>
              <a:gd name="connsiteY970" fmla="*/ 1808731 h 5509311"/>
              <a:gd name="connsiteX971" fmla="*/ 1811584 w 11760532"/>
              <a:gd name="connsiteY971" fmla="*/ 1792861 h 5509311"/>
              <a:gd name="connsiteX972" fmla="*/ 1922202 w 11760532"/>
              <a:gd name="connsiteY972" fmla="*/ 1836714 h 5509311"/>
              <a:gd name="connsiteX973" fmla="*/ 1923613 w 11760532"/>
              <a:gd name="connsiteY973" fmla="*/ 1883302 h 5509311"/>
              <a:gd name="connsiteX974" fmla="*/ 1956395 w 11760532"/>
              <a:gd name="connsiteY974" fmla="*/ 1921130 h 5509311"/>
              <a:gd name="connsiteX975" fmla="*/ 1989293 w 11760532"/>
              <a:gd name="connsiteY975" fmla="*/ 1926587 h 5509311"/>
              <a:gd name="connsiteX976" fmla="*/ 2029977 w 11760532"/>
              <a:gd name="connsiteY976" fmla="*/ 1904243 h 5509311"/>
              <a:gd name="connsiteX977" fmla="*/ 2051081 w 11760532"/>
              <a:gd name="connsiteY977" fmla="*/ 1900179 h 5509311"/>
              <a:gd name="connsiteX978" fmla="*/ 2094303 w 11760532"/>
              <a:gd name="connsiteY978" fmla="*/ 1884753 h 5509311"/>
              <a:gd name="connsiteX979" fmla="*/ 2087071 w 11760532"/>
              <a:gd name="connsiteY979" fmla="*/ 1867552 h 5509311"/>
              <a:gd name="connsiteX980" fmla="*/ 2075793 w 11760532"/>
              <a:gd name="connsiteY980" fmla="*/ 1879549 h 5509311"/>
              <a:gd name="connsiteX981" fmla="*/ 2066099 w 11760532"/>
              <a:gd name="connsiteY981" fmla="*/ 1889578 h 5509311"/>
              <a:gd name="connsiteX982" fmla="*/ 2054115 w 11760532"/>
              <a:gd name="connsiteY982" fmla="*/ 1878281 h 5509311"/>
              <a:gd name="connsiteX983" fmla="*/ 2049403 w 11760532"/>
              <a:gd name="connsiteY983" fmla="*/ 1817665 h 5509311"/>
              <a:gd name="connsiteX984" fmla="*/ 2059421 w 11760532"/>
              <a:gd name="connsiteY984" fmla="*/ 1827376 h 5509311"/>
              <a:gd name="connsiteX985" fmla="*/ 2098216 w 11760532"/>
              <a:gd name="connsiteY985" fmla="*/ 1837593 h 5509311"/>
              <a:gd name="connsiteX986" fmla="*/ 2111077 w 11760532"/>
              <a:gd name="connsiteY986" fmla="*/ 1823629 h 5509311"/>
              <a:gd name="connsiteX987" fmla="*/ 2140673 w 11760532"/>
              <a:gd name="connsiteY987" fmla="*/ 1815058 h 5509311"/>
              <a:gd name="connsiteX988" fmla="*/ 2176739 w 11760532"/>
              <a:gd name="connsiteY988" fmla="*/ 1816579 h 5509311"/>
              <a:gd name="connsiteX989" fmla="*/ 2162847 w 11760532"/>
              <a:gd name="connsiteY989" fmla="*/ 1787510 h 5509311"/>
              <a:gd name="connsiteX990" fmla="*/ 2193837 w 11760532"/>
              <a:gd name="connsiteY990" fmla="*/ 1775195 h 5509311"/>
              <a:gd name="connsiteX991" fmla="*/ 2197005 w 11760532"/>
              <a:gd name="connsiteY991" fmla="*/ 1771259 h 5509311"/>
              <a:gd name="connsiteX992" fmla="*/ 2187807 w 11760532"/>
              <a:gd name="connsiteY992" fmla="*/ 1752472 h 5509311"/>
              <a:gd name="connsiteX993" fmla="*/ 2148823 w 11760532"/>
              <a:gd name="connsiteY993" fmla="*/ 1740477 h 5509311"/>
              <a:gd name="connsiteX994" fmla="*/ 2115868 w 11760532"/>
              <a:gd name="connsiteY994" fmla="*/ 1751206 h 5509311"/>
              <a:gd name="connsiteX995" fmla="*/ 2094762 w 11760532"/>
              <a:gd name="connsiteY995" fmla="*/ 1755270 h 5509311"/>
              <a:gd name="connsiteX996" fmla="*/ 2049367 w 11760532"/>
              <a:gd name="connsiteY996" fmla="*/ 1716998 h 5509311"/>
              <a:gd name="connsiteX997" fmla="*/ 2022366 w 11760532"/>
              <a:gd name="connsiteY997" fmla="*/ 1716302 h 5509311"/>
              <a:gd name="connsiteX998" fmla="*/ 1996700 w 11760532"/>
              <a:gd name="connsiteY998" fmla="*/ 1728045 h 5509311"/>
              <a:gd name="connsiteX999" fmla="*/ 1976855 w 11760532"/>
              <a:gd name="connsiteY999" fmla="*/ 1710401 h 5509311"/>
              <a:gd name="connsiteX1000" fmla="*/ 1940160 w 11760532"/>
              <a:gd name="connsiteY1000" fmla="*/ 1719733 h 5509311"/>
              <a:gd name="connsiteX1001" fmla="*/ 1909419 w 11760532"/>
              <a:gd name="connsiteY1001" fmla="*/ 1717641 h 5509311"/>
              <a:gd name="connsiteX1002" fmla="*/ 1861561 w 11760532"/>
              <a:gd name="connsiteY1002" fmla="*/ 1706599 h 5509311"/>
              <a:gd name="connsiteX1003" fmla="*/ 1835056 w 11760532"/>
              <a:gd name="connsiteY1003" fmla="*/ 1677086 h 5509311"/>
              <a:gd name="connsiteX1004" fmla="*/ 1785176 w 11760532"/>
              <a:gd name="connsiteY1004" fmla="*/ 1680643 h 5509311"/>
              <a:gd name="connsiteX1005" fmla="*/ 1771303 w 11760532"/>
              <a:gd name="connsiteY1005" fmla="*/ 1701907 h 5509311"/>
              <a:gd name="connsiteX1006" fmla="*/ 1756458 w 11760532"/>
              <a:gd name="connsiteY1006" fmla="*/ 1663951 h 5509311"/>
              <a:gd name="connsiteX1007" fmla="*/ 1751897 w 11760532"/>
              <a:gd name="connsiteY1007" fmla="*/ 1671632 h 5509311"/>
              <a:gd name="connsiteX1008" fmla="*/ 1699039 w 11760532"/>
              <a:gd name="connsiteY1008" fmla="*/ 1680902 h 5509311"/>
              <a:gd name="connsiteX1009" fmla="*/ 1686483 w 11760532"/>
              <a:gd name="connsiteY1009" fmla="*/ 1664273 h 5509311"/>
              <a:gd name="connsiteX1010" fmla="*/ 1685148 w 11760532"/>
              <a:gd name="connsiteY1010" fmla="*/ 1651832 h 5509311"/>
              <a:gd name="connsiteX1011" fmla="*/ 1676580 w 11760532"/>
              <a:gd name="connsiteY1011" fmla="*/ 1622191 h 5509311"/>
              <a:gd name="connsiteX1012" fmla="*/ 1581877 w 11760532"/>
              <a:gd name="connsiteY1012" fmla="*/ 1592809 h 5509311"/>
              <a:gd name="connsiteX1013" fmla="*/ 1426892 w 11760532"/>
              <a:gd name="connsiteY1013" fmla="*/ 1553718 h 5509311"/>
              <a:gd name="connsiteX1014" fmla="*/ 1377641 w 11760532"/>
              <a:gd name="connsiteY1014" fmla="*/ 1546421 h 5509311"/>
              <a:gd name="connsiteX1015" fmla="*/ 1340813 w 11760532"/>
              <a:gd name="connsiteY1015" fmla="*/ 1537791 h 5509311"/>
              <a:gd name="connsiteX1016" fmla="*/ 1277423 w 11760532"/>
              <a:gd name="connsiteY1016" fmla="*/ 1515833 h 5509311"/>
              <a:gd name="connsiteX1017" fmla="*/ 1211437 w 11760532"/>
              <a:gd name="connsiteY1017" fmla="*/ 1503142 h 5509311"/>
              <a:gd name="connsiteX1018" fmla="*/ 1156614 w 11760532"/>
              <a:gd name="connsiteY1018" fmla="*/ 1510825 h 5509311"/>
              <a:gd name="connsiteX1019" fmla="*/ 1110397 w 11760532"/>
              <a:gd name="connsiteY1019" fmla="*/ 1481630 h 5509311"/>
              <a:gd name="connsiteX1020" fmla="*/ 1064505 w 11760532"/>
              <a:gd name="connsiteY1020" fmla="*/ 1472175 h 5509311"/>
              <a:gd name="connsiteX1021" fmla="*/ 998386 w 11760532"/>
              <a:gd name="connsiteY1021" fmla="*/ 1441522 h 5509311"/>
              <a:gd name="connsiteX1022" fmla="*/ 872560 w 11760532"/>
              <a:gd name="connsiteY1022" fmla="*/ 1406493 h 5509311"/>
              <a:gd name="connsiteX1023" fmla="*/ 771329 w 11760532"/>
              <a:gd name="connsiteY1023" fmla="*/ 1383203 h 5509311"/>
              <a:gd name="connsiteX1024" fmla="*/ 748316 w 11760532"/>
              <a:gd name="connsiteY1024" fmla="*/ 1369495 h 5509311"/>
              <a:gd name="connsiteX1025" fmla="*/ 691643 w 11760532"/>
              <a:gd name="connsiteY1025" fmla="*/ 1343221 h 5509311"/>
              <a:gd name="connsiteX1026" fmla="*/ 679220 w 11760532"/>
              <a:gd name="connsiteY1026" fmla="*/ 1344554 h 5509311"/>
              <a:gd name="connsiteX1027" fmla="*/ 691948 w 11760532"/>
              <a:gd name="connsiteY1027" fmla="*/ 1312627 h 5509311"/>
              <a:gd name="connsiteX1028" fmla="*/ 728510 w 11760532"/>
              <a:gd name="connsiteY1028" fmla="*/ 1285331 h 5509311"/>
              <a:gd name="connsiteX1029" fmla="*/ 758870 w 11760532"/>
              <a:gd name="connsiteY1029" fmla="*/ 1283870 h 5509311"/>
              <a:gd name="connsiteX1030" fmla="*/ 787398 w 11760532"/>
              <a:gd name="connsiteY1030" fmla="*/ 1298784 h 5509311"/>
              <a:gd name="connsiteX1031" fmla="*/ 789687 w 11760532"/>
              <a:gd name="connsiteY1031" fmla="*/ 1320110 h 5509311"/>
              <a:gd name="connsiteX1032" fmla="*/ 803445 w 11760532"/>
              <a:gd name="connsiteY1032" fmla="*/ 1331217 h 5509311"/>
              <a:gd name="connsiteX1033" fmla="*/ 847487 w 11760532"/>
              <a:gd name="connsiteY1033" fmla="*/ 1306715 h 5509311"/>
              <a:gd name="connsiteX1034" fmla="*/ 857562 w 11760532"/>
              <a:gd name="connsiteY1034" fmla="*/ 1300240 h 5509311"/>
              <a:gd name="connsiteX1035" fmla="*/ 864031 w 11760532"/>
              <a:gd name="connsiteY1035" fmla="*/ 1310332 h 5509311"/>
              <a:gd name="connsiteX1036" fmla="*/ 864985 w 11760532"/>
              <a:gd name="connsiteY1036" fmla="*/ 1319219 h 5509311"/>
              <a:gd name="connsiteX1037" fmla="*/ 882292 w 11760532"/>
              <a:gd name="connsiteY1037" fmla="*/ 1329944 h 5509311"/>
              <a:gd name="connsiteX1038" fmla="*/ 904542 w 11760532"/>
              <a:gd name="connsiteY1038" fmla="*/ 1336544 h 5509311"/>
              <a:gd name="connsiteX1039" fmla="*/ 904866 w 11760532"/>
              <a:gd name="connsiteY1039" fmla="*/ 1356284 h 5509311"/>
              <a:gd name="connsiteX1040" fmla="*/ 883379 w 11760532"/>
              <a:gd name="connsiteY1040" fmla="*/ 1356792 h 5509311"/>
              <a:gd name="connsiteX1041" fmla="*/ 869373 w 11760532"/>
              <a:gd name="connsiteY1041" fmla="*/ 1360094 h 5509311"/>
              <a:gd name="connsiteX1042" fmla="*/ 872864 w 11760532"/>
              <a:gd name="connsiteY1042" fmla="*/ 1375899 h 5509311"/>
              <a:gd name="connsiteX1043" fmla="*/ 915895 w 11760532"/>
              <a:gd name="connsiteY1043" fmla="*/ 1358695 h 5509311"/>
              <a:gd name="connsiteX1044" fmla="*/ 953220 w 11760532"/>
              <a:gd name="connsiteY1044" fmla="*/ 1338509 h 5509311"/>
              <a:gd name="connsiteX1045" fmla="*/ 1054069 w 11760532"/>
              <a:gd name="connsiteY1045" fmla="*/ 1358243 h 5509311"/>
              <a:gd name="connsiteX1046" fmla="*/ 1061301 w 11760532"/>
              <a:gd name="connsiteY1046" fmla="*/ 1375444 h 5509311"/>
              <a:gd name="connsiteX1047" fmla="*/ 1055480 w 11760532"/>
              <a:gd name="connsiteY1047" fmla="*/ 1404832 h 5509311"/>
              <a:gd name="connsiteX1048" fmla="*/ 1071585 w 11760532"/>
              <a:gd name="connsiteY1048" fmla="*/ 1421080 h 5509311"/>
              <a:gd name="connsiteX1049" fmla="*/ 1081470 w 11760532"/>
              <a:gd name="connsiteY1049" fmla="*/ 1412828 h 5509311"/>
              <a:gd name="connsiteX1050" fmla="*/ 1105857 w 11760532"/>
              <a:gd name="connsiteY1050" fmla="*/ 1372458 h 5509311"/>
              <a:gd name="connsiteX1051" fmla="*/ 1108396 w 11760532"/>
              <a:gd name="connsiteY1051" fmla="*/ 1379377 h 5509311"/>
              <a:gd name="connsiteX1052" fmla="*/ 1130836 w 11760532"/>
              <a:gd name="connsiteY1052" fmla="*/ 1387754 h 5509311"/>
              <a:gd name="connsiteX1053" fmla="*/ 1141865 w 11760532"/>
              <a:gd name="connsiteY1053" fmla="*/ 1390165 h 5509311"/>
              <a:gd name="connsiteX1054" fmla="*/ 1171977 w 11760532"/>
              <a:gd name="connsiteY1054" fmla="*/ 1403111 h 5509311"/>
              <a:gd name="connsiteX1055" fmla="*/ 1229777 w 11760532"/>
              <a:gd name="connsiteY1055" fmla="*/ 1389716 h 5509311"/>
              <a:gd name="connsiteX1056" fmla="*/ 1237314 w 11760532"/>
              <a:gd name="connsiteY1056" fmla="*/ 1376323 h 5509311"/>
              <a:gd name="connsiteX1057" fmla="*/ 1243516 w 11760532"/>
              <a:gd name="connsiteY1057" fmla="*/ 1350489 h 5509311"/>
              <a:gd name="connsiteX1058" fmla="*/ 1195658 w 11760532"/>
              <a:gd name="connsiteY1058" fmla="*/ 1339448 h 5509311"/>
              <a:gd name="connsiteX1059" fmla="*/ 1153946 w 11760532"/>
              <a:gd name="connsiteY1059" fmla="*/ 1318758 h 5509311"/>
              <a:gd name="connsiteX1060" fmla="*/ 1211878 w 11760532"/>
              <a:gd name="connsiteY1060" fmla="*/ 1323325 h 5509311"/>
              <a:gd name="connsiteX1061" fmla="*/ 1255481 w 11760532"/>
              <a:gd name="connsiteY1061" fmla="*/ 1311453 h 5509311"/>
              <a:gd name="connsiteX1062" fmla="*/ 1278743 w 11760532"/>
              <a:gd name="connsiteY1062" fmla="*/ 1310754 h 5509311"/>
              <a:gd name="connsiteX1063" fmla="*/ 1281090 w 11760532"/>
              <a:gd name="connsiteY1063" fmla="*/ 1315895 h 5509311"/>
              <a:gd name="connsiteX1064" fmla="*/ 1365452 w 11760532"/>
              <a:gd name="connsiteY1064" fmla="*/ 1315827 h 5509311"/>
              <a:gd name="connsiteX1065" fmla="*/ 1411899 w 11760532"/>
              <a:gd name="connsiteY1065" fmla="*/ 1280280 h 5509311"/>
              <a:gd name="connsiteX1066" fmla="*/ 1471797 w 11760532"/>
              <a:gd name="connsiteY1066" fmla="*/ 1286433 h 5509311"/>
              <a:gd name="connsiteX1067" fmla="*/ 1547229 w 11760532"/>
              <a:gd name="connsiteY1067" fmla="*/ 1303503 h 5509311"/>
              <a:gd name="connsiteX1068" fmla="*/ 1603959 w 11760532"/>
              <a:gd name="connsiteY1068" fmla="*/ 1313592 h 5509311"/>
              <a:gd name="connsiteX1069" fmla="*/ 1647505 w 11760532"/>
              <a:gd name="connsiteY1069" fmla="*/ 1317906 h 5509311"/>
              <a:gd name="connsiteX1070" fmla="*/ 1684524 w 11760532"/>
              <a:gd name="connsiteY1070" fmla="*/ 1328313 h 5509311"/>
              <a:gd name="connsiteX1071" fmla="*/ 1717954 w 11760532"/>
              <a:gd name="connsiteY1071" fmla="*/ 1405620 h 5509311"/>
              <a:gd name="connsiteX1072" fmla="*/ 1730510 w 11760532"/>
              <a:gd name="connsiteY1072" fmla="*/ 1422250 h 5509311"/>
              <a:gd name="connsiteX1073" fmla="*/ 1749077 w 11760532"/>
              <a:gd name="connsiteY1073" fmla="*/ 1411268 h 5509311"/>
              <a:gd name="connsiteX1074" fmla="*/ 1758198 w 11760532"/>
              <a:gd name="connsiteY1074" fmla="*/ 1395908 h 5509311"/>
              <a:gd name="connsiteX1075" fmla="*/ 1809148 w 11760532"/>
              <a:gd name="connsiteY1075" fmla="*/ 1368866 h 5509311"/>
              <a:gd name="connsiteX1076" fmla="*/ 1834699 w 11760532"/>
              <a:gd name="connsiteY1076" fmla="*/ 1389493 h 5509311"/>
              <a:gd name="connsiteX1077" fmla="*/ 1871643 w 11760532"/>
              <a:gd name="connsiteY1077" fmla="*/ 1365752 h 5509311"/>
              <a:gd name="connsiteX1078" fmla="*/ 1930396 w 11760532"/>
              <a:gd name="connsiteY1078" fmla="*/ 1361243 h 5509311"/>
              <a:gd name="connsiteX1079" fmla="*/ 2044621 w 11760532"/>
              <a:gd name="connsiteY1079" fmla="*/ 1388529 h 5509311"/>
              <a:gd name="connsiteX1080" fmla="*/ 2063131 w 11760532"/>
              <a:gd name="connsiteY1080" fmla="*/ 1393732 h 5509311"/>
              <a:gd name="connsiteX1081" fmla="*/ 2105150 w 11760532"/>
              <a:gd name="connsiteY1081" fmla="*/ 1383829 h 5509311"/>
              <a:gd name="connsiteX1082" fmla="*/ 2116810 w 11760532"/>
              <a:gd name="connsiteY1082" fmla="*/ 1375387 h 5509311"/>
              <a:gd name="connsiteX1083" fmla="*/ 2134174 w 11760532"/>
              <a:gd name="connsiteY1083" fmla="*/ 1369927 h 5509311"/>
              <a:gd name="connsiteX1084" fmla="*/ 2158961 w 11760532"/>
              <a:gd name="connsiteY1084" fmla="*/ 1383446 h 5509311"/>
              <a:gd name="connsiteX1085" fmla="*/ 2180963 w 11760532"/>
              <a:gd name="connsiteY1085" fmla="*/ 1404453 h 5509311"/>
              <a:gd name="connsiteX1086" fmla="*/ 2205178 w 11760532"/>
              <a:gd name="connsiteY1086" fmla="*/ 1412640 h 5509311"/>
              <a:gd name="connsiteX1087" fmla="*/ 2240232 w 11760532"/>
              <a:gd name="connsiteY1087" fmla="*/ 1421461 h 5509311"/>
              <a:gd name="connsiteX1088" fmla="*/ 2256203 w 11760532"/>
              <a:gd name="connsiteY1088" fmla="*/ 1419746 h 5509311"/>
              <a:gd name="connsiteX1089" fmla="*/ 2331311 w 11760532"/>
              <a:gd name="connsiteY1089" fmla="*/ 1417077 h 5509311"/>
              <a:gd name="connsiteX1090" fmla="*/ 2358751 w 11760532"/>
              <a:gd name="connsiteY1090" fmla="*/ 1405142 h 5509311"/>
              <a:gd name="connsiteX1091" fmla="*/ 2336941 w 11760532"/>
              <a:gd name="connsiteY1091" fmla="*/ 1385911 h 5509311"/>
              <a:gd name="connsiteX1092" fmla="*/ 2331235 w 11760532"/>
              <a:gd name="connsiteY1092" fmla="*/ 1382928 h 5509311"/>
              <a:gd name="connsiteX1093" fmla="*/ 2315303 w 11760532"/>
              <a:gd name="connsiteY1093" fmla="*/ 1318123 h 5509311"/>
              <a:gd name="connsiteX1094" fmla="*/ 2345548 w 11760532"/>
              <a:gd name="connsiteY1094" fmla="*/ 1349033 h 5509311"/>
              <a:gd name="connsiteX1095" fmla="*/ 2387184 w 11760532"/>
              <a:gd name="connsiteY1095" fmla="*/ 1335575 h 5509311"/>
              <a:gd name="connsiteX1096" fmla="*/ 2396821 w 11760532"/>
              <a:gd name="connsiteY1096" fmla="*/ 1341731 h 5509311"/>
              <a:gd name="connsiteX1097" fmla="*/ 2394416 w 11760532"/>
              <a:gd name="connsiteY1097" fmla="*/ 1352775 h 5509311"/>
              <a:gd name="connsiteX1098" fmla="*/ 2396133 w 11760532"/>
              <a:gd name="connsiteY1098" fmla="*/ 1368770 h 5509311"/>
              <a:gd name="connsiteX1099" fmla="*/ 2406590 w 11760532"/>
              <a:gd name="connsiteY1099" fmla="*/ 1365850 h 5509311"/>
              <a:gd name="connsiteX1100" fmla="*/ 2421932 w 11760532"/>
              <a:gd name="connsiteY1100" fmla="*/ 1374989 h 5509311"/>
              <a:gd name="connsiteX1101" fmla="*/ 2424852 w 11760532"/>
              <a:gd name="connsiteY1101" fmla="*/ 1385462 h 5509311"/>
              <a:gd name="connsiteX1102" fmla="*/ 2514843 w 11760532"/>
              <a:gd name="connsiteY1102" fmla="*/ 1354228 h 5509311"/>
              <a:gd name="connsiteX1103" fmla="*/ 2518583 w 11760532"/>
              <a:gd name="connsiteY1103" fmla="*/ 1355624 h 5509311"/>
              <a:gd name="connsiteX1104" fmla="*/ 2638190 w 11760532"/>
              <a:gd name="connsiteY1104" fmla="*/ 1366154 h 5509311"/>
              <a:gd name="connsiteX1105" fmla="*/ 2668110 w 11760532"/>
              <a:gd name="connsiteY1105" fmla="*/ 1377324 h 5509311"/>
              <a:gd name="connsiteX1106" fmla="*/ 2702344 w 11760532"/>
              <a:gd name="connsiteY1106" fmla="*/ 1395221 h 5509311"/>
              <a:gd name="connsiteX1107" fmla="*/ 2770734 w 11760532"/>
              <a:gd name="connsiteY1107" fmla="*/ 1396868 h 5509311"/>
              <a:gd name="connsiteX1108" fmla="*/ 2784035 w 11760532"/>
              <a:gd name="connsiteY1108" fmla="*/ 1370272 h 5509311"/>
              <a:gd name="connsiteX1109" fmla="*/ 2780734 w 11760532"/>
              <a:gd name="connsiteY1109" fmla="*/ 1356245 h 5509311"/>
              <a:gd name="connsiteX1110" fmla="*/ 2784780 w 11760532"/>
              <a:gd name="connsiteY1110" fmla="*/ 1327048 h 5509311"/>
              <a:gd name="connsiteX1111" fmla="*/ 2788578 w 11760532"/>
              <a:gd name="connsiteY1111" fmla="*/ 1312259 h 5509311"/>
              <a:gd name="connsiteX1112" fmla="*/ 2802145 w 11760532"/>
              <a:gd name="connsiteY1112" fmla="*/ 1321588 h 5509311"/>
              <a:gd name="connsiteX1113" fmla="*/ 2822314 w 11760532"/>
              <a:gd name="connsiteY1113" fmla="*/ 1358972 h 5509311"/>
              <a:gd name="connsiteX1114" fmla="*/ 2894138 w 11760532"/>
              <a:gd name="connsiteY1114" fmla="*/ 1392608 h 5509311"/>
              <a:gd name="connsiteX1115" fmla="*/ 2941863 w 11760532"/>
              <a:gd name="connsiteY1115" fmla="*/ 1385687 h 5509311"/>
              <a:gd name="connsiteX1116" fmla="*/ 2980027 w 11760532"/>
              <a:gd name="connsiteY1116" fmla="*/ 1406758 h 5509311"/>
              <a:gd name="connsiteX1117" fmla="*/ 2986496 w 11760532"/>
              <a:gd name="connsiteY1117" fmla="*/ 1416850 h 5509311"/>
              <a:gd name="connsiteX1118" fmla="*/ 3005178 w 11760532"/>
              <a:gd name="connsiteY1118" fmla="*/ 1373498 h 5509311"/>
              <a:gd name="connsiteX1119" fmla="*/ 3024698 w 11760532"/>
              <a:gd name="connsiteY1119" fmla="*/ 1371402 h 5509311"/>
              <a:gd name="connsiteX1120" fmla="*/ 3055631 w 11760532"/>
              <a:gd name="connsiteY1120" fmla="*/ 1375271 h 5509311"/>
              <a:gd name="connsiteX1121" fmla="*/ 3097459 w 11760532"/>
              <a:gd name="connsiteY1121" fmla="*/ 1363590 h 5509311"/>
              <a:gd name="connsiteX1122" fmla="*/ 3165791 w 11760532"/>
              <a:gd name="connsiteY1122" fmla="*/ 1381423 h 5509311"/>
              <a:gd name="connsiteX1123" fmla="*/ 3211169 w 11760532"/>
              <a:gd name="connsiteY1123" fmla="*/ 1369361 h 5509311"/>
              <a:gd name="connsiteX1124" fmla="*/ 3261431 w 11760532"/>
              <a:gd name="connsiteY1124" fmla="*/ 1369358 h 5509311"/>
              <a:gd name="connsiteX1125" fmla="*/ 3290016 w 11760532"/>
              <a:gd name="connsiteY1125" fmla="*/ 1368086 h 5509311"/>
              <a:gd name="connsiteX1126" fmla="*/ 3293375 w 11760532"/>
              <a:gd name="connsiteY1126" fmla="*/ 1365928 h 5509311"/>
              <a:gd name="connsiteX1127" fmla="*/ 3313278 w 11760532"/>
              <a:gd name="connsiteY1127" fmla="*/ 1367387 h 5509311"/>
              <a:gd name="connsiteX1128" fmla="*/ 3320319 w 11760532"/>
              <a:gd name="connsiteY1128" fmla="*/ 1382811 h 5509311"/>
              <a:gd name="connsiteX1129" fmla="*/ 3359876 w 11760532"/>
              <a:gd name="connsiteY1129" fmla="*/ 1400136 h 5509311"/>
              <a:gd name="connsiteX1130" fmla="*/ 3445746 w 11760532"/>
              <a:gd name="connsiteY1130" fmla="*/ 1363952 h 5509311"/>
              <a:gd name="connsiteX1131" fmla="*/ 3467805 w 11760532"/>
              <a:gd name="connsiteY1131" fmla="*/ 1368775 h 5509311"/>
              <a:gd name="connsiteX1132" fmla="*/ 3486314 w 11760532"/>
              <a:gd name="connsiteY1132" fmla="*/ 1373979 h 5509311"/>
              <a:gd name="connsiteX1133" fmla="*/ 3530108 w 11760532"/>
              <a:gd name="connsiteY1133" fmla="*/ 1363885 h 5509311"/>
              <a:gd name="connsiteX1134" fmla="*/ 3564323 w 11760532"/>
              <a:gd name="connsiteY1134" fmla="*/ 1331448 h 5509311"/>
              <a:gd name="connsiteX1135" fmla="*/ 3580733 w 11760532"/>
              <a:gd name="connsiteY1135" fmla="*/ 1317103 h 5509311"/>
              <a:gd name="connsiteX1136" fmla="*/ 3618001 w 11760532"/>
              <a:gd name="connsiteY1136" fmla="*/ 1313102 h 5509311"/>
              <a:gd name="connsiteX1137" fmla="*/ 3624451 w 11760532"/>
              <a:gd name="connsiteY1137" fmla="*/ 1272860 h 5509311"/>
              <a:gd name="connsiteX1138" fmla="*/ 3638915 w 11760532"/>
              <a:gd name="connsiteY1138" fmla="*/ 1307261 h 5509311"/>
              <a:gd name="connsiteX1139" fmla="*/ 3598937 w 11760532"/>
              <a:gd name="connsiteY1139" fmla="*/ 1352900 h 5509311"/>
              <a:gd name="connsiteX1140" fmla="*/ 3663645 w 11760532"/>
              <a:gd name="connsiteY1140" fmla="*/ 1336965 h 5509311"/>
              <a:gd name="connsiteX1141" fmla="*/ 3674160 w 11760532"/>
              <a:gd name="connsiteY1141" fmla="*/ 1317859 h 5509311"/>
              <a:gd name="connsiteX1142" fmla="*/ 3706409 w 11760532"/>
              <a:gd name="connsiteY1142" fmla="*/ 1283836 h 5509311"/>
              <a:gd name="connsiteX1143" fmla="*/ 3713755 w 11760532"/>
              <a:gd name="connsiteY1143" fmla="*/ 1268666 h 5509311"/>
              <a:gd name="connsiteX1144" fmla="*/ 3722362 w 11760532"/>
              <a:gd name="connsiteY1144" fmla="*/ 1231788 h 5509311"/>
              <a:gd name="connsiteX1145" fmla="*/ 3729213 w 11760532"/>
              <a:gd name="connsiteY1145" fmla="*/ 1245434 h 5509311"/>
              <a:gd name="connsiteX1146" fmla="*/ 3769400 w 11760532"/>
              <a:gd name="connsiteY1146" fmla="*/ 1251906 h 5509311"/>
              <a:gd name="connsiteX1147" fmla="*/ 3819911 w 11760532"/>
              <a:gd name="connsiteY1147" fmla="*/ 1237495 h 5509311"/>
              <a:gd name="connsiteX1148" fmla="*/ 3859906 w 11760532"/>
              <a:gd name="connsiteY1148" fmla="*/ 1242189 h 5509311"/>
              <a:gd name="connsiteX1149" fmla="*/ 3977680 w 11760532"/>
              <a:gd name="connsiteY1149" fmla="*/ 1269095 h 5509311"/>
              <a:gd name="connsiteX1150" fmla="*/ 3989607 w 11760532"/>
              <a:gd name="connsiteY1150" fmla="*/ 1296578 h 5509311"/>
              <a:gd name="connsiteX1151" fmla="*/ 3965658 w 11760532"/>
              <a:gd name="connsiteY1151" fmla="*/ 1324318 h 5509311"/>
              <a:gd name="connsiteX1152" fmla="*/ 3933027 w 11760532"/>
              <a:gd name="connsiteY1152" fmla="*/ 1354786 h 5509311"/>
              <a:gd name="connsiteX1153" fmla="*/ 4089367 w 11760532"/>
              <a:gd name="connsiteY1153" fmla="*/ 1289464 h 5509311"/>
              <a:gd name="connsiteX1154" fmla="*/ 4108507 w 11760532"/>
              <a:gd name="connsiteY1154" fmla="*/ 1283814 h 5509311"/>
              <a:gd name="connsiteX1155" fmla="*/ 4123219 w 11760532"/>
              <a:gd name="connsiteY1155" fmla="*/ 1303807 h 5509311"/>
              <a:gd name="connsiteX1156" fmla="*/ 4117837 w 11760532"/>
              <a:gd name="connsiteY1156" fmla="*/ 1320564 h 5509311"/>
              <a:gd name="connsiteX1157" fmla="*/ 4092057 w 11760532"/>
              <a:gd name="connsiteY1157" fmla="*/ 1364679 h 5509311"/>
              <a:gd name="connsiteX1158" fmla="*/ 4107665 w 11760532"/>
              <a:gd name="connsiteY1158" fmla="*/ 1409743 h 5509311"/>
              <a:gd name="connsiteX1159" fmla="*/ 4141823 w 11760532"/>
              <a:gd name="connsiteY1159" fmla="*/ 1393492 h 5509311"/>
              <a:gd name="connsiteX1160" fmla="*/ 4148597 w 11760532"/>
              <a:gd name="connsiteY1160" fmla="*/ 1372991 h 5509311"/>
              <a:gd name="connsiteX1161" fmla="*/ 4202009 w 11760532"/>
              <a:gd name="connsiteY1161" fmla="*/ 1318719 h 5509311"/>
              <a:gd name="connsiteX1162" fmla="*/ 4251126 w 11760532"/>
              <a:gd name="connsiteY1162" fmla="*/ 1308053 h 5509311"/>
              <a:gd name="connsiteX1163" fmla="*/ 4376247 w 11760532"/>
              <a:gd name="connsiteY1163" fmla="*/ 1319788 h 5509311"/>
              <a:gd name="connsiteX1164" fmla="*/ 4407619 w 11760532"/>
              <a:gd name="connsiteY1164" fmla="*/ 1311027 h 5509311"/>
              <a:gd name="connsiteX1165" fmla="*/ 4457557 w 11760532"/>
              <a:gd name="connsiteY1165" fmla="*/ 1291285 h 5509311"/>
              <a:gd name="connsiteX1166" fmla="*/ 4517017 w 11760532"/>
              <a:gd name="connsiteY1166" fmla="*/ 1310069 h 5509311"/>
              <a:gd name="connsiteX1167" fmla="*/ 4556440 w 11760532"/>
              <a:gd name="connsiteY1167" fmla="*/ 1309433 h 5509311"/>
              <a:gd name="connsiteX1168" fmla="*/ 4583881 w 11760532"/>
              <a:gd name="connsiteY1168" fmla="*/ 1297498 h 5509311"/>
              <a:gd name="connsiteX1169" fmla="*/ 4598898 w 11760532"/>
              <a:gd name="connsiteY1169" fmla="*/ 1286898 h 5509311"/>
              <a:gd name="connsiteX1170" fmla="*/ 4608286 w 11760532"/>
              <a:gd name="connsiteY1170" fmla="*/ 1307462 h 5509311"/>
              <a:gd name="connsiteX1171" fmla="*/ 4598344 w 11760532"/>
              <a:gd name="connsiteY1171" fmla="*/ 1331899 h 5509311"/>
              <a:gd name="connsiteX1172" fmla="*/ 4638989 w 11760532"/>
              <a:gd name="connsiteY1172" fmla="*/ 1376074 h 5509311"/>
              <a:gd name="connsiteX1173" fmla="*/ 4659712 w 11760532"/>
              <a:gd name="connsiteY1173" fmla="*/ 1368456 h 5509311"/>
              <a:gd name="connsiteX1174" fmla="*/ 4679424 w 11760532"/>
              <a:gd name="connsiteY1174" fmla="*/ 1368138 h 5509311"/>
              <a:gd name="connsiteX1175" fmla="*/ 4771075 w 11760532"/>
              <a:gd name="connsiteY1175" fmla="*/ 1369085 h 5509311"/>
              <a:gd name="connsiteX1176" fmla="*/ 4775636 w 11760532"/>
              <a:gd name="connsiteY1176" fmla="*/ 1361404 h 5509311"/>
              <a:gd name="connsiteX1177" fmla="*/ 4766630 w 11760532"/>
              <a:gd name="connsiteY1177" fmla="*/ 1344394 h 5509311"/>
              <a:gd name="connsiteX1178" fmla="*/ 4759912 w 11760532"/>
              <a:gd name="connsiteY1178" fmla="*/ 1348711 h 5509311"/>
              <a:gd name="connsiteX1179" fmla="*/ 4715927 w 11760532"/>
              <a:gd name="connsiteY1179" fmla="*/ 1357028 h 5509311"/>
              <a:gd name="connsiteX1180" fmla="*/ 4693220 w 11760532"/>
              <a:gd name="connsiteY1180" fmla="*/ 1312726 h 5509311"/>
              <a:gd name="connsiteX1181" fmla="*/ 4707036 w 11760532"/>
              <a:gd name="connsiteY1181" fmla="*/ 1307647 h 5509311"/>
              <a:gd name="connsiteX1182" fmla="*/ 4738407 w 11760532"/>
              <a:gd name="connsiteY1182" fmla="*/ 1298887 h 5509311"/>
              <a:gd name="connsiteX1183" fmla="*/ 4804509 w 11760532"/>
              <a:gd name="connsiteY1183" fmla="*/ 1279206 h 5509311"/>
              <a:gd name="connsiteX1184" fmla="*/ 4835440 w 11760532"/>
              <a:gd name="connsiteY1184" fmla="*/ 1283076 h 5509311"/>
              <a:gd name="connsiteX1185" fmla="*/ 4874043 w 11760532"/>
              <a:gd name="connsiteY1185" fmla="*/ 1291516 h 5509311"/>
              <a:gd name="connsiteX1186" fmla="*/ 4899270 w 11760532"/>
              <a:gd name="connsiteY1186" fmla="*/ 1292404 h 5509311"/>
              <a:gd name="connsiteX1187" fmla="*/ 4925317 w 11760532"/>
              <a:gd name="connsiteY1187" fmla="*/ 1284214 h 5509311"/>
              <a:gd name="connsiteX1188" fmla="*/ 4942568 w 11760532"/>
              <a:gd name="connsiteY1188" fmla="*/ 1311126 h 5509311"/>
              <a:gd name="connsiteX1189" fmla="*/ 5003650 w 11760532"/>
              <a:gd name="connsiteY1189" fmla="*/ 1261423 h 5509311"/>
              <a:gd name="connsiteX1190" fmla="*/ 4998077 w 11760532"/>
              <a:gd name="connsiteY1190" fmla="*/ 1276403 h 5509311"/>
              <a:gd name="connsiteX1191" fmla="*/ 5026929 w 11760532"/>
              <a:gd name="connsiteY1191" fmla="*/ 1311057 h 5509311"/>
              <a:gd name="connsiteX1192" fmla="*/ 5083718 w 11760532"/>
              <a:gd name="connsiteY1192" fmla="*/ 1304961 h 5509311"/>
              <a:gd name="connsiteX1193" fmla="*/ 5170751 w 11760532"/>
              <a:gd name="connsiteY1193" fmla="*/ 1329774 h 5509311"/>
              <a:gd name="connsiteX1194" fmla="*/ 5205098 w 11760532"/>
              <a:gd name="connsiteY1194" fmla="*/ 1315300 h 5509311"/>
              <a:gd name="connsiteX1195" fmla="*/ 5243244 w 11760532"/>
              <a:gd name="connsiteY1195" fmla="*/ 1286037 h 5509311"/>
              <a:gd name="connsiteX1196" fmla="*/ 5287991 w 11760532"/>
              <a:gd name="connsiteY1196" fmla="*/ 1284829 h 5509311"/>
              <a:gd name="connsiteX1197" fmla="*/ 5312397 w 11760532"/>
              <a:gd name="connsiteY1197" fmla="*/ 1294793 h 5509311"/>
              <a:gd name="connsiteX1198" fmla="*/ 5319877 w 11760532"/>
              <a:gd name="connsiteY1198" fmla="*/ 1297585 h 5509311"/>
              <a:gd name="connsiteX1199" fmla="*/ 5387944 w 11760532"/>
              <a:gd name="connsiteY1199" fmla="*/ 1279491 h 5509311"/>
              <a:gd name="connsiteX1200" fmla="*/ 5448148 w 11760532"/>
              <a:gd name="connsiteY1200" fmla="*/ 1255051 h 5509311"/>
              <a:gd name="connsiteX1201" fmla="*/ 5466276 w 11760532"/>
              <a:gd name="connsiteY1201" fmla="*/ 1256701 h 5509311"/>
              <a:gd name="connsiteX1202" fmla="*/ 5493469 w 11760532"/>
              <a:gd name="connsiteY1202" fmla="*/ 1259175 h 5509311"/>
              <a:gd name="connsiteX1203" fmla="*/ 5575789 w 11760532"/>
              <a:gd name="connsiteY1203" fmla="*/ 1223372 h 5509311"/>
              <a:gd name="connsiteX1204" fmla="*/ 5612046 w 11760532"/>
              <a:gd name="connsiteY1204" fmla="*/ 1226670 h 5509311"/>
              <a:gd name="connsiteX1205" fmla="*/ 5631700 w 11760532"/>
              <a:gd name="connsiteY1205" fmla="*/ 1242538 h 5509311"/>
              <a:gd name="connsiteX1206" fmla="*/ 5646029 w 11760532"/>
              <a:gd name="connsiteY1206" fmla="*/ 1258976 h 5509311"/>
              <a:gd name="connsiteX1207" fmla="*/ 5716767 w 11760532"/>
              <a:gd name="connsiteY1207" fmla="*/ 1265764 h 5509311"/>
              <a:gd name="connsiteX1208" fmla="*/ 5731652 w 11760532"/>
              <a:gd name="connsiteY1208" fmla="*/ 1237200 h 5509311"/>
              <a:gd name="connsiteX1209" fmla="*/ 5737281 w 11760532"/>
              <a:gd name="connsiteY1209" fmla="*/ 1206035 h 5509311"/>
              <a:gd name="connsiteX1210" fmla="*/ 5760427 w 11760532"/>
              <a:gd name="connsiteY1210" fmla="*/ 1237707 h 5509311"/>
              <a:gd name="connsiteX1211" fmla="*/ 5804048 w 11760532"/>
              <a:gd name="connsiteY1211" fmla="*/ 1276169 h 5509311"/>
              <a:gd name="connsiteX1212" fmla="*/ 5856583 w 11760532"/>
              <a:gd name="connsiteY1212" fmla="*/ 1247159 h 5509311"/>
              <a:gd name="connsiteX1213" fmla="*/ 5884214 w 11760532"/>
              <a:gd name="connsiteY1213" fmla="*/ 1237001 h 5509311"/>
              <a:gd name="connsiteX1214" fmla="*/ 5930487 w 11760532"/>
              <a:gd name="connsiteY1214" fmla="*/ 1250011 h 5509311"/>
              <a:gd name="connsiteX1215" fmla="*/ 5946841 w 11760532"/>
              <a:gd name="connsiteY1215" fmla="*/ 1251851 h 5509311"/>
              <a:gd name="connsiteX1216" fmla="*/ 5983536 w 11760532"/>
              <a:gd name="connsiteY1216" fmla="*/ 1242519 h 5509311"/>
              <a:gd name="connsiteX1217" fmla="*/ 5970674 w 11760532"/>
              <a:gd name="connsiteY1217" fmla="*/ 1256483 h 5509311"/>
              <a:gd name="connsiteX1218" fmla="*/ 5975120 w 11760532"/>
              <a:gd name="connsiteY1218" fmla="*/ 1281173 h 5509311"/>
              <a:gd name="connsiteX1219" fmla="*/ 5996034 w 11760532"/>
              <a:gd name="connsiteY1219" fmla="*/ 1275333 h 5509311"/>
              <a:gd name="connsiteX1220" fmla="*/ 6046278 w 11760532"/>
              <a:gd name="connsiteY1220" fmla="*/ 1224996 h 5509311"/>
              <a:gd name="connsiteX1221" fmla="*/ 6090072 w 11760532"/>
              <a:gd name="connsiteY1221" fmla="*/ 1214902 h 5509311"/>
              <a:gd name="connsiteX1222" fmla="*/ 6138368 w 11760532"/>
              <a:gd name="connsiteY1222" fmla="*/ 1213313 h 5509311"/>
              <a:gd name="connsiteX1223" fmla="*/ 6190787 w 11760532"/>
              <a:gd name="connsiteY1223" fmla="*/ 1216674 h 5509311"/>
              <a:gd name="connsiteX1224" fmla="*/ 6227673 w 11760532"/>
              <a:gd name="connsiteY1224" fmla="*/ 1209119 h 5509311"/>
              <a:gd name="connsiteX1225" fmla="*/ 6272229 w 11760532"/>
              <a:gd name="connsiteY1225" fmla="*/ 1206133 h 5509311"/>
              <a:gd name="connsiteX1226" fmla="*/ 6285988 w 11760532"/>
              <a:gd name="connsiteY1226" fmla="*/ 1217240 h 5509311"/>
              <a:gd name="connsiteX1227" fmla="*/ 6337395 w 11760532"/>
              <a:gd name="connsiteY1227" fmla="*/ 1227900 h 5509311"/>
              <a:gd name="connsiteX1228" fmla="*/ 6361153 w 11760532"/>
              <a:gd name="connsiteY1228" fmla="*/ 1198385 h 5509311"/>
              <a:gd name="connsiteX1229" fmla="*/ 6399489 w 11760532"/>
              <a:gd name="connsiteY1229" fmla="*/ 1170899 h 5509311"/>
              <a:gd name="connsiteX1230" fmla="*/ 6465781 w 11760532"/>
              <a:gd name="connsiteY1230" fmla="*/ 1152996 h 5509311"/>
              <a:gd name="connsiteX1231" fmla="*/ 6483145 w 11760532"/>
              <a:gd name="connsiteY1231" fmla="*/ 1147536 h 5509311"/>
              <a:gd name="connsiteX1232" fmla="*/ 6583097 w 11760532"/>
              <a:gd name="connsiteY1232" fmla="*/ 1142200 h 5509311"/>
              <a:gd name="connsiteX1233" fmla="*/ 6563843 w 11760532"/>
              <a:gd name="connsiteY1233" fmla="*/ 1180221 h 5509311"/>
              <a:gd name="connsiteX1234" fmla="*/ 6558462 w 11760532"/>
              <a:gd name="connsiteY1234" fmla="*/ 1196977 h 5509311"/>
              <a:gd name="connsiteX1235" fmla="*/ 6558595 w 11760532"/>
              <a:gd name="connsiteY1235" fmla="*/ 1214940 h 5509311"/>
              <a:gd name="connsiteX1236" fmla="*/ 6576151 w 11760532"/>
              <a:gd name="connsiteY1236" fmla="*/ 1211258 h 5509311"/>
              <a:gd name="connsiteX1237" fmla="*/ 6593382 w 11760532"/>
              <a:gd name="connsiteY1237" fmla="*/ 1187836 h 5509311"/>
              <a:gd name="connsiteX1238" fmla="*/ 6607960 w 11760532"/>
              <a:gd name="connsiteY1238" fmla="*/ 1189866 h 5509311"/>
              <a:gd name="connsiteX1239" fmla="*/ 6620708 w 11760532"/>
              <a:gd name="connsiteY1239" fmla="*/ 1208272 h 5509311"/>
              <a:gd name="connsiteX1240" fmla="*/ 6710260 w 11760532"/>
              <a:gd name="connsiteY1240" fmla="*/ 1189670 h 5509311"/>
              <a:gd name="connsiteX1241" fmla="*/ 6729458 w 11760532"/>
              <a:gd name="connsiteY1241" fmla="*/ 1167834 h 5509311"/>
              <a:gd name="connsiteX1242" fmla="*/ 6729972 w 11760532"/>
              <a:gd name="connsiteY1242" fmla="*/ 1189351 h 5509311"/>
              <a:gd name="connsiteX1243" fmla="*/ 6751210 w 11760532"/>
              <a:gd name="connsiteY1243" fmla="*/ 1203251 h 5509311"/>
              <a:gd name="connsiteX1244" fmla="*/ 6780616 w 11760532"/>
              <a:gd name="connsiteY1244" fmla="*/ 1192903 h 5509311"/>
              <a:gd name="connsiteX1245" fmla="*/ 6795882 w 11760532"/>
              <a:gd name="connsiteY1245" fmla="*/ 1167894 h 5509311"/>
              <a:gd name="connsiteX1246" fmla="*/ 6783384 w 11760532"/>
              <a:gd name="connsiteY1246" fmla="*/ 1135079 h 5509311"/>
              <a:gd name="connsiteX1247" fmla="*/ 6812293 w 11760532"/>
              <a:gd name="connsiteY1247" fmla="*/ 1153549 h 5509311"/>
              <a:gd name="connsiteX1248" fmla="*/ 6838913 w 11760532"/>
              <a:gd name="connsiteY1248" fmla="*/ 1150690 h 5509311"/>
              <a:gd name="connsiteX1249" fmla="*/ 6923141 w 11760532"/>
              <a:gd name="connsiteY1249" fmla="*/ 1132660 h 5509311"/>
              <a:gd name="connsiteX1250" fmla="*/ 6988479 w 11760532"/>
              <a:gd name="connsiteY1250" fmla="*/ 1105871 h 5509311"/>
              <a:gd name="connsiteX1251" fmla="*/ 7003687 w 11760532"/>
              <a:gd name="connsiteY1251" fmla="*/ 1097048 h 5509311"/>
              <a:gd name="connsiteX1252" fmla="*/ 7042596 w 11760532"/>
              <a:gd name="connsiteY1252" fmla="*/ 1074894 h 5509311"/>
              <a:gd name="connsiteX1253" fmla="*/ 7043990 w 11760532"/>
              <a:gd name="connsiteY1253" fmla="*/ 1071149 h 5509311"/>
              <a:gd name="connsiteX1254" fmla="*/ 7062365 w 11760532"/>
              <a:gd name="connsiteY1254" fmla="*/ 1058390 h 5509311"/>
              <a:gd name="connsiteX1255" fmla="*/ 7072765 w 11760532"/>
              <a:gd name="connsiteY1255" fmla="*/ 1071655 h 5509311"/>
              <a:gd name="connsiteX1256" fmla="*/ 7100911 w 11760532"/>
              <a:gd name="connsiteY1256" fmla="*/ 1083015 h 5509311"/>
              <a:gd name="connsiteX1257" fmla="*/ 7170562 w 11760532"/>
              <a:gd name="connsiteY1257" fmla="*/ 1062954 h 5509311"/>
              <a:gd name="connsiteX1258" fmla="*/ 7222656 w 11760532"/>
              <a:gd name="connsiteY1258" fmla="*/ 1046575 h 5509311"/>
              <a:gd name="connsiteX1259" fmla="*/ 7237425 w 11760532"/>
              <a:gd name="connsiteY1259" fmla="*/ 1050383 h 5509311"/>
              <a:gd name="connsiteX1260" fmla="*/ 7256769 w 11760532"/>
              <a:gd name="connsiteY1260" fmla="*/ 1063362 h 5509311"/>
              <a:gd name="connsiteX1261" fmla="*/ 7272553 w 11760532"/>
              <a:gd name="connsiteY1261" fmla="*/ 1063640 h 5509311"/>
              <a:gd name="connsiteX1262" fmla="*/ 7330857 w 11760532"/>
              <a:gd name="connsiteY1262" fmla="*/ 1037935 h 5509311"/>
              <a:gd name="connsiteX1263" fmla="*/ 7328466 w 11760532"/>
              <a:gd name="connsiteY1263" fmla="*/ 1028924 h 5509311"/>
              <a:gd name="connsiteX1264" fmla="*/ 7336672 w 11760532"/>
              <a:gd name="connsiteY1264" fmla="*/ 1021751 h 5509311"/>
              <a:gd name="connsiteX1265" fmla="*/ 7399720 w 11760532"/>
              <a:gd name="connsiteY1265" fmla="*/ 973636 h 5509311"/>
              <a:gd name="connsiteX1266" fmla="*/ 7494712 w 11760532"/>
              <a:gd name="connsiteY1266" fmla="*/ 922091 h 5509311"/>
              <a:gd name="connsiteX1267" fmla="*/ 7506696 w 11760532"/>
              <a:gd name="connsiteY1267" fmla="*/ 933389 h 5509311"/>
              <a:gd name="connsiteX1268" fmla="*/ 7488452 w 11760532"/>
              <a:gd name="connsiteY1268" fmla="*/ 964110 h 5509311"/>
              <a:gd name="connsiteX1269" fmla="*/ 7487192 w 11760532"/>
              <a:gd name="connsiteY1269" fmla="*/ 985818 h 5509311"/>
              <a:gd name="connsiteX1270" fmla="*/ 7507095 w 11760532"/>
              <a:gd name="connsiteY1270" fmla="*/ 987276 h 5509311"/>
              <a:gd name="connsiteX1271" fmla="*/ 7534154 w 11760532"/>
              <a:gd name="connsiteY1271" fmla="*/ 971788 h 5509311"/>
              <a:gd name="connsiteX1272" fmla="*/ 7553484 w 11760532"/>
              <a:gd name="connsiteY1272" fmla="*/ 967915 h 5509311"/>
              <a:gd name="connsiteX1273" fmla="*/ 7556847 w 11760532"/>
              <a:gd name="connsiteY1273" fmla="*/ 978340 h 5509311"/>
              <a:gd name="connsiteX1274" fmla="*/ 7556614 w 11760532"/>
              <a:gd name="connsiteY1274" fmla="*/ 978908 h 5509311"/>
              <a:gd name="connsiteX1275" fmla="*/ 7582152 w 11760532"/>
              <a:gd name="connsiteY1275" fmla="*/ 972345 h 5509311"/>
              <a:gd name="connsiteX1276" fmla="*/ 7608680 w 11760532"/>
              <a:gd name="connsiteY1276" fmla="*/ 960875 h 5509311"/>
              <a:gd name="connsiteX1277" fmla="*/ 7628292 w 11760532"/>
              <a:gd name="connsiteY1277" fmla="*/ 949162 h 5509311"/>
              <a:gd name="connsiteX1278" fmla="*/ 7646643 w 11760532"/>
              <a:gd name="connsiteY1278" fmla="*/ 932746 h 5509311"/>
              <a:gd name="connsiteX1279" fmla="*/ 7758028 w 11760532"/>
              <a:gd name="connsiteY1279" fmla="*/ 816522 h 5509311"/>
              <a:gd name="connsiteX1280" fmla="*/ 7770068 w 11760532"/>
              <a:gd name="connsiteY1280" fmla="*/ 811634 h 5509311"/>
              <a:gd name="connsiteX1281" fmla="*/ 7776918 w 11760532"/>
              <a:gd name="connsiteY1281" fmla="*/ 825281 h 5509311"/>
              <a:gd name="connsiteX1282" fmla="*/ 7773255 w 11760532"/>
              <a:gd name="connsiteY1282" fmla="*/ 858033 h 5509311"/>
              <a:gd name="connsiteX1283" fmla="*/ 7772975 w 11760532"/>
              <a:gd name="connsiteY1283" fmla="*/ 874257 h 5509311"/>
              <a:gd name="connsiteX1284" fmla="*/ 7843506 w 11760532"/>
              <a:gd name="connsiteY1284" fmla="*/ 838389 h 5509311"/>
              <a:gd name="connsiteX1285" fmla="*/ 7981704 w 11760532"/>
              <a:gd name="connsiteY1285" fmla="*/ 751474 h 5509311"/>
              <a:gd name="connsiteX1286" fmla="*/ 8054850 w 11760532"/>
              <a:gd name="connsiteY1286" fmla="*/ 733676 h 5509311"/>
              <a:gd name="connsiteX1287" fmla="*/ 8066046 w 11760532"/>
              <a:gd name="connsiteY1287" fmla="*/ 733194 h 5509311"/>
              <a:gd name="connsiteX1288" fmla="*/ 8075227 w 11760532"/>
              <a:gd name="connsiteY1288" fmla="*/ 724831 h 5509311"/>
              <a:gd name="connsiteX1289" fmla="*/ 8096126 w 11760532"/>
              <a:gd name="connsiteY1289" fmla="*/ 688543 h 5509311"/>
              <a:gd name="connsiteX1290" fmla="*/ 8140607 w 11760532"/>
              <a:gd name="connsiteY1290" fmla="*/ 651410 h 5509311"/>
              <a:gd name="connsiteX1291" fmla="*/ 8166845 w 11760532"/>
              <a:gd name="connsiteY1291" fmla="*/ 644998 h 5509311"/>
              <a:gd name="connsiteX1292" fmla="*/ 8214055 w 11760532"/>
              <a:gd name="connsiteY1292" fmla="*/ 616559 h 5509311"/>
              <a:gd name="connsiteX1293" fmla="*/ 8237125 w 11760532"/>
              <a:gd name="connsiteY1293" fmla="*/ 614083 h 5509311"/>
              <a:gd name="connsiteX1294" fmla="*/ 8244022 w 11760532"/>
              <a:gd name="connsiteY1294" fmla="*/ 618291 h 5509311"/>
              <a:gd name="connsiteX1295" fmla="*/ 8254067 w 11760532"/>
              <a:gd name="connsiteY1295" fmla="*/ 602616 h 5509311"/>
              <a:gd name="connsiteX1296" fmla="*/ 8265389 w 11760532"/>
              <a:gd name="connsiteY1296" fmla="*/ 592742 h 5509311"/>
              <a:gd name="connsiteX1297" fmla="*/ 8284443 w 11760532"/>
              <a:gd name="connsiteY1297" fmla="*/ 590007 h 5509311"/>
              <a:gd name="connsiteX1298" fmla="*/ 8292801 w 11760532"/>
              <a:gd name="connsiteY1298" fmla="*/ 592911 h 5509311"/>
              <a:gd name="connsiteX1299" fmla="*/ 8294241 w 11760532"/>
              <a:gd name="connsiteY1299" fmla="*/ 592222 h 5509311"/>
              <a:gd name="connsiteX1300" fmla="*/ 8293590 w 11760532"/>
              <a:gd name="connsiteY1300" fmla="*/ 588247 h 5509311"/>
              <a:gd name="connsiteX1301" fmla="*/ 8292369 w 11760532"/>
              <a:gd name="connsiteY1301" fmla="*/ 543435 h 5509311"/>
              <a:gd name="connsiteX1302" fmla="*/ 8314103 w 11760532"/>
              <a:gd name="connsiteY1302" fmla="*/ 528518 h 5509311"/>
              <a:gd name="connsiteX1303" fmla="*/ 8324885 w 11760532"/>
              <a:gd name="connsiteY1303" fmla="*/ 545337 h 5509311"/>
              <a:gd name="connsiteX1304" fmla="*/ 8324579 w 11760532"/>
              <a:gd name="connsiteY1304" fmla="*/ 575931 h 5509311"/>
              <a:gd name="connsiteX1305" fmla="*/ 8350800 w 11760532"/>
              <a:gd name="connsiteY1305" fmla="*/ 519185 h 5509311"/>
              <a:gd name="connsiteX1306" fmla="*/ 8355635 w 11760532"/>
              <a:gd name="connsiteY1306" fmla="*/ 511126 h 5509311"/>
              <a:gd name="connsiteX1307" fmla="*/ 8354614 w 11760532"/>
              <a:gd name="connsiteY1307" fmla="*/ 511544 h 5509311"/>
              <a:gd name="connsiteX1308" fmla="*/ 8088574 w 11760532"/>
              <a:gd name="connsiteY1308" fmla="*/ 577110 h 5509311"/>
              <a:gd name="connsiteX1309" fmla="*/ 7837751 w 11760532"/>
              <a:gd name="connsiteY1309" fmla="*/ 642059 h 5509311"/>
              <a:gd name="connsiteX1310" fmla="*/ 8139529 w 11760532"/>
              <a:gd name="connsiteY1310" fmla="*/ 494925 h 5509311"/>
              <a:gd name="connsiteX1311" fmla="*/ 8394729 w 11760532"/>
              <a:gd name="connsiteY1311" fmla="*/ 383197 h 5509311"/>
              <a:gd name="connsiteX1312" fmla="*/ 8726766 w 11760532"/>
              <a:gd name="connsiteY1312" fmla="*/ 222040 h 5509311"/>
              <a:gd name="connsiteX1313" fmla="*/ 8917482 w 11760532"/>
              <a:gd name="connsiteY1313" fmla="*/ 118196 h 5509311"/>
              <a:gd name="connsiteX1314" fmla="*/ 9129013 w 11760532"/>
              <a:gd name="connsiteY1314" fmla="*/ 103749 h 5509311"/>
              <a:gd name="connsiteX1315" fmla="*/ 9161540 w 11760532"/>
              <a:gd name="connsiteY1315" fmla="*/ 46606 h 5509311"/>
              <a:gd name="connsiteX1316" fmla="*/ 9253685 w 11760532"/>
              <a:gd name="connsiteY1316" fmla="*/ 3556 h 5509311"/>
              <a:gd name="connsiteX1317" fmla="*/ 9350413 w 11760532"/>
              <a:gd name="connsiteY1317" fmla="*/ 22243 h 5509311"/>
              <a:gd name="connsiteX1318" fmla="*/ 9361233 w 11760532"/>
              <a:gd name="connsiteY1318" fmla="*/ 0 h 550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</a:cxnLst>
            <a:rect l="l" t="t" r="r" b="b"/>
            <a:pathLst>
              <a:path w="11760532" h="5509311">
                <a:moveTo>
                  <a:pt x="3069819" y="3916044"/>
                </a:moveTo>
                <a:cubicBezTo>
                  <a:pt x="3065356" y="3916267"/>
                  <a:pt x="3060894" y="3917608"/>
                  <a:pt x="3056432" y="3920289"/>
                </a:cubicBezTo>
                <a:cubicBezTo>
                  <a:pt x="3038584" y="3931013"/>
                  <a:pt x="3018951" y="3934588"/>
                  <a:pt x="2999318" y="3929226"/>
                </a:cubicBezTo>
                <a:lnTo>
                  <a:pt x="2964208" y="3918314"/>
                </a:lnTo>
                <a:lnTo>
                  <a:pt x="2928536" y="3919303"/>
                </a:lnTo>
                <a:lnTo>
                  <a:pt x="2926139" y="3923863"/>
                </a:lnTo>
                <a:cubicBezTo>
                  <a:pt x="2924355" y="3932800"/>
                  <a:pt x="2920785" y="3938163"/>
                  <a:pt x="2911860" y="3938163"/>
                </a:cubicBezTo>
                <a:cubicBezTo>
                  <a:pt x="2902044" y="3939057"/>
                  <a:pt x="2895797" y="3937269"/>
                  <a:pt x="2892674" y="3933024"/>
                </a:cubicBezTo>
                <a:lnTo>
                  <a:pt x="2892388" y="3920306"/>
                </a:lnTo>
                <a:lnTo>
                  <a:pt x="2847897" y="3921540"/>
                </a:lnTo>
                <a:cubicBezTo>
                  <a:pt x="2771205" y="3926178"/>
                  <a:pt x="2694515" y="3930815"/>
                  <a:pt x="2616678" y="3924790"/>
                </a:cubicBezTo>
                <a:cubicBezTo>
                  <a:pt x="2580423" y="3921491"/>
                  <a:pt x="2544262" y="3919081"/>
                  <a:pt x="2508340" y="3918893"/>
                </a:cubicBezTo>
                <a:lnTo>
                  <a:pt x="2422190" y="3924882"/>
                </a:lnTo>
                <a:lnTo>
                  <a:pt x="2431740" y="3945313"/>
                </a:lnTo>
                <a:cubicBezTo>
                  <a:pt x="2456727" y="3995360"/>
                  <a:pt x="2499563" y="4011448"/>
                  <a:pt x="2549538" y="3986423"/>
                </a:cubicBezTo>
                <a:cubicBezTo>
                  <a:pt x="2562032" y="3981062"/>
                  <a:pt x="2574527" y="3977486"/>
                  <a:pt x="2587020" y="3979273"/>
                </a:cubicBezTo>
                <a:cubicBezTo>
                  <a:pt x="2595945" y="3979273"/>
                  <a:pt x="2599514" y="3981062"/>
                  <a:pt x="2599514" y="3989999"/>
                </a:cubicBezTo>
                <a:cubicBezTo>
                  <a:pt x="2601299" y="4006085"/>
                  <a:pt x="2606653" y="4011448"/>
                  <a:pt x="2622717" y="4006085"/>
                </a:cubicBezTo>
                <a:cubicBezTo>
                  <a:pt x="2653059" y="3997148"/>
                  <a:pt x="2681617" y="3997148"/>
                  <a:pt x="2711959" y="3997148"/>
                </a:cubicBezTo>
                <a:cubicBezTo>
                  <a:pt x="2760149" y="3998936"/>
                  <a:pt x="2804770" y="3988211"/>
                  <a:pt x="2842252" y="3952462"/>
                </a:cubicBezTo>
                <a:cubicBezTo>
                  <a:pt x="2842252" y="3952462"/>
                  <a:pt x="2844037" y="3954250"/>
                  <a:pt x="2844037" y="3956037"/>
                </a:cubicBezTo>
                <a:cubicBezTo>
                  <a:pt x="2842252" y="3961399"/>
                  <a:pt x="2838683" y="3966762"/>
                  <a:pt x="2836897" y="3973912"/>
                </a:cubicBezTo>
                <a:cubicBezTo>
                  <a:pt x="2833328" y="3989999"/>
                  <a:pt x="2836897" y="3997148"/>
                  <a:pt x="2852961" y="4000723"/>
                </a:cubicBezTo>
                <a:cubicBezTo>
                  <a:pt x="2872595" y="4004298"/>
                  <a:pt x="2877948" y="4000723"/>
                  <a:pt x="2879734" y="3981062"/>
                </a:cubicBezTo>
                <a:cubicBezTo>
                  <a:pt x="2879734" y="3975699"/>
                  <a:pt x="2876164" y="3964974"/>
                  <a:pt x="2886873" y="3964974"/>
                </a:cubicBezTo>
                <a:cubicBezTo>
                  <a:pt x="2902937" y="3963187"/>
                  <a:pt x="2913646" y="3977486"/>
                  <a:pt x="2906507" y="3991786"/>
                </a:cubicBezTo>
                <a:cubicBezTo>
                  <a:pt x="2901152" y="4000723"/>
                  <a:pt x="2902937" y="4006085"/>
                  <a:pt x="2913646" y="4009660"/>
                </a:cubicBezTo>
                <a:cubicBezTo>
                  <a:pt x="2936848" y="4018597"/>
                  <a:pt x="2960051" y="4029322"/>
                  <a:pt x="2981469" y="4043621"/>
                </a:cubicBezTo>
                <a:cubicBezTo>
                  <a:pt x="2999318" y="4054346"/>
                  <a:pt x="3018951" y="4056133"/>
                  <a:pt x="3038584" y="4043621"/>
                </a:cubicBezTo>
                <a:cubicBezTo>
                  <a:pt x="3043939" y="4038259"/>
                  <a:pt x="3051078" y="4036472"/>
                  <a:pt x="3060002" y="4036472"/>
                </a:cubicBezTo>
                <a:cubicBezTo>
                  <a:pt x="3074281" y="4038259"/>
                  <a:pt x="3088560" y="4040046"/>
                  <a:pt x="3102838" y="4041834"/>
                </a:cubicBezTo>
                <a:cubicBezTo>
                  <a:pt x="3113547" y="4041834"/>
                  <a:pt x="3122472" y="4047196"/>
                  <a:pt x="3126041" y="4059708"/>
                </a:cubicBezTo>
                <a:cubicBezTo>
                  <a:pt x="3127825" y="4072220"/>
                  <a:pt x="3134965" y="4074008"/>
                  <a:pt x="3145674" y="4070432"/>
                </a:cubicBezTo>
                <a:cubicBezTo>
                  <a:pt x="3154598" y="4068645"/>
                  <a:pt x="3165307" y="4066858"/>
                  <a:pt x="3174232" y="4065071"/>
                </a:cubicBezTo>
                <a:cubicBezTo>
                  <a:pt x="3195650" y="4059708"/>
                  <a:pt x="3208144" y="4047196"/>
                  <a:pt x="3211714" y="4025746"/>
                </a:cubicBezTo>
                <a:cubicBezTo>
                  <a:pt x="3213498" y="4018597"/>
                  <a:pt x="3213498" y="4011448"/>
                  <a:pt x="3215283" y="4004298"/>
                </a:cubicBezTo>
                <a:cubicBezTo>
                  <a:pt x="3220637" y="4057921"/>
                  <a:pt x="3259904" y="4066858"/>
                  <a:pt x="3300955" y="4074008"/>
                </a:cubicBezTo>
                <a:cubicBezTo>
                  <a:pt x="3313449" y="4077582"/>
                  <a:pt x="3322373" y="4072220"/>
                  <a:pt x="3331298" y="4065071"/>
                </a:cubicBezTo>
                <a:cubicBezTo>
                  <a:pt x="3340221" y="4057921"/>
                  <a:pt x="3343791" y="4048983"/>
                  <a:pt x="3340221" y="4038259"/>
                </a:cubicBezTo>
                <a:cubicBezTo>
                  <a:pt x="3336652" y="4029322"/>
                  <a:pt x="3327728" y="4034684"/>
                  <a:pt x="3320589" y="4034684"/>
                </a:cubicBezTo>
                <a:cubicBezTo>
                  <a:pt x="3315234" y="4034684"/>
                  <a:pt x="3306309" y="4036472"/>
                  <a:pt x="3304525" y="4027535"/>
                </a:cubicBezTo>
                <a:cubicBezTo>
                  <a:pt x="3302740" y="4020385"/>
                  <a:pt x="3306309" y="4011448"/>
                  <a:pt x="3313449" y="4007872"/>
                </a:cubicBezTo>
                <a:cubicBezTo>
                  <a:pt x="3320589" y="4002510"/>
                  <a:pt x="3329512" y="4002510"/>
                  <a:pt x="3336652" y="4002510"/>
                </a:cubicBezTo>
                <a:cubicBezTo>
                  <a:pt x="3345576" y="4002510"/>
                  <a:pt x="3354500" y="4002510"/>
                  <a:pt x="3359855" y="3995360"/>
                </a:cubicBezTo>
                <a:cubicBezTo>
                  <a:pt x="3350930" y="3982849"/>
                  <a:pt x="3336652" y="3977486"/>
                  <a:pt x="3324159" y="3977486"/>
                </a:cubicBezTo>
                <a:cubicBezTo>
                  <a:pt x="3286677" y="3973912"/>
                  <a:pt x="3252765" y="3961399"/>
                  <a:pt x="3218853" y="3948887"/>
                </a:cubicBezTo>
                <a:cubicBezTo>
                  <a:pt x="3195650" y="3939950"/>
                  <a:pt x="3172446" y="3939950"/>
                  <a:pt x="3149244" y="3954250"/>
                </a:cubicBezTo>
                <a:cubicBezTo>
                  <a:pt x="3142104" y="3959612"/>
                  <a:pt x="3134965" y="3957825"/>
                  <a:pt x="3127825" y="3950675"/>
                </a:cubicBezTo>
                <a:cubicBezTo>
                  <a:pt x="3115333" y="3936376"/>
                  <a:pt x="3099269" y="3927439"/>
                  <a:pt x="3083205" y="3918501"/>
                </a:cubicBezTo>
                <a:cubicBezTo>
                  <a:pt x="3078743" y="3916713"/>
                  <a:pt x="3074281" y="3915820"/>
                  <a:pt x="3069819" y="3916044"/>
                </a:cubicBezTo>
                <a:close/>
                <a:moveTo>
                  <a:pt x="8790902" y="309425"/>
                </a:moveTo>
                <a:cubicBezTo>
                  <a:pt x="8777885" y="323347"/>
                  <a:pt x="8773080" y="333766"/>
                  <a:pt x="8748735" y="342728"/>
                </a:cubicBezTo>
                <a:cubicBezTo>
                  <a:pt x="8735362" y="329872"/>
                  <a:pt x="8745930" y="335111"/>
                  <a:pt x="8719385" y="335753"/>
                </a:cubicBezTo>
                <a:cubicBezTo>
                  <a:pt x="8704523" y="368134"/>
                  <a:pt x="8641373" y="391381"/>
                  <a:pt x="8601811" y="405946"/>
                </a:cubicBezTo>
                <a:lnTo>
                  <a:pt x="8593088" y="382249"/>
                </a:lnTo>
                <a:lnTo>
                  <a:pt x="8584719" y="385330"/>
                </a:lnTo>
                <a:cubicBezTo>
                  <a:pt x="8567295" y="411925"/>
                  <a:pt x="8506440" y="446942"/>
                  <a:pt x="8432201" y="479798"/>
                </a:cubicBezTo>
                <a:lnTo>
                  <a:pt x="8398509" y="493584"/>
                </a:lnTo>
                <a:lnTo>
                  <a:pt x="8393009" y="511059"/>
                </a:lnTo>
                <a:cubicBezTo>
                  <a:pt x="8387055" y="522484"/>
                  <a:pt x="8379137" y="532322"/>
                  <a:pt x="8380663" y="546540"/>
                </a:cubicBezTo>
                <a:cubicBezTo>
                  <a:pt x="8397264" y="533972"/>
                  <a:pt x="8415201" y="533844"/>
                  <a:pt x="8434283" y="544380"/>
                </a:cubicBezTo>
                <a:lnTo>
                  <a:pt x="8421422" y="558061"/>
                </a:lnTo>
                <a:lnTo>
                  <a:pt x="8435639" y="552109"/>
                </a:lnTo>
                <a:cubicBezTo>
                  <a:pt x="8472624" y="539634"/>
                  <a:pt x="8511726" y="529685"/>
                  <a:pt x="8554171" y="522948"/>
                </a:cubicBezTo>
                <a:lnTo>
                  <a:pt x="8665251" y="482055"/>
                </a:lnTo>
                <a:cubicBezTo>
                  <a:pt x="8676425" y="486591"/>
                  <a:pt x="8679384" y="494631"/>
                  <a:pt x="8682343" y="502671"/>
                </a:cubicBezTo>
                <a:cubicBezTo>
                  <a:pt x="8701281" y="504829"/>
                  <a:pt x="8779136" y="448779"/>
                  <a:pt x="8826307" y="431413"/>
                </a:cubicBezTo>
                <a:cubicBezTo>
                  <a:pt x="8823503" y="423796"/>
                  <a:pt x="8817740" y="408139"/>
                  <a:pt x="8822994" y="396596"/>
                </a:cubicBezTo>
                <a:cubicBezTo>
                  <a:pt x="8799408" y="405278"/>
                  <a:pt x="8775061" y="414241"/>
                  <a:pt x="8756885" y="411803"/>
                </a:cubicBezTo>
                <a:cubicBezTo>
                  <a:pt x="8769297" y="398585"/>
                  <a:pt x="8763377" y="382505"/>
                  <a:pt x="8773591" y="360966"/>
                </a:cubicBezTo>
                <a:cubicBezTo>
                  <a:pt x="8786609" y="347044"/>
                  <a:pt x="8818562" y="335280"/>
                  <a:pt x="8820252" y="316400"/>
                </a:cubicBezTo>
                <a:cubicBezTo>
                  <a:pt x="8809840" y="311583"/>
                  <a:pt x="8809840" y="311583"/>
                  <a:pt x="8790902" y="309425"/>
                </a:cubicBezTo>
                <a:close/>
                <a:moveTo>
                  <a:pt x="9547630" y="141460"/>
                </a:moveTo>
                <a:cubicBezTo>
                  <a:pt x="9547637" y="141942"/>
                  <a:pt x="9546919" y="143375"/>
                  <a:pt x="9545650" y="145445"/>
                </a:cubicBezTo>
                <a:lnTo>
                  <a:pt x="9542557" y="149661"/>
                </a:lnTo>
                <a:lnTo>
                  <a:pt x="9545266" y="143191"/>
                </a:lnTo>
                <a:cubicBezTo>
                  <a:pt x="9546893" y="141451"/>
                  <a:pt x="9547624" y="140980"/>
                  <a:pt x="9547630" y="141460"/>
                </a:cubicBezTo>
                <a:close/>
                <a:moveTo>
                  <a:pt x="9361233" y="0"/>
                </a:moveTo>
                <a:cubicBezTo>
                  <a:pt x="9378836" y="47817"/>
                  <a:pt x="9386090" y="18238"/>
                  <a:pt x="9408186" y="54791"/>
                </a:cubicBezTo>
                <a:cubicBezTo>
                  <a:pt x="9418753" y="60030"/>
                  <a:pt x="9401087" y="84793"/>
                  <a:pt x="9396439" y="95633"/>
                </a:cubicBezTo>
                <a:cubicBezTo>
                  <a:pt x="9399243" y="103250"/>
                  <a:pt x="9409811" y="108490"/>
                  <a:pt x="9410926" y="134987"/>
                </a:cubicBezTo>
                <a:cubicBezTo>
                  <a:pt x="9429864" y="137145"/>
                  <a:pt x="9445080" y="131543"/>
                  <a:pt x="9461057" y="125661"/>
                </a:cubicBezTo>
                <a:cubicBezTo>
                  <a:pt x="9475346" y="138660"/>
                  <a:pt x="9475346" y="138660"/>
                  <a:pt x="9481110" y="154317"/>
                </a:cubicBezTo>
                <a:cubicBezTo>
                  <a:pt x="9459879" y="171743"/>
                  <a:pt x="9465132" y="160199"/>
                  <a:pt x="9468447" y="195017"/>
                </a:cubicBezTo>
                <a:lnTo>
                  <a:pt x="9500402" y="183253"/>
                </a:lnTo>
                <a:cubicBezTo>
                  <a:pt x="9507165" y="189892"/>
                  <a:pt x="9521637" y="176396"/>
                  <a:pt x="9532788" y="162981"/>
                </a:cubicBezTo>
                <a:lnTo>
                  <a:pt x="9542557" y="149661"/>
                </a:lnTo>
                <a:lnTo>
                  <a:pt x="9541913" y="151201"/>
                </a:lnTo>
                <a:cubicBezTo>
                  <a:pt x="9530756" y="178617"/>
                  <a:pt x="9498301" y="261147"/>
                  <a:pt x="9487046" y="273699"/>
                </a:cubicBezTo>
                <a:cubicBezTo>
                  <a:pt x="9511592" y="291091"/>
                  <a:pt x="9469093" y="321150"/>
                  <a:pt x="9465561" y="358489"/>
                </a:cubicBezTo>
                <a:cubicBezTo>
                  <a:pt x="9500631" y="355188"/>
                  <a:pt x="9514763" y="367765"/>
                  <a:pt x="9548761" y="363898"/>
                </a:cubicBezTo>
                <a:cubicBezTo>
                  <a:pt x="9551367" y="345159"/>
                  <a:pt x="9545448" y="329080"/>
                  <a:pt x="9544487" y="303005"/>
                </a:cubicBezTo>
                <a:lnTo>
                  <a:pt x="9552096" y="300205"/>
                </a:lnTo>
                <a:lnTo>
                  <a:pt x="9554900" y="307822"/>
                </a:lnTo>
                <a:cubicBezTo>
                  <a:pt x="9593129" y="338914"/>
                  <a:pt x="9598475" y="400374"/>
                  <a:pt x="9620571" y="436926"/>
                </a:cubicBezTo>
                <a:lnTo>
                  <a:pt x="9604594" y="442808"/>
                </a:lnTo>
                <a:cubicBezTo>
                  <a:pt x="9596986" y="445608"/>
                  <a:pt x="9596986" y="445608"/>
                  <a:pt x="9583967" y="459530"/>
                </a:cubicBezTo>
                <a:lnTo>
                  <a:pt x="9592847" y="483650"/>
                </a:lnTo>
                <a:cubicBezTo>
                  <a:pt x="9588043" y="494068"/>
                  <a:pt x="9459942" y="685859"/>
                  <a:pt x="9459942" y="685859"/>
                </a:cubicBezTo>
                <a:lnTo>
                  <a:pt x="9491898" y="674094"/>
                </a:lnTo>
                <a:cubicBezTo>
                  <a:pt x="9503799" y="633675"/>
                  <a:pt x="9572711" y="626084"/>
                  <a:pt x="9616151" y="619703"/>
                </a:cubicBezTo>
                <a:cubicBezTo>
                  <a:pt x="9624720" y="642976"/>
                  <a:pt x="9620072" y="653817"/>
                  <a:pt x="9630639" y="659055"/>
                </a:cubicBezTo>
                <a:cubicBezTo>
                  <a:pt x="9655340" y="676870"/>
                  <a:pt x="9668867" y="690149"/>
                  <a:pt x="9700822" y="678385"/>
                </a:cubicBezTo>
                <a:cubicBezTo>
                  <a:pt x="9726097" y="650822"/>
                  <a:pt x="9840492" y="644746"/>
                  <a:pt x="9852040" y="577550"/>
                </a:cubicBezTo>
                <a:cubicBezTo>
                  <a:pt x="9859294" y="547971"/>
                  <a:pt x="9845160" y="535396"/>
                  <a:pt x="9874000" y="515168"/>
                </a:cubicBezTo>
                <a:cubicBezTo>
                  <a:pt x="9891822" y="490829"/>
                  <a:pt x="9897585" y="506485"/>
                  <a:pt x="9924287" y="506266"/>
                </a:cubicBezTo>
                <a:cubicBezTo>
                  <a:pt x="9915408" y="482146"/>
                  <a:pt x="9902995" y="495364"/>
                  <a:pt x="9923777" y="479065"/>
                </a:cubicBezTo>
                <a:cubicBezTo>
                  <a:pt x="9937148" y="491920"/>
                  <a:pt x="9995805" y="479937"/>
                  <a:pt x="10046542" y="469908"/>
                </a:cubicBezTo>
                <a:cubicBezTo>
                  <a:pt x="10072868" y="541422"/>
                  <a:pt x="10079902" y="583998"/>
                  <a:pt x="10064634" y="643435"/>
                </a:cubicBezTo>
                <a:cubicBezTo>
                  <a:pt x="10062946" y="662317"/>
                  <a:pt x="10039361" y="670999"/>
                  <a:pt x="10032262" y="701002"/>
                </a:cubicBezTo>
                <a:lnTo>
                  <a:pt x="10040987" y="724698"/>
                </a:lnTo>
                <a:cubicBezTo>
                  <a:pt x="10116580" y="732908"/>
                  <a:pt x="10200354" y="692937"/>
                  <a:pt x="10274831" y="674648"/>
                </a:cubicBezTo>
                <a:cubicBezTo>
                  <a:pt x="10317490" y="767056"/>
                  <a:pt x="10346423" y="819832"/>
                  <a:pt x="10346558" y="918766"/>
                </a:cubicBezTo>
                <a:cubicBezTo>
                  <a:pt x="10355438" y="942886"/>
                  <a:pt x="10393157" y="946779"/>
                  <a:pt x="10372885" y="990279"/>
                </a:cubicBezTo>
                <a:cubicBezTo>
                  <a:pt x="10365277" y="993080"/>
                  <a:pt x="10356908" y="996162"/>
                  <a:pt x="10352259" y="1007002"/>
                </a:cubicBezTo>
                <a:cubicBezTo>
                  <a:pt x="10355218" y="1015042"/>
                  <a:pt x="10368237" y="1001120"/>
                  <a:pt x="10365787" y="1020280"/>
                </a:cubicBezTo>
                <a:cubicBezTo>
                  <a:pt x="10358179" y="1023082"/>
                  <a:pt x="10353531" y="1033923"/>
                  <a:pt x="10356334" y="1041539"/>
                </a:cubicBezTo>
                <a:cubicBezTo>
                  <a:pt x="10419483" y="1018291"/>
                  <a:pt x="10456596" y="1022888"/>
                  <a:pt x="10495806" y="981546"/>
                </a:cubicBezTo>
                <a:cubicBezTo>
                  <a:pt x="10517901" y="1018098"/>
                  <a:pt x="10550366" y="1033535"/>
                  <a:pt x="10589930" y="1018970"/>
                </a:cubicBezTo>
                <a:cubicBezTo>
                  <a:pt x="10622394" y="1034407"/>
                  <a:pt x="10645469" y="998524"/>
                  <a:pt x="10690442" y="972838"/>
                </a:cubicBezTo>
                <a:lnTo>
                  <a:pt x="10693402" y="980878"/>
                </a:lnTo>
                <a:lnTo>
                  <a:pt x="10701771" y="977797"/>
                </a:lnTo>
                <a:cubicBezTo>
                  <a:pt x="10708044" y="1020655"/>
                  <a:pt x="10716415" y="1017573"/>
                  <a:pt x="10732746" y="1038470"/>
                </a:cubicBezTo>
                <a:cubicBezTo>
                  <a:pt x="10741116" y="1035388"/>
                  <a:pt x="10745919" y="1024970"/>
                  <a:pt x="10753528" y="1022169"/>
                </a:cubicBezTo>
                <a:cubicBezTo>
                  <a:pt x="10735925" y="974353"/>
                  <a:pt x="10721281" y="934577"/>
                  <a:pt x="10757885" y="911972"/>
                </a:cubicBezTo>
                <a:cubicBezTo>
                  <a:pt x="10779627" y="921747"/>
                  <a:pt x="10790955" y="926706"/>
                  <a:pt x="10806172" y="921104"/>
                </a:cubicBezTo>
                <a:cubicBezTo>
                  <a:pt x="10805818" y="894326"/>
                  <a:pt x="10780624" y="851707"/>
                  <a:pt x="10790837" y="830168"/>
                </a:cubicBezTo>
                <a:cubicBezTo>
                  <a:pt x="10809619" y="831903"/>
                  <a:pt x="10813426" y="891525"/>
                  <a:pt x="10834207" y="875227"/>
                </a:cubicBezTo>
                <a:cubicBezTo>
                  <a:pt x="10857064" y="911498"/>
                  <a:pt x="10855948" y="885001"/>
                  <a:pt x="10869321" y="897856"/>
                </a:cubicBezTo>
                <a:cubicBezTo>
                  <a:pt x="10875240" y="913936"/>
                  <a:pt x="10924144" y="903621"/>
                  <a:pt x="10930063" y="919702"/>
                </a:cubicBezTo>
                <a:cubicBezTo>
                  <a:pt x="10949000" y="921859"/>
                  <a:pt x="10941087" y="944954"/>
                  <a:pt x="10946540" y="959764"/>
                </a:cubicBezTo>
                <a:lnTo>
                  <a:pt x="10964143" y="1007581"/>
                </a:lnTo>
                <a:cubicBezTo>
                  <a:pt x="10974556" y="1012396"/>
                  <a:pt x="11060224" y="1001040"/>
                  <a:pt x="11073752" y="1014317"/>
                </a:cubicBezTo>
                <a:cubicBezTo>
                  <a:pt x="11064841" y="1026488"/>
                  <a:pt x="11048688" y="1039522"/>
                  <a:pt x="11033381" y="1050743"/>
                </a:cubicBezTo>
                <a:lnTo>
                  <a:pt x="11022270" y="1058633"/>
                </a:lnTo>
                <a:lnTo>
                  <a:pt x="11012511" y="1062991"/>
                </a:lnTo>
                <a:lnTo>
                  <a:pt x="11009793" y="1067571"/>
                </a:lnTo>
                <a:lnTo>
                  <a:pt x="10998078" y="1076293"/>
                </a:lnTo>
                <a:cubicBezTo>
                  <a:pt x="10987012" y="1086132"/>
                  <a:pt x="11003404" y="1074332"/>
                  <a:pt x="11006446" y="1073212"/>
                </a:cubicBezTo>
                <a:lnTo>
                  <a:pt x="11009793" y="1067571"/>
                </a:lnTo>
                <a:lnTo>
                  <a:pt x="11012064" y="1065881"/>
                </a:lnTo>
                <a:lnTo>
                  <a:pt x="11022270" y="1058633"/>
                </a:lnTo>
                <a:lnTo>
                  <a:pt x="11027073" y="1056489"/>
                </a:lnTo>
                <a:lnTo>
                  <a:pt x="11044519" y="1103883"/>
                </a:lnTo>
                <a:cubicBezTo>
                  <a:pt x="11039267" y="1115426"/>
                  <a:pt x="11039267" y="1115426"/>
                  <a:pt x="11027009" y="1129068"/>
                </a:cubicBezTo>
                <a:cubicBezTo>
                  <a:pt x="11015681" y="1124109"/>
                  <a:pt x="11015681" y="1124109"/>
                  <a:pt x="11004957" y="1118447"/>
                </a:cubicBezTo>
                <a:cubicBezTo>
                  <a:pt x="11002663" y="1138031"/>
                  <a:pt x="11006775" y="1177361"/>
                  <a:pt x="11009578" y="1184977"/>
                </a:cubicBezTo>
                <a:cubicBezTo>
                  <a:pt x="10999166" y="1180161"/>
                  <a:pt x="10995055" y="1140832"/>
                  <a:pt x="10979077" y="1146714"/>
                </a:cubicBezTo>
                <a:cubicBezTo>
                  <a:pt x="10990761" y="1178450"/>
                  <a:pt x="10977014" y="1237327"/>
                  <a:pt x="10943370" y="1267972"/>
                </a:cubicBezTo>
                <a:cubicBezTo>
                  <a:pt x="11013909" y="1314080"/>
                  <a:pt x="10996243" y="1338843"/>
                  <a:pt x="11020725" y="1428813"/>
                </a:cubicBezTo>
                <a:cubicBezTo>
                  <a:pt x="10993419" y="1429737"/>
                  <a:pt x="10932427" y="1435372"/>
                  <a:pt x="10911489" y="1451249"/>
                </a:cubicBezTo>
                <a:cubicBezTo>
                  <a:pt x="10890552" y="1467125"/>
                  <a:pt x="10894506" y="1506031"/>
                  <a:pt x="10892819" y="1524912"/>
                </a:cubicBezTo>
                <a:cubicBezTo>
                  <a:pt x="10925284" y="1540349"/>
                  <a:pt x="10946185" y="1519682"/>
                  <a:pt x="10968280" y="1556234"/>
                </a:cubicBezTo>
                <a:cubicBezTo>
                  <a:pt x="10981454" y="1542735"/>
                  <a:pt x="10997432" y="1536853"/>
                  <a:pt x="11016212" y="1538587"/>
                </a:cubicBezTo>
                <a:lnTo>
                  <a:pt x="11019173" y="1546628"/>
                </a:lnTo>
                <a:cubicBezTo>
                  <a:pt x="10979609" y="1561192"/>
                  <a:pt x="10950771" y="1581419"/>
                  <a:pt x="10946477" y="1619038"/>
                </a:cubicBezTo>
                <a:cubicBezTo>
                  <a:pt x="10941673" y="1629455"/>
                  <a:pt x="10941673" y="1629455"/>
                  <a:pt x="10947436" y="1645112"/>
                </a:cubicBezTo>
                <a:cubicBezTo>
                  <a:pt x="10987510" y="1657748"/>
                  <a:pt x="11035952" y="1667304"/>
                  <a:pt x="11076474" y="1678813"/>
                </a:cubicBezTo>
                <a:cubicBezTo>
                  <a:pt x="11104292" y="1705091"/>
                  <a:pt x="11077746" y="1705733"/>
                  <a:pt x="11107251" y="1713132"/>
                </a:cubicBezTo>
                <a:cubicBezTo>
                  <a:pt x="11155538" y="1722263"/>
                  <a:pt x="11196945" y="1689240"/>
                  <a:pt x="11230370" y="1730752"/>
                </a:cubicBezTo>
                <a:cubicBezTo>
                  <a:pt x="11279167" y="1767084"/>
                  <a:pt x="11249599" y="1832267"/>
                  <a:pt x="11262553" y="1890924"/>
                </a:cubicBezTo>
                <a:cubicBezTo>
                  <a:pt x="11293749" y="1879440"/>
                  <a:pt x="11311258" y="1854255"/>
                  <a:pt x="11340408" y="1834873"/>
                </a:cubicBezTo>
                <a:lnTo>
                  <a:pt x="11331529" y="1810755"/>
                </a:lnTo>
                <a:cubicBezTo>
                  <a:pt x="11321116" y="1805938"/>
                  <a:pt x="11321116" y="1805938"/>
                  <a:pt x="11306828" y="1792939"/>
                </a:cubicBezTo>
                <a:lnTo>
                  <a:pt x="11330413" y="1784256"/>
                </a:lnTo>
                <a:cubicBezTo>
                  <a:pt x="11355115" y="1802071"/>
                  <a:pt x="11366445" y="1807030"/>
                  <a:pt x="11406007" y="1792466"/>
                </a:cubicBezTo>
                <a:lnTo>
                  <a:pt x="11539116" y="1738658"/>
                </a:lnTo>
                <a:cubicBezTo>
                  <a:pt x="11582261" y="1733825"/>
                  <a:pt x="11586046" y="1830936"/>
                  <a:pt x="11614743" y="1852565"/>
                </a:cubicBezTo>
                <a:cubicBezTo>
                  <a:pt x="11643441" y="1874194"/>
                  <a:pt x="11697242" y="1825558"/>
                  <a:pt x="11713132" y="1868719"/>
                </a:cubicBezTo>
                <a:cubicBezTo>
                  <a:pt x="11751361" y="1899812"/>
                  <a:pt x="11757218" y="1988472"/>
                  <a:pt x="11760532" y="2023290"/>
                </a:cubicBezTo>
                <a:cubicBezTo>
                  <a:pt x="11739396" y="2012811"/>
                  <a:pt x="11727850" y="1979102"/>
                  <a:pt x="11708757" y="1976520"/>
                </a:cubicBezTo>
                <a:cubicBezTo>
                  <a:pt x="11666390" y="1983469"/>
                  <a:pt x="11625355" y="2045665"/>
                  <a:pt x="11578184" y="2063030"/>
                </a:cubicBezTo>
                <a:cubicBezTo>
                  <a:pt x="11542635" y="2083805"/>
                  <a:pt x="11567446" y="2015089"/>
                  <a:pt x="11521246" y="2039785"/>
                </a:cubicBezTo>
                <a:cubicBezTo>
                  <a:pt x="11475045" y="2064481"/>
                  <a:pt x="11362043" y="2154132"/>
                  <a:pt x="11334906" y="2197758"/>
                </a:cubicBezTo>
                <a:cubicBezTo>
                  <a:pt x="11327808" y="2227758"/>
                  <a:pt x="11332508" y="2325013"/>
                  <a:pt x="11328214" y="2362631"/>
                </a:cubicBezTo>
                <a:cubicBezTo>
                  <a:pt x="11320607" y="2365431"/>
                  <a:pt x="11307745" y="2379777"/>
                  <a:pt x="11302180" y="2390474"/>
                </a:cubicBezTo>
                <a:cubicBezTo>
                  <a:pt x="11380733" y="2406724"/>
                  <a:pt x="11357282" y="2514340"/>
                  <a:pt x="11366517" y="2565237"/>
                </a:cubicBezTo>
                <a:cubicBezTo>
                  <a:pt x="11390864" y="2556275"/>
                  <a:pt x="11425017" y="2552831"/>
                  <a:pt x="11451407" y="2551765"/>
                </a:cubicBezTo>
                <a:cubicBezTo>
                  <a:pt x="11451407" y="2551765"/>
                  <a:pt x="11446913" y="2563029"/>
                  <a:pt x="11449717" y="2570646"/>
                </a:cubicBezTo>
                <a:cubicBezTo>
                  <a:pt x="11379316" y="2623472"/>
                  <a:pt x="11342868" y="2646500"/>
                  <a:pt x="11394250" y="2762605"/>
                </a:cubicBezTo>
                <a:cubicBezTo>
                  <a:pt x="11435085" y="2774961"/>
                  <a:pt x="11399796" y="2850418"/>
                  <a:pt x="11427612" y="2876696"/>
                </a:cubicBezTo>
                <a:cubicBezTo>
                  <a:pt x="11443944" y="2897591"/>
                  <a:pt x="11462882" y="2899749"/>
                  <a:pt x="11480485" y="2947566"/>
                </a:cubicBezTo>
                <a:cubicBezTo>
                  <a:pt x="11467468" y="2961488"/>
                  <a:pt x="11455054" y="2974707"/>
                  <a:pt x="11449645" y="2985827"/>
                </a:cubicBezTo>
                <a:cubicBezTo>
                  <a:pt x="11379971" y="2993699"/>
                  <a:pt x="11390029" y="2971737"/>
                  <a:pt x="11340471" y="2935684"/>
                </a:cubicBezTo>
                <a:cubicBezTo>
                  <a:pt x="11309788" y="2974368"/>
                  <a:pt x="11226077" y="2941760"/>
                  <a:pt x="11183199" y="2921507"/>
                </a:cubicBezTo>
                <a:lnTo>
                  <a:pt x="11177435" y="2905850"/>
                </a:lnTo>
                <a:lnTo>
                  <a:pt x="11208630" y="2894367"/>
                </a:lnTo>
                <a:lnTo>
                  <a:pt x="11205669" y="2886326"/>
                </a:lnTo>
                <a:lnTo>
                  <a:pt x="11189691" y="2892208"/>
                </a:lnTo>
                <a:cubicBezTo>
                  <a:pt x="11182083" y="2895009"/>
                  <a:pt x="11153088" y="2914813"/>
                  <a:pt x="11145479" y="2917614"/>
                </a:cubicBezTo>
                <a:cubicBezTo>
                  <a:pt x="11161656" y="2938087"/>
                  <a:pt x="11161656" y="2938087"/>
                  <a:pt x="11173140" y="2943469"/>
                </a:cubicBezTo>
                <a:cubicBezTo>
                  <a:pt x="11160123" y="2957390"/>
                  <a:pt x="11160123" y="2957390"/>
                  <a:pt x="11144146" y="2963272"/>
                </a:cubicBezTo>
                <a:cubicBezTo>
                  <a:pt x="11193548" y="2998902"/>
                  <a:pt x="11181646" y="3039322"/>
                  <a:pt x="11267047" y="3053049"/>
                </a:cubicBezTo>
                <a:cubicBezTo>
                  <a:pt x="11272966" y="3069129"/>
                  <a:pt x="11300981" y="3121762"/>
                  <a:pt x="11299293" y="3140642"/>
                </a:cubicBezTo>
                <a:cubicBezTo>
                  <a:pt x="11292195" y="3170644"/>
                  <a:pt x="11279783" y="3183863"/>
                  <a:pt x="11269568" y="3205402"/>
                </a:cubicBezTo>
                <a:cubicBezTo>
                  <a:pt x="11221637" y="3223048"/>
                  <a:pt x="11172777" y="3259293"/>
                  <a:pt x="11132098" y="3247361"/>
                </a:cubicBezTo>
                <a:cubicBezTo>
                  <a:pt x="11105552" y="3248004"/>
                  <a:pt x="11099632" y="3231924"/>
                  <a:pt x="11070283" y="3224950"/>
                </a:cubicBezTo>
                <a:cubicBezTo>
                  <a:pt x="11057265" y="3238872"/>
                  <a:pt x="11044092" y="3252371"/>
                  <a:pt x="11030469" y="3266996"/>
                </a:cubicBezTo>
                <a:cubicBezTo>
                  <a:pt x="11060580" y="3273689"/>
                  <a:pt x="11133349" y="3372793"/>
                  <a:pt x="11124408" y="3421251"/>
                </a:cubicBezTo>
                <a:cubicBezTo>
                  <a:pt x="11124917" y="3448452"/>
                  <a:pt x="11124917" y="3448452"/>
                  <a:pt x="11112505" y="3461671"/>
                </a:cubicBezTo>
                <a:cubicBezTo>
                  <a:pt x="11096277" y="3495033"/>
                  <a:pt x="11004894" y="3537805"/>
                  <a:pt x="10964215" y="3525872"/>
                </a:cubicBezTo>
                <a:cubicBezTo>
                  <a:pt x="10902756" y="3530239"/>
                  <a:pt x="10822222" y="3433513"/>
                  <a:pt x="10786442" y="3383260"/>
                </a:cubicBezTo>
                <a:cubicBezTo>
                  <a:pt x="10758781" y="3357405"/>
                  <a:pt x="10757312" y="3304129"/>
                  <a:pt x="10740063" y="3283091"/>
                </a:cubicBezTo>
                <a:lnTo>
                  <a:pt x="10708869" y="3294575"/>
                </a:lnTo>
                <a:cubicBezTo>
                  <a:pt x="10682834" y="3322417"/>
                  <a:pt x="10606157" y="3332386"/>
                  <a:pt x="10573441" y="3344431"/>
                </a:cubicBezTo>
                <a:cubicBezTo>
                  <a:pt x="10540016" y="3302919"/>
                  <a:pt x="10514805" y="3257904"/>
                  <a:pt x="10459264" y="3278350"/>
                </a:cubicBezTo>
                <a:cubicBezTo>
                  <a:pt x="10437367" y="3268151"/>
                  <a:pt x="10387392" y="3277901"/>
                  <a:pt x="10379023" y="3280981"/>
                </a:cubicBezTo>
                <a:cubicBezTo>
                  <a:pt x="10366611" y="3294200"/>
                  <a:pt x="10356553" y="3316162"/>
                  <a:pt x="10343536" y="3330084"/>
                </a:cubicBezTo>
                <a:cubicBezTo>
                  <a:pt x="10359294" y="3396358"/>
                  <a:pt x="10378742" y="3425717"/>
                  <a:pt x="10400837" y="3462270"/>
                </a:cubicBezTo>
                <a:cubicBezTo>
                  <a:pt x="10407872" y="3504847"/>
                  <a:pt x="10398930" y="3553306"/>
                  <a:pt x="10416377" y="3600700"/>
                </a:cubicBezTo>
                <a:cubicBezTo>
                  <a:pt x="10400399" y="3606582"/>
                  <a:pt x="10384423" y="3612464"/>
                  <a:pt x="10372322" y="3626529"/>
                </a:cubicBezTo>
                <a:cubicBezTo>
                  <a:pt x="10369716" y="3645266"/>
                  <a:pt x="10359659" y="3667228"/>
                  <a:pt x="10357814" y="3685685"/>
                </a:cubicBezTo>
                <a:lnTo>
                  <a:pt x="10350206" y="3688487"/>
                </a:lnTo>
                <a:lnTo>
                  <a:pt x="10341326" y="3664367"/>
                </a:lnTo>
                <a:cubicBezTo>
                  <a:pt x="10330154" y="3659830"/>
                  <a:pt x="10343171" y="3645909"/>
                  <a:pt x="10347975" y="3635491"/>
                </a:cubicBezTo>
                <a:cubicBezTo>
                  <a:pt x="10271298" y="3645459"/>
                  <a:pt x="10225971" y="3644368"/>
                  <a:pt x="10175298" y="3581818"/>
                </a:cubicBezTo>
                <a:cubicBezTo>
                  <a:pt x="10119757" y="3602264"/>
                  <a:pt x="10111388" y="3605345"/>
                  <a:pt x="10073003" y="3573828"/>
                </a:cubicBezTo>
                <a:cubicBezTo>
                  <a:pt x="10062946" y="3595790"/>
                  <a:pt x="10062946" y="3595790"/>
                  <a:pt x="10034711" y="3615314"/>
                </a:cubicBezTo>
                <a:cubicBezTo>
                  <a:pt x="10024144" y="3610074"/>
                  <a:pt x="9999287" y="3591837"/>
                  <a:pt x="10002247" y="3599876"/>
                </a:cubicBezTo>
                <a:cubicBezTo>
                  <a:pt x="9992188" y="3621839"/>
                  <a:pt x="9987539" y="3632680"/>
                  <a:pt x="9999224" y="3664415"/>
                </a:cubicBezTo>
                <a:cubicBezTo>
                  <a:pt x="10055119" y="3670746"/>
                  <a:pt x="10171140" y="3718370"/>
                  <a:pt x="10160509" y="3785710"/>
                </a:cubicBezTo>
                <a:cubicBezTo>
                  <a:pt x="10153100" y="3814865"/>
                  <a:pt x="10107709" y="3886352"/>
                  <a:pt x="10070950" y="3908533"/>
                </a:cubicBezTo>
                <a:cubicBezTo>
                  <a:pt x="10029917" y="3869823"/>
                  <a:pt x="9984945" y="3895509"/>
                  <a:pt x="9932207" y="3923572"/>
                </a:cubicBezTo>
                <a:cubicBezTo>
                  <a:pt x="9925871" y="3953294"/>
                  <a:pt x="9910093" y="3985530"/>
                  <a:pt x="9908559" y="4004835"/>
                </a:cubicBezTo>
                <a:lnTo>
                  <a:pt x="9893187" y="4019187"/>
                </a:lnTo>
                <a:lnTo>
                  <a:pt x="9895036" y="4019491"/>
                </a:lnTo>
                <a:cubicBezTo>
                  <a:pt x="9914670" y="4023513"/>
                  <a:pt x="9934302" y="4026640"/>
                  <a:pt x="9954828" y="4023959"/>
                </a:cubicBezTo>
                <a:cubicBezTo>
                  <a:pt x="9963752" y="4022172"/>
                  <a:pt x="9970892" y="4027535"/>
                  <a:pt x="9961967" y="4038259"/>
                </a:cubicBezTo>
                <a:cubicBezTo>
                  <a:pt x="9956612" y="4045409"/>
                  <a:pt x="9954828" y="4056133"/>
                  <a:pt x="9956612" y="4065071"/>
                </a:cubicBezTo>
                <a:lnTo>
                  <a:pt x="9954382" y="4113096"/>
                </a:lnTo>
                <a:lnTo>
                  <a:pt x="9989902" y="4101848"/>
                </a:lnTo>
                <a:cubicBezTo>
                  <a:pt x="10008805" y="4096285"/>
                  <a:pt x="10025835" y="4092238"/>
                  <a:pt x="10039069" y="4091811"/>
                </a:cubicBezTo>
                <a:lnTo>
                  <a:pt x="10047792" y="4115508"/>
                </a:lnTo>
                <a:cubicBezTo>
                  <a:pt x="10062236" y="4128929"/>
                  <a:pt x="10047510" y="4260243"/>
                  <a:pt x="10046176" y="4305901"/>
                </a:cubicBezTo>
                <a:lnTo>
                  <a:pt x="10030199" y="4311784"/>
                </a:lnTo>
                <a:cubicBezTo>
                  <a:pt x="10013712" y="4290465"/>
                  <a:pt x="10024279" y="4295703"/>
                  <a:pt x="10006103" y="4293265"/>
                </a:cubicBezTo>
                <a:cubicBezTo>
                  <a:pt x="9977619" y="4340270"/>
                  <a:pt x="9878283" y="4340321"/>
                  <a:pt x="9825347" y="4342029"/>
                </a:cubicBezTo>
                <a:lnTo>
                  <a:pt x="9769809" y="4362476"/>
                </a:lnTo>
                <a:cubicBezTo>
                  <a:pt x="9760417" y="4361609"/>
                  <a:pt x="9745703" y="4358016"/>
                  <a:pt x="9730989" y="4354423"/>
                </a:cubicBezTo>
                <a:lnTo>
                  <a:pt x="9730614" y="4354346"/>
                </a:lnTo>
                <a:lnTo>
                  <a:pt x="9721014" y="4363571"/>
                </a:lnTo>
                <a:cubicBezTo>
                  <a:pt x="9697811" y="4386808"/>
                  <a:pt x="9671039" y="4402894"/>
                  <a:pt x="9638912" y="4413618"/>
                </a:cubicBezTo>
                <a:cubicBezTo>
                  <a:pt x="9617493" y="4422555"/>
                  <a:pt x="9596075" y="4433281"/>
                  <a:pt x="9580012" y="4449367"/>
                </a:cubicBezTo>
                <a:cubicBezTo>
                  <a:pt x="9542530" y="4483328"/>
                  <a:pt x="9501479" y="4499415"/>
                  <a:pt x="9451504" y="4497628"/>
                </a:cubicBezTo>
                <a:cubicBezTo>
                  <a:pt x="9412237" y="4497628"/>
                  <a:pt x="9380110" y="4511927"/>
                  <a:pt x="9356907" y="4545888"/>
                </a:cubicBezTo>
                <a:cubicBezTo>
                  <a:pt x="9342629" y="4567337"/>
                  <a:pt x="9326565" y="4588786"/>
                  <a:pt x="9310502" y="4612023"/>
                </a:cubicBezTo>
                <a:lnTo>
                  <a:pt x="9300821" y="4624255"/>
                </a:lnTo>
                <a:lnTo>
                  <a:pt x="9285128" y="4658148"/>
                </a:lnTo>
                <a:cubicBezTo>
                  <a:pt x="9264503" y="4674871"/>
                  <a:pt x="9251485" y="4688793"/>
                  <a:pt x="9230704" y="4705092"/>
                </a:cubicBezTo>
                <a:cubicBezTo>
                  <a:pt x="9204669" y="4732936"/>
                  <a:pt x="9216351" y="4764672"/>
                  <a:pt x="9174339" y="4798399"/>
                </a:cubicBezTo>
                <a:cubicBezTo>
                  <a:pt x="9015869" y="4928813"/>
                  <a:pt x="8781157" y="4924884"/>
                  <a:pt x="8651713" y="4918241"/>
                </a:cubicBezTo>
                <a:lnTo>
                  <a:pt x="8581757" y="4943994"/>
                </a:lnTo>
                <a:lnTo>
                  <a:pt x="8566224" y="4953422"/>
                </a:lnTo>
                <a:cubicBezTo>
                  <a:pt x="8505539" y="4978446"/>
                  <a:pt x="8448425" y="5010619"/>
                  <a:pt x="8396665" y="5051730"/>
                </a:cubicBezTo>
                <a:cubicBezTo>
                  <a:pt x="8377032" y="5067817"/>
                  <a:pt x="8353829" y="5078541"/>
                  <a:pt x="8327056" y="5078541"/>
                </a:cubicBezTo>
                <a:cubicBezTo>
                  <a:pt x="8282435" y="5080329"/>
                  <a:pt x="8246739" y="5101778"/>
                  <a:pt x="8214611" y="5130377"/>
                </a:cubicBezTo>
                <a:cubicBezTo>
                  <a:pt x="8202117" y="5141101"/>
                  <a:pt x="8187839" y="5150038"/>
                  <a:pt x="8169991" y="5150038"/>
                </a:cubicBezTo>
                <a:cubicBezTo>
                  <a:pt x="8162851" y="5150038"/>
                  <a:pt x="8157497" y="5151826"/>
                  <a:pt x="8152142" y="5157188"/>
                </a:cubicBezTo>
                <a:cubicBezTo>
                  <a:pt x="8116446" y="5191150"/>
                  <a:pt x="8070040" y="5209024"/>
                  <a:pt x="8021849" y="5217961"/>
                </a:cubicBezTo>
                <a:cubicBezTo>
                  <a:pt x="8007571" y="5221536"/>
                  <a:pt x="7995076" y="5221536"/>
                  <a:pt x="7987937" y="5209024"/>
                </a:cubicBezTo>
                <a:cubicBezTo>
                  <a:pt x="7977228" y="5192937"/>
                  <a:pt x="7995076" y="5191150"/>
                  <a:pt x="8000431" y="5184000"/>
                </a:cubicBezTo>
                <a:cubicBezTo>
                  <a:pt x="8005786" y="5173275"/>
                  <a:pt x="8016495" y="5169700"/>
                  <a:pt x="8028988" y="5175063"/>
                </a:cubicBezTo>
                <a:cubicBezTo>
                  <a:pt x="8052191" y="5185787"/>
                  <a:pt x="8052191" y="5185787"/>
                  <a:pt x="8064686" y="5164338"/>
                </a:cubicBezTo>
                <a:cubicBezTo>
                  <a:pt x="8068255" y="5157188"/>
                  <a:pt x="8073609" y="5150038"/>
                  <a:pt x="8078964" y="5142888"/>
                </a:cubicBezTo>
                <a:cubicBezTo>
                  <a:pt x="8080749" y="5139314"/>
                  <a:pt x="8082533" y="5133951"/>
                  <a:pt x="8078964" y="5130377"/>
                </a:cubicBezTo>
                <a:cubicBezTo>
                  <a:pt x="8075395" y="5126802"/>
                  <a:pt x="8071824" y="5123227"/>
                  <a:pt x="8066470" y="5126802"/>
                </a:cubicBezTo>
                <a:cubicBezTo>
                  <a:pt x="8053977" y="5132164"/>
                  <a:pt x="8041482" y="5125014"/>
                  <a:pt x="8030773" y="5123227"/>
                </a:cubicBezTo>
                <a:cubicBezTo>
                  <a:pt x="8020064" y="5121440"/>
                  <a:pt x="8007571" y="5119652"/>
                  <a:pt x="7998646" y="5125014"/>
                </a:cubicBezTo>
                <a:cubicBezTo>
                  <a:pt x="7948671" y="5157188"/>
                  <a:pt x="7891556" y="5166125"/>
                  <a:pt x="7834442" y="5169700"/>
                </a:cubicBezTo>
                <a:cubicBezTo>
                  <a:pt x="7816593" y="5171488"/>
                  <a:pt x="7804100" y="5175063"/>
                  <a:pt x="7795175" y="5191150"/>
                </a:cubicBezTo>
                <a:cubicBezTo>
                  <a:pt x="7789820" y="5203661"/>
                  <a:pt x="7782681" y="5203661"/>
                  <a:pt x="7773757" y="5192937"/>
                </a:cubicBezTo>
                <a:cubicBezTo>
                  <a:pt x="7768402" y="5184000"/>
                  <a:pt x="7761263" y="5176850"/>
                  <a:pt x="7748769" y="5182212"/>
                </a:cubicBezTo>
                <a:cubicBezTo>
                  <a:pt x="7734490" y="5189362"/>
                  <a:pt x="7721997" y="5198299"/>
                  <a:pt x="7714858" y="5210811"/>
                </a:cubicBezTo>
                <a:cubicBezTo>
                  <a:pt x="7709503" y="5221536"/>
                  <a:pt x="7702364" y="5225110"/>
                  <a:pt x="7689869" y="5225110"/>
                </a:cubicBezTo>
                <a:cubicBezTo>
                  <a:pt x="7684515" y="5225110"/>
                  <a:pt x="7679161" y="5225110"/>
                  <a:pt x="7673807" y="5226898"/>
                </a:cubicBezTo>
                <a:cubicBezTo>
                  <a:pt x="7639895" y="5235835"/>
                  <a:pt x="7605983" y="5244772"/>
                  <a:pt x="7570285" y="5251922"/>
                </a:cubicBezTo>
                <a:cubicBezTo>
                  <a:pt x="7556007" y="5253709"/>
                  <a:pt x="7543513" y="5257284"/>
                  <a:pt x="7534589" y="5269796"/>
                </a:cubicBezTo>
                <a:cubicBezTo>
                  <a:pt x="7527450" y="5276946"/>
                  <a:pt x="7520310" y="5280520"/>
                  <a:pt x="7511386" y="5273371"/>
                </a:cubicBezTo>
                <a:cubicBezTo>
                  <a:pt x="7488183" y="5255497"/>
                  <a:pt x="7464981" y="5259072"/>
                  <a:pt x="7438208" y="5264434"/>
                </a:cubicBezTo>
                <a:cubicBezTo>
                  <a:pt x="7370384" y="5280520"/>
                  <a:pt x="7304345" y="5287670"/>
                  <a:pt x="7236521" y="5268009"/>
                </a:cubicBezTo>
                <a:cubicBezTo>
                  <a:pt x="7211533" y="5260859"/>
                  <a:pt x="7186545" y="5259072"/>
                  <a:pt x="7161558" y="5264434"/>
                </a:cubicBezTo>
                <a:cubicBezTo>
                  <a:pt x="7120507" y="5271583"/>
                  <a:pt x="7079455" y="5276946"/>
                  <a:pt x="7038404" y="5278733"/>
                </a:cubicBezTo>
                <a:cubicBezTo>
                  <a:pt x="6983074" y="5280520"/>
                  <a:pt x="6927745" y="5278733"/>
                  <a:pt x="6872414" y="5296607"/>
                </a:cubicBezTo>
                <a:cubicBezTo>
                  <a:pt x="6827793" y="5312695"/>
                  <a:pt x="6781388" y="5318056"/>
                  <a:pt x="6733197" y="5321632"/>
                </a:cubicBezTo>
                <a:cubicBezTo>
                  <a:pt x="6688576" y="5323419"/>
                  <a:pt x="6643955" y="5323419"/>
                  <a:pt x="6599335" y="5335931"/>
                </a:cubicBezTo>
                <a:cubicBezTo>
                  <a:pt x="6567207" y="5344868"/>
                  <a:pt x="6535080" y="5348443"/>
                  <a:pt x="6502952" y="5352018"/>
                </a:cubicBezTo>
                <a:cubicBezTo>
                  <a:pt x="6369090" y="5360955"/>
                  <a:pt x="6237012" y="5378829"/>
                  <a:pt x="6106719" y="5393129"/>
                </a:cubicBezTo>
                <a:cubicBezTo>
                  <a:pt x="5962147" y="5411002"/>
                  <a:pt x="5819361" y="5430665"/>
                  <a:pt x="5674788" y="5444964"/>
                </a:cubicBezTo>
                <a:cubicBezTo>
                  <a:pt x="5537356" y="5459264"/>
                  <a:pt x="5399923" y="5468201"/>
                  <a:pt x="5262491" y="5468201"/>
                </a:cubicBezTo>
                <a:cubicBezTo>
                  <a:pt x="5157185" y="5468201"/>
                  <a:pt x="5051880" y="5473563"/>
                  <a:pt x="4946575" y="5482500"/>
                </a:cubicBezTo>
                <a:cubicBezTo>
                  <a:pt x="4866258" y="5489650"/>
                  <a:pt x="4785940" y="5496800"/>
                  <a:pt x="4705623" y="5500374"/>
                </a:cubicBezTo>
                <a:cubicBezTo>
                  <a:pt x="4648507" y="5502161"/>
                  <a:pt x="4591392" y="5503949"/>
                  <a:pt x="4532493" y="5507524"/>
                </a:cubicBezTo>
                <a:cubicBezTo>
                  <a:pt x="4496796" y="5507524"/>
                  <a:pt x="4459315" y="5507524"/>
                  <a:pt x="4423618" y="5509311"/>
                </a:cubicBezTo>
                <a:cubicBezTo>
                  <a:pt x="4411124" y="5509311"/>
                  <a:pt x="4400414" y="5509311"/>
                  <a:pt x="4389706" y="5509311"/>
                </a:cubicBezTo>
                <a:cubicBezTo>
                  <a:pt x="4386136" y="5509311"/>
                  <a:pt x="4384351" y="5507524"/>
                  <a:pt x="4382566" y="5507524"/>
                </a:cubicBezTo>
                <a:cubicBezTo>
                  <a:pt x="4213007" y="5498587"/>
                  <a:pt x="4043447" y="5507524"/>
                  <a:pt x="3873888" y="5493224"/>
                </a:cubicBezTo>
                <a:cubicBezTo>
                  <a:pt x="3829267" y="5489650"/>
                  <a:pt x="3784646" y="5489650"/>
                  <a:pt x="3740025" y="5484287"/>
                </a:cubicBezTo>
                <a:cubicBezTo>
                  <a:pt x="3641859" y="5473563"/>
                  <a:pt x="3545478" y="5466413"/>
                  <a:pt x="3447312" y="5461051"/>
                </a:cubicBezTo>
                <a:cubicBezTo>
                  <a:pt x="3370563" y="5457476"/>
                  <a:pt x="3293816" y="5453901"/>
                  <a:pt x="3217067" y="5439602"/>
                </a:cubicBezTo>
                <a:cubicBezTo>
                  <a:pt x="3145674" y="5425302"/>
                  <a:pt x="3074281" y="5414578"/>
                  <a:pt x="3002887" y="5418152"/>
                </a:cubicBezTo>
                <a:cubicBezTo>
                  <a:pt x="2995748" y="5418152"/>
                  <a:pt x="2990393" y="5418152"/>
                  <a:pt x="2985039" y="5412791"/>
                </a:cubicBezTo>
                <a:cubicBezTo>
                  <a:pt x="2952912" y="5384192"/>
                  <a:pt x="2915430" y="5380616"/>
                  <a:pt x="2874379" y="5382404"/>
                </a:cubicBezTo>
                <a:cubicBezTo>
                  <a:pt x="2835113" y="5384192"/>
                  <a:pt x="2795846" y="5384192"/>
                  <a:pt x="2756580" y="5377042"/>
                </a:cubicBezTo>
                <a:cubicBezTo>
                  <a:pt x="2690540" y="5364529"/>
                  <a:pt x="2626287" y="5348443"/>
                  <a:pt x="2558463" y="5346655"/>
                </a:cubicBezTo>
                <a:cubicBezTo>
                  <a:pt x="2528121" y="5346655"/>
                  <a:pt x="2501348" y="5335931"/>
                  <a:pt x="2479930" y="5314482"/>
                </a:cubicBezTo>
                <a:cubicBezTo>
                  <a:pt x="2472791" y="5307332"/>
                  <a:pt x="2467436" y="5307332"/>
                  <a:pt x="2460297" y="5312695"/>
                </a:cubicBezTo>
                <a:cubicBezTo>
                  <a:pt x="2444233" y="5321632"/>
                  <a:pt x="2428170" y="5326993"/>
                  <a:pt x="2413892" y="5312695"/>
                </a:cubicBezTo>
                <a:cubicBezTo>
                  <a:pt x="2394258" y="5296607"/>
                  <a:pt x="2372839" y="5293033"/>
                  <a:pt x="2347851" y="5294820"/>
                </a:cubicBezTo>
                <a:cubicBezTo>
                  <a:pt x="2310370" y="5296607"/>
                  <a:pt x="2276458" y="5287670"/>
                  <a:pt x="2246116" y="5264434"/>
                </a:cubicBezTo>
                <a:cubicBezTo>
                  <a:pt x="2228267" y="5250134"/>
                  <a:pt x="2203280" y="5242984"/>
                  <a:pt x="2185432" y="5253709"/>
                </a:cubicBezTo>
                <a:cubicBezTo>
                  <a:pt x="2153304" y="5273371"/>
                  <a:pt x="2126531" y="5266221"/>
                  <a:pt x="2097974" y="5250134"/>
                </a:cubicBezTo>
                <a:cubicBezTo>
                  <a:pt x="2083696" y="5242984"/>
                  <a:pt x="2067632" y="5235835"/>
                  <a:pt x="2049784" y="5239410"/>
                </a:cubicBezTo>
                <a:cubicBezTo>
                  <a:pt x="2040860" y="5242984"/>
                  <a:pt x="2037290" y="5237623"/>
                  <a:pt x="2037290" y="5230473"/>
                </a:cubicBezTo>
                <a:cubicBezTo>
                  <a:pt x="2037290" y="5225110"/>
                  <a:pt x="2037290" y="5221536"/>
                  <a:pt x="2037290" y="5217961"/>
                </a:cubicBezTo>
                <a:cubicBezTo>
                  <a:pt x="2039075" y="5198299"/>
                  <a:pt x="2037290" y="5198299"/>
                  <a:pt x="2021227" y="5207236"/>
                </a:cubicBezTo>
                <a:cubicBezTo>
                  <a:pt x="2003379" y="5216173"/>
                  <a:pt x="1983745" y="5223323"/>
                  <a:pt x="1965897" y="5228686"/>
                </a:cubicBezTo>
                <a:cubicBezTo>
                  <a:pt x="1958758" y="5230473"/>
                  <a:pt x="1951618" y="5232260"/>
                  <a:pt x="1946264" y="5226898"/>
                </a:cubicBezTo>
                <a:cubicBezTo>
                  <a:pt x="1940908" y="5221536"/>
                  <a:pt x="1944478" y="5214386"/>
                  <a:pt x="1948048" y="5209024"/>
                </a:cubicBezTo>
                <a:cubicBezTo>
                  <a:pt x="1956972" y="5194724"/>
                  <a:pt x="1951618" y="5187574"/>
                  <a:pt x="1937339" y="5185787"/>
                </a:cubicBezTo>
                <a:cubicBezTo>
                  <a:pt x="1931985" y="5184000"/>
                  <a:pt x="1926630" y="5180424"/>
                  <a:pt x="1921275" y="5180424"/>
                </a:cubicBezTo>
                <a:cubicBezTo>
                  <a:pt x="1908782" y="5180424"/>
                  <a:pt x="1906996" y="5175063"/>
                  <a:pt x="1914137" y="5164338"/>
                </a:cubicBezTo>
                <a:cubicBezTo>
                  <a:pt x="1917706" y="5160763"/>
                  <a:pt x="1921275" y="5155401"/>
                  <a:pt x="1915921" y="5151826"/>
                </a:cubicBezTo>
                <a:cubicBezTo>
                  <a:pt x="1912352" y="5146464"/>
                  <a:pt x="1906996" y="5148251"/>
                  <a:pt x="1901643" y="5150038"/>
                </a:cubicBezTo>
                <a:cubicBezTo>
                  <a:pt x="1887364" y="5157188"/>
                  <a:pt x="1873085" y="5153614"/>
                  <a:pt x="1857022" y="5150038"/>
                </a:cubicBezTo>
                <a:cubicBezTo>
                  <a:pt x="1808831" y="5135739"/>
                  <a:pt x="1765995" y="5148251"/>
                  <a:pt x="1724943" y="5173275"/>
                </a:cubicBezTo>
                <a:cubicBezTo>
                  <a:pt x="1717804" y="5176850"/>
                  <a:pt x="1714235" y="5185787"/>
                  <a:pt x="1705310" y="5187574"/>
                </a:cubicBezTo>
                <a:cubicBezTo>
                  <a:pt x="1707095" y="5178637"/>
                  <a:pt x="1708879" y="5171488"/>
                  <a:pt x="1710665" y="5162551"/>
                </a:cubicBezTo>
                <a:cubicBezTo>
                  <a:pt x="1714235" y="5144677"/>
                  <a:pt x="1707095" y="5133951"/>
                  <a:pt x="1691031" y="5130377"/>
                </a:cubicBezTo>
                <a:cubicBezTo>
                  <a:pt x="1637487" y="5117865"/>
                  <a:pt x="1583941" y="5105353"/>
                  <a:pt x="1530396" y="5092841"/>
                </a:cubicBezTo>
                <a:cubicBezTo>
                  <a:pt x="1510763" y="5089266"/>
                  <a:pt x="1491130" y="5091054"/>
                  <a:pt x="1471497" y="5083904"/>
                </a:cubicBezTo>
                <a:cubicBezTo>
                  <a:pt x="1459002" y="5078541"/>
                  <a:pt x="1451863" y="5073179"/>
                  <a:pt x="1455433" y="5057092"/>
                </a:cubicBezTo>
                <a:cubicBezTo>
                  <a:pt x="1457218" y="5037431"/>
                  <a:pt x="1442939" y="5026706"/>
                  <a:pt x="1425092" y="5035643"/>
                </a:cubicBezTo>
                <a:cubicBezTo>
                  <a:pt x="1410812" y="5042793"/>
                  <a:pt x="1400103" y="5041005"/>
                  <a:pt x="1387610" y="5033856"/>
                </a:cubicBezTo>
                <a:cubicBezTo>
                  <a:pt x="1380471" y="5026706"/>
                  <a:pt x="1373331" y="5026706"/>
                  <a:pt x="1364407" y="5033856"/>
                </a:cubicBezTo>
                <a:cubicBezTo>
                  <a:pt x="1355482" y="5042793"/>
                  <a:pt x="1344773" y="5044581"/>
                  <a:pt x="1334064" y="5039218"/>
                </a:cubicBezTo>
                <a:cubicBezTo>
                  <a:pt x="1326925" y="5037431"/>
                  <a:pt x="1318001" y="5032068"/>
                  <a:pt x="1310861" y="5032068"/>
                </a:cubicBezTo>
                <a:cubicBezTo>
                  <a:pt x="1300152" y="5032068"/>
                  <a:pt x="1296582" y="5026706"/>
                  <a:pt x="1294798" y="5017769"/>
                </a:cubicBezTo>
                <a:cubicBezTo>
                  <a:pt x="1289443" y="4999895"/>
                  <a:pt x="1285874" y="4998107"/>
                  <a:pt x="1268025" y="5008832"/>
                </a:cubicBezTo>
                <a:cubicBezTo>
                  <a:pt x="1257317" y="5015982"/>
                  <a:pt x="1246607" y="5024919"/>
                  <a:pt x="1234113" y="5028493"/>
                </a:cubicBezTo>
                <a:cubicBezTo>
                  <a:pt x="1234113" y="5026706"/>
                  <a:pt x="1232328" y="5026706"/>
                  <a:pt x="1232328" y="5024919"/>
                </a:cubicBezTo>
                <a:cubicBezTo>
                  <a:pt x="1248392" y="5001682"/>
                  <a:pt x="1248392" y="5001682"/>
                  <a:pt x="1234113" y="4976658"/>
                </a:cubicBezTo>
                <a:cubicBezTo>
                  <a:pt x="1232328" y="4973083"/>
                  <a:pt x="1230544" y="4969509"/>
                  <a:pt x="1228759" y="4967721"/>
                </a:cubicBezTo>
                <a:cubicBezTo>
                  <a:pt x="1214480" y="4937335"/>
                  <a:pt x="1193062" y="4931973"/>
                  <a:pt x="1162720" y="4946272"/>
                </a:cubicBezTo>
                <a:cubicBezTo>
                  <a:pt x="1146656" y="4955209"/>
                  <a:pt x="1135947" y="4949846"/>
                  <a:pt x="1134163" y="4931973"/>
                </a:cubicBezTo>
                <a:cubicBezTo>
                  <a:pt x="1132378" y="4923036"/>
                  <a:pt x="1132378" y="4914098"/>
                  <a:pt x="1134163" y="4905161"/>
                </a:cubicBezTo>
                <a:cubicBezTo>
                  <a:pt x="1139517" y="4880137"/>
                  <a:pt x="1162720" y="4872987"/>
                  <a:pt x="1180568" y="4889074"/>
                </a:cubicBezTo>
                <a:cubicBezTo>
                  <a:pt x="1194847" y="4901586"/>
                  <a:pt x="1209125" y="4906949"/>
                  <a:pt x="1225189" y="4910523"/>
                </a:cubicBezTo>
                <a:cubicBezTo>
                  <a:pt x="1241253" y="4912310"/>
                  <a:pt x="1255531" y="4917673"/>
                  <a:pt x="1266240" y="4930185"/>
                </a:cubicBezTo>
                <a:cubicBezTo>
                  <a:pt x="1282304" y="4951634"/>
                  <a:pt x="1291228" y="4953422"/>
                  <a:pt x="1310861" y="4935547"/>
                </a:cubicBezTo>
                <a:cubicBezTo>
                  <a:pt x="1325140" y="4924823"/>
                  <a:pt x="1337634" y="4921247"/>
                  <a:pt x="1355482" y="4924823"/>
                </a:cubicBezTo>
                <a:cubicBezTo>
                  <a:pt x="1387610" y="4930185"/>
                  <a:pt x="1417952" y="4944484"/>
                  <a:pt x="1448293" y="4951634"/>
                </a:cubicBezTo>
                <a:cubicBezTo>
                  <a:pt x="1475066" y="4958783"/>
                  <a:pt x="1501839" y="4958783"/>
                  <a:pt x="1525042" y="4942697"/>
                </a:cubicBezTo>
                <a:cubicBezTo>
                  <a:pt x="1537535" y="4931973"/>
                  <a:pt x="1544675" y="4935547"/>
                  <a:pt x="1555384" y="4946272"/>
                </a:cubicBezTo>
                <a:cubicBezTo>
                  <a:pt x="1605359" y="4996320"/>
                  <a:pt x="1662474" y="5021344"/>
                  <a:pt x="1732083" y="4990958"/>
                </a:cubicBezTo>
                <a:cubicBezTo>
                  <a:pt x="1742791" y="4985595"/>
                  <a:pt x="1751716" y="4989170"/>
                  <a:pt x="1760641" y="4992745"/>
                </a:cubicBezTo>
                <a:cubicBezTo>
                  <a:pt x="1765995" y="4996320"/>
                  <a:pt x="1773134" y="5003469"/>
                  <a:pt x="1780273" y="4998107"/>
                </a:cubicBezTo>
                <a:cubicBezTo>
                  <a:pt x="1787412" y="4990958"/>
                  <a:pt x="1782058" y="4983808"/>
                  <a:pt x="1780273" y="4976658"/>
                </a:cubicBezTo>
                <a:cubicBezTo>
                  <a:pt x="1774919" y="4965933"/>
                  <a:pt x="1780273" y="4962359"/>
                  <a:pt x="1790983" y="4962359"/>
                </a:cubicBezTo>
                <a:cubicBezTo>
                  <a:pt x="1801692" y="4962359"/>
                  <a:pt x="1812401" y="4965933"/>
                  <a:pt x="1823110" y="4967721"/>
                </a:cubicBezTo>
                <a:cubicBezTo>
                  <a:pt x="1846313" y="4974870"/>
                  <a:pt x="1865945" y="4983808"/>
                  <a:pt x="1890934" y="4978446"/>
                </a:cubicBezTo>
                <a:cubicBezTo>
                  <a:pt x="1896288" y="4978446"/>
                  <a:pt x="1896288" y="4982020"/>
                  <a:pt x="1898073" y="4985595"/>
                </a:cubicBezTo>
                <a:cubicBezTo>
                  <a:pt x="1903427" y="5001682"/>
                  <a:pt x="1915921" y="5005256"/>
                  <a:pt x="1930200" y="5005256"/>
                </a:cubicBezTo>
                <a:cubicBezTo>
                  <a:pt x="1983745" y="5007045"/>
                  <a:pt x="2037290" y="5012406"/>
                  <a:pt x="2089050" y="5030281"/>
                </a:cubicBezTo>
                <a:cubicBezTo>
                  <a:pt x="2092620" y="5032068"/>
                  <a:pt x="2097974" y="5032068"/>
                  <a:pt x="2103329" y="5030281"/>
                </a:cubicBezTo>
                <a:cubicBezTo>
                  <a:pt x="2119393" y="5021344"/>
                  <a:pt x="2130102" y="5026706"/>
                  <a:pt x="2139026" y="5044581"/>
                </a:cubicBezTo>
                <a:cubicBezTo>
                  <a:pt x="2147950" y="5062455"/>
                  <a:pt x="2158659" y="5064242"/>
                  <a:pt x="2174723" y="5049942"/>
                </a:cubicBezTo>
                <a:cubicBezTo>
                  <a:pt x="2181862" y="5044581"/>
                  <a:pt x="2187216" y="5039218"/>
                  <a:pt x="2194356" y="5032068"/>
                </a:cubicBezTo>
                <a:cubicBezTo>
                  <a:pt x="2201495" y="5042793"/>
                  <a:pt x="2208635" y="5053518"/>
                  <a:pt x="2221128" y="5053518"/>
                </a:cubicBezTo>
                <a:cubicBezTo>
                  <a:pt x="2235407" y="5053518"/>
                  <a:pt x="2249685" y="5055305"/>
                  <a:pt x="2262179" y="5055305"/>
                </a:cubicBezTo>
                <a:cubicBezTo>
                  <a:pt x="2308586" y="5057092"/>
                  <a:pt x="2313940" y="5060668"/>
                  <a:pt x="2322864" y="5010619"/>
                </a:cubicBezTo>
                <a:cubicBezTo>
                  <a:pt x="2322864" y="5010619"/>
                  <a:pt x="2324649" y="5010619"/>
                  <a:pt x="2324649" y="5008832"/>
                </a:cubicBezTo>
                <a:cubicBezTo>
                  <a:pt x="2330003" y="4990958"/>
                  <a:pt x="2337143" y="4985595"/>
                  <a:pt x="2354991" y="4990958"/>
                </a:cubicBezTo>
                <a:cubicBezTo>
                  <a:pt x="2433524" y="5007045"/>
                  <a:pt x="2513842" y="5017769"/>
                  <a:pt x="2592375" y="5030281"/>
                </a:cubicBezTo>
                <a:cubicBezTo>
                  <a:pt x="2642350" y="5037431"/>
                  <a:pt x="2694110" y="5042793"/>
                  <a:pt x="2744086" y="5048155"/>
                </a:cubicBezTo>
                <a:cubicBezTo>
                  <a:pt x="2804770" y="5055305"/>
                  <a:pt x="2861885" y="5073179"/>
                  <a:pt x="2920785" y="5089266"/>
                </a:cubicBezTo>
                <a:cubicBezTo>
                  <a:pt x="2965406" y="5099991"/>
                  <a:pt x="3008242" y="5107141"/>
                  <a:pt x="3052863" y="5091054"/>
                </a:cubicBezTo>
                <a:cubicBezTo>
                  <a:pt x="3070712" y="5083904"/>
                  <a:pt x="3086775" y="5087478"/>
                  <a:pt x="3104623" y="5096415"/>
                </a:cubicBezTo>
                <a:cubicBezTo>
                  <a:pt x="3138535" y="5112502"/>
                  <a:pt x="3176016" y="5119652"/>
                  <a:pt x="3215283" y="5117865"/>
                </a:cubicBezTo>
                <a:cubicBezTo>
                  <a:pt x="3249195" y="5114290"/>
                  <a:pt x="3284892" y="5116078"/>
                  <a:pt x="3318804" y="5125014"/>
                </a:cubicBezTo>
                <a:cubicBezTo>
                  <a:pt x="3370563" y="5135739"/>
                  <a:pt x="3422324" y="5141101"/>
                  <a:pt x="3475869" y="5141101"/>
                </a:cubicBezTo>
                <a:cubicBezTo>
                  <a:pt x="3509781" y="5141101"/>
                  <a:pt x="3541908" y="5144677"/>
                  <a:pt x="3574035" y="5148251"/>
                </a:cubicBezTo>
                <a:cubicBezTo>
                  <a:pt x="3643644" y="5158976"/>
                  <a:pt x="3715038" y="5164338"/>
                  <a:pt x="3786431" y="5166125"/>
                </a:cubicBezTo>
                <a:cubicBezTo>
                  <a:pt x="3857824" y="5167913"/>
                  <a:pt x="3929218" y="5166125"/>
                  <a:pt x="3998827" y="5171488"/>
                </a:cubicBezTo>
                <a:cubicBezTo>
                  <a:pt x="4047017" y="5176850"/>
                  <a:pt x="4095208" y="5185787"/>
                  <a:pt x="4143398" y="5180424"/>
                </a:cubicBezTo>
                <a:cubicBezTo>
                  <a:pt x="4220146" y="5169700"/>
                  <a:pt x="4295109" y="5176850"/>
                  <a:pt x="4370073" y="5180424"/>
                </a:cubicBezTo>
                <a:cubicBezTo>
                  <a:pt x="4407554" y="5184000"/>
                  <a:pt x="4445035" y="5189362"/>
                  <a:pt x="4484302" y="5187574"/>
                </a:cubicBezTo>
                <a:cubicBezTo>
                  <a:pt x="4528923" y="5184000"/>
                  <a:pt x="4575329" y="5191150"/>
                  <a:pt x="4619949" y="5180424"/>
                </a:cubicBezTo>
                <a:cubicBezTo>
                  <a:pt x="4648507" y="5173275"/>
                  <a:pt x="4677065" y="5175063"/>
                  <a:pt x="4703838" y="5180424"/>
                </a:cubicBezTo>
                <a:cubicBezTo>
                  <a:pt x="4734180" y="5187574"/>
                  <a:pt x="4762737" y="5189362"/>
                  <a:pt x="4793079" y="5184000"/>
                </a:cubicBezTo>
                <a:cubicBezTo>
                  <a:pt x="4828777" y="5175063"/>
                  <a:pt x="4866258" y="5171488"/>
                  <a:pt x="4903739" y="5169700"/>
                </a:cubicBezTo>
                <a:cubicBezTo>
                  <a:pt x="4955500" y="5166125"/>
                  <a:pt x="5005475" y="5164338"/>
                  <a:pt x="5055449" y="5160763"/>
                </a:cubicBezTo>
                <a:cubicBezTo>
                  <a:pt x="5123273" y="5155401"/>
                  <a:pt x="5191097" y="5150038"/>
                  <a:pt x="5258922" y="5144677"/>
                </a:cubicBezTo>
                <a:cubicBezTo>
                  <a:pt x="5299973" y="5142888"/>
                  <a:pt x="5339239" y="5139314"/>
                  <a:pt x="5378506" y="5135739"/>
                </a:cubicBezTo>
                <a:cubicBezTo>
                  <a:pt x="5440975" y="5130377"/>
                  <a:pt x="5501660" y="5116078"/>
                  <a:pt x="5564129" y="5132164"/>
                </a:cubicBezTo>
                <a:cubicBezTo>
                  <a:pt x="5573053" y="5133951"/>
                  <a:pt x="5576623" y="5130377"/>
                  <a:pt x="5576623" y="5121440"/>
                </a:cubicBezTo>
                <a:cubicBezTo>
                  <a:pt x="5576623" y="5108928"/>
                  <a:pt x="5571268" y="5101778"/>
                  <a:pt x="5558774" y="5101778"/>
                </a:cubicBezTo>
                <a:cubicBezTo>
                  <a:pt x="5546281" y="5101778"/>
                  <a:pt x="5533786" y="5103565"/>
                  <a:pt x="5521293" y="5103565"/>
                </a:cubicBezTo>
                <a:cubicBezTo>
                  <a:pt x="5253567" y="5110715"/>
                  <a:pt x="4984057" y="5121440"/>
                  <a:pt x="4716330" y="5125014"/>
                </a:cubicBezTo>
                <a:cubicBezTo>
                  <a:pt x="4470023" y="5126802"/>
                  <a:pt x="4223715" y="5126802"/>
                  <a:pt x="3977408" y="5116078"/>
                </a:cubicBezTo>
                <a:cubicBezTo>
                  <a:pt x="3818558" y="5108928"/>
                  <a:pt x="3661492" y="5098204"/>
                  <a:pt x="3504426" y="5083904"/>
                </a:cubicBezTo>
                <a:cubicBezTo>
                  <a:pt x="3366994" y="5073179"/>
                  <a:pt x="3229562" y="5057092"/>
                  <a:pt x="3092129" y="5039218"/>
                </a:cubicBezTo>
                <a:cubicBezTo>
                  <a:pt x="2922569" y="5015982"/>
                  <a:pt x="2756580" y="4980233"/>
                  <a:pt x="2588805" y="4948059"/>
                </a:cubicBezTo>
                <a:cubicBezTo>
                  <a:pt x="2535260" y="4939122"/>
                  <a:pt x="2481714" y="4921247"/>
                  <a:pt x="2428170" y="4923036"/>
                </a:cubicBezTo>
                <a:cubicBezTo>
                  <a:pt x="2367485" y="4923036"/>
                  <a:pt x="2310370" y="4917673"/>
                  <a:pt x="2260395" y="4880137"/>
                </a:cubicBezTo>
                <a:cubicBezTo>
                  <a:pt x="2240762" y="4865837"/>
                  <a:pt x="2215774" y="4864050"/>
                  <a:pt x="2190786" y="4871200"/>
                </a:cubicBezTo>
                <a:cubicBezTo>
                  <a:pt x="2174723" y="4876563"/>
                  <a:pt x="2158659" y="4874774"/>
                  <a:pt x="2140811" y="4871200"/>
                </a:cubicBezTo>
                <a:cubicBezTo>
                  <a:pt x="2114038" y="4865837"/>
                  <a:pt x="2087265" y="4855113"/>
                  <a:pt x="2058708" y="4862263"/>
                </a:cubicBezTo>
                <a:cubicBezTo>
                  <a:pt x="2033720" y="4867625"/>
                  <a:pt x="2015872" y="4860476"/>
                  <a:pt x="1999808" y="4840814"/>
                </a:cubicBezTo>
                <a:cubicBezTo>
                  <a:pt x="1994454" y="4833664"/>
                  <a:pt x="1987315" y="4831877"/>
                  <a:pt x="1978390" y="4835451"/>
                </a:cubicBezTo>
                <a:cubicBezTo>
                  <a:pt x="1965897" y="4840814"/>
                  <a:pt x="1951618" y="4842601"/>
                  <a:pt x="1937339" y="4837239"/>
                </a:cubicBezTo>
                <a:cubicBezTo>
                  <a:pt x="1894503" y="4822940"/>
                  <a:pt x="1846313" y="4819364"/>
                  <a:pt x="1803476" y="4801490"/>
                </a:cubicBezTo>
                <a:cubicBezTo>
                  <a:pt x="1789198" y="4794341"/>
                  <a:pt x="1774919" y="4792553"/>
                  <a:pt x="1760641" y="4799703"/>
                </a:cubicBezTo>
                <a:cubicBezTo>
                  <a:pt x="1730298" y="4812215"/>
                  <a:pt x="1721374" y="4810427"/>
                  <a:pt x="1701740" y="4783616"/>
                </a:cubicBezTo>
                <a:cubicBezTo>
                  <a:pt x="1694601" y="4772891"/>
                  <a:pt x="1685677" y="4765742"/>
                  <a:pt x="1674969" y="4765742"/>
                </a:cubicBezTo>
                <a:cubicBezTo>
                  <a:pt x="1637487" y="4763954"/>
                  <a:pt x="1603575" y="4749655"/>
                  <a:pt x="1569663" y="4738931"/>
                </a:cubicBezTo>
                <a:cubicBezTo>
                  <a:pt x="1539320" y="4728205"/>
                  <a:pt x="1508978" y="4719269"/>
                  <a:pt x="1476851" y="4724631"/>
                </a:cubicBezTo>
                <a:cubicBezTo>
                  <a:pt x="1464357" y="4726418"/>
                  <a:pt x="1457218" y="4722844"/>
                  <a:pt x="1451863" y="4713906"/>
                </a:cubicBezTo>
                <a:cubicBezTo>
                  <a:pt x="1444724" y="4703182"/>
                  <a:pt x="1435800" y="4690669"/>
                  <a:pt x="1421521" y="4694245"/>
                </a:cubicBezTo>
                <a:cubicBezTo>
                  <a:pt x="1391180" y="4701395"/>
                  <a:pt x="1366191" y="4688882"/>
                  <a:pt x="1344773" y="4667433"/>
                </a:cubicBezTo>
                <a:cubicBezTo>
                  <a:pt x="1312646" y="4637047"/>
                  <a:pt x="1273380" y="4626322"/>
                  <a:pt x="1230544" y="4638835"/>
                </a:cubicBezTo>
                <a:cubicBezTo>
                  <a:pt x="1214480" y="4642409"/>
                  <a:pt x="1209125" y="4638835"/>
                  <a:pt x="1209125" y="4622747"/>
                </a:cubicBezTo>
                <a:cubicBezTo>
                  <a:pt x="1209125" y="4617385"/>
                  <a:pt x="1209125" y="4612023"/>
                  <a:pt x="1207341" y="4608448"/>
                </a:cubicBezTo>
                <a:cubicBezTo>
                  <a:pt x="1184138" y="4570912"/>
                  <a:pt x="1160935" y="4535164"/>
                  <a:pt x="1112744" y="4526227"/>
                </a:cubicBezTo>
                <a:cubicBezTo>
                  <a:pt x="1102035" y="4524439"/>
                  <a:pt x="1103820" y="4519077"/>
                  <a:pt x="1107390" y="4511927"/>
                </a:cubicBezTo>
                <a:cubicBezTo>
                  <a:pt x="1109174" y="4508353"/>
                  <a:pt x="1112744" y="4504777"/>
                  <a:pt x="1116314" y="4501203"/>
                </a:cubicBezTo>
                <a:cubicBezTo>
                  <a:pt x="1123453" y="4494053"/>
                  <a:pt x="1130592" y="4488691"/>
                  <a:pt x="1123453" y="4477966"/>
                </a:cubicBezTo>
                <a:cubicBezTo>
                  <a:pt x="1118099" y="4467241"/>
                  <a:pt x="1109174" y="4474391"/>
                  <a:pt x="1100251" y="4476178"/>
                </a:cubicBezTo>
                <a:cubicBezTo>
                  <a:pt x="1082402" y="4481541"/>
                  <a:pt x="1062769" y="4486903"/>
                  <a:pt x="1048490" y="4476178"/>
                </a:cubicBezTo>
                <a:cubicBezTo>
                  <a:pt x="1030642" y="4463667"/>
                  <a:pt x="1021718" y="4469028"/>
                  <a:pt x="1009224" y="4483328"/>
                </a:cubicBezTo>
                <a:cubicBezTo>
                  <a:pt x="1005654" y="4486903"/>
                  <a:pt x="1002085" y="4490478"/>
                  <a:pt x="996730" y="4492265"/>
                </a:cubicBezTo>
                <a:cubicBezTo>
                  <a:pt x="991376" y="4497628"/>
                  <a:pt x="986021" y="4499415"/>
                  <a:pt x="978881" y="4492265"/>
                </a:cubicBezTo>
                <a:cubicBezTo>
                  <a:pt x="973527" y="4486903"/>
                  <a:pt x="973527" y="4479754"/>
                  <a:pt x="978881" y="4474391"/>
                </a:cubicBezTo>
                <a:cubicBezTo>
                  <a:pt x="984236" y="4467241"/>
                  <a:pt x="986021" y="4460091"/>
                  <a:pt x="993160" y="4454730"/>
                </a:cubicBezTo>
                <a:cubicBezTo>
                  <a:pt x="996730" y="4452942"/>
                  <a:pt x="1000300" y="4451155"/>
                  <a:pt x="998515" y="4445792"/>
                </a:cubicBezTo>
                <a:cubicBezTo>
                  <a:pt x="996730" y="4442218"/>
                  <a:pt x="991376" y="4444005"/>
                  <a:pt x="987806" y="4444005"/>
                </a:cubicBezTo>
                <a:cubicBezTo>
                  <a:pt x="982451" y="4444005"/>
                  <a:pt x="978881" y="4444005"/>
                  <a:pt x="975312" y="4447580"/>
                </a:cubicBezTo>
                <a:cubicBezTo>
                  <a:pt x="971742" y="4451155"/>
                  <a:pt x="968173" y="4451155"/>
                  <a:pt x="964603" y="4447580"/>
                </a:cubicBezTo>
                <a:cubicBezTo>
                  <a:pt x="944969" y="4427918"/>
                  <a:pt x="921767" y="4418981"/>
                  <a:pt x="894995" y="4420768"/>
                </a:cubicBezTo>
                <a:cubicBezTo>
                  <a:pt x="882500" y="4422555"/>
                  <a:pt x="870006" y="4422555"/>
                  <a:pt x="857513" y="4420768"/>
                </a:cubicBezTo>
                <a:cubicBezTo>
                  <a:pt x="850373" y="4420768"/>
                  <a:pt x="839665" y="4420768"/>
                  <a:pt x="836094" y="4411831"/>
                </a:cubicBezTo>
                <a:cubicBezTo>
                  <a:pt x="834310" y="4404681"/>
                  <a:pt x="843233" y="4399319"/>
                  <a:pt x="848588" y="4393957"/>
                </a:cubicBezTo>
                <a:cubicBezTo>
                  <a:pt x="852158" y="4390382"/>
                  <a:pt x="855728" y="4388595"/>
                  <a:pt x="859297" y="4385019"/>
                </a:cubicBezTo>
                <a:cubicBezTo>
                  <a:pt x="862867" y="4381445"/>
                  <a:pt x="871791" y="4377870"/>
                  <a:pt x="868222" y="4370721"/>
                </a:cubicBezTo>
                <a:cubicBezTo>
                  <a:pt x="866436" y="4363571"/>
                  <a:pt x="857513" y="4363571"/>
                  <a:pt x="850373" y="4365358"/>
                </a:cubicBezTo>
                <a:cubicBezTo>
                  <a:pt x="834310" y="4365358"/>
                  <a:pt x="821816" y="4361783"/>
                  <a:pt x="805753" y="4354633"/>
                </a:cubicBezTo>
                <a:cubicBezTo>
                  <a:pt x="770056" y="4336759"/>
                  <a:pt x="750422" y="4345696"/>
                  <a:pt x="736143" y="4381445"/>
                </a:cubicBezTo>
                <a:cubicBezTo>
                  <a:pt x="730789" y="4395745"/>
                  <a:pt x="721865" y="4402894"/>
                  <a:pt x="707587" y="4401107"/>
                </a:cubicBezTo>
                <a:cubicBezTo>
                  <a:pt x="707587" y="4367145"/>
                  <a:pt x="707587" y="4334972"/>
                  <a:pt x="707587" y="4301010"/>
                </a:cubicBezTo>
                <a:cubicBezTo>
                  <a:pt x="732574" y="4299223"/>
                  <a:pt x="737929" y="4290286"/>
                  <a:pt x="730789" y="4274199"/>
                </a:cubicBezTo>
                <a:cubicBezTo>
                  <a:pt x="729004" y="4268837"/>
                  <a:pt x="721865" y="4265262"/>
                  <a:pt x="725435" y="4259900"/>
                </a:cubicBezTo>
                <a:cubicBezTo>
                  <a:pt x="730789" y="4254537"/>
                  <a:pt x="737929" y="4256325"/>
                  <a:pt x="743283" y="4258113"/>
                </a:cubicBezTo>
                <a:cubicBezTo>
                  <a:pt x="748638" y="4258113"/>
                  <a:pt x="752207" y="4259900"/>
                  <a:pt x="755777" y="4261687"/>
                </a:cubicBezTo>
                <a:cubicBezTo>
                  <a:pt x="766486" y="4265262"/>
                  <a:pt x="771841" y="4263475"/>
                  <a:pt x="773625" y="4250963"/>
                </a:cubicBezTo>
                <a:cubicBezTo>
                  <a:pt x="775410" y="4243813"/>
                  <a:pt x="780764" y="4233089"/>
                  <a:pt x="789689" y="4238450"/>
                </a:cubicBezTo>
                <a:cubicBezTo>
                  <a:pt x="802182" y="4243813"/>
                  <a:pt x="814676" y="4243813"/>
                  <a:pt x="827171" y="4245600"/>
                </a:cubicBezTo>
                <a:cubicBezTo>
                  <a:pt x="837879" y="4247388"/>
                  <a:pt x="850373" y="4250963"/>
                  <a:pt x="862867" y="4247388"/>
                </a:cubicBezTo>
                <a:cubicBezTo>
                  <a:pt x="873576" y="4243813"/>
                  <a:pt x="886070" y="4240239"/>
                  <a:pt x="877146" y="4222364"/>
                </a:cubicBezTo>
                <a:cubicBezTo>
                  <a:pt x="873576" y="4217002"/>
                  <a:pt x="877146" y="4213427"/>
                  <a:pt x="884286" y="4211640"/>
                </a:cubicBezTo>
                <a:cubicBezTo>
                  <a:pt x="911057" y="4211640"/>
                  <a:pt x="919982" y="4218789"/>
                  <a:pt x="921767" y="4245600"/>
                </a:cubicBezTo>
                <a:cubicBezTo>
                  <a:pt x="921767" y="4254537"/>
                  <a:pt x="923552" y="4261687"/>
                  <a:pt x="930691" y="4265262"/>
                </a:cubicBezTo>
                <a:cubicBezTo>
                  <a:pt x="943185" y="4270625"/>
                  <a:pt x="955679" y="4274199"/>
                  <a:pt x="969957" y="4270625"/>
                </a:cubicBezTo>
                <a:cubicBezTo>
                  <a:pt x="973527" y="4270625"/>
                  <a:pt x="975312" y="4263475"/>
                  <a:pt x="973527" y="4259900"/>
                </a:cubicBezTo>
                <a:cubicBezTo>
                  <a:pt x="973527" y="4254537"/>
                  <a:pt x="973527" y="4247388"/>
                  <a:pt x="977097" y="4243813"/>
                </a:cubicBezTo>
                <a:cubicBezTo>
                  <a:pt x="982451" y="4238450"/>
                  <a:pt x="989590" y="4225939"/>
                  <a:pt x="994945" y="4236663"/>
                </a:cubicBezTo>
                <a:cubicBezTo>
                  <a:pt x="1009224" y="4256325"/>
                  <a:pt x="1027072" y="4256325"/>
                  <a:pt x="1046705" y="4256325"/>
                </a:cubicBezTo>
                <a:cubicBezTo>
                  <a:pt x="1057414" y="4258113"/>
                  <a:pt x="1068123" y="4259900"/>
                  <a:pt x="1077048" y="4268837"/>
                </a:cubicBezTo>
                <a:cubicBezTo>
                  <a:pt x="1110960" y="4301010"/>
                  <a:pt x="1137732" y="4299223"/>
                  <a:pt x="1162720" y="4259900"/>
                </a:cubicBezTo>
                <a:cubicBezTo>
                  <a:pt x="1169859" y="4249176"/>
                  <a:pt x="1178784" y="4245600"/>
                  <a:pt x="1187707" y="4256325"/>
                </a:cubicBezTo>
                <a:cubicBezTo>
                  <a:pt x="1209125" y="4277774"/>
                  <a:pt x="1235898" y="4284923"/>
                  <a:pt x="1264456" y="4286712"/>
                </a:cubicBezTo>
                <a:cubicBezTo>
                  <a:pt x="1278734" y="4288499"/>
                  <a:pt x="1293013" y="4286712"/>
                  <a:pt x="1309077" y="4288499"/>
                </a:cubicBezTo>
                <a:cubicBezTo>
                  <a:pt x="1335849" y="4292073"/>
                  <a:pt x="1359052" y="4292073"/>
                  <a:pt x="1369761" y="4259900"/>
                </a:cubicBezTo>
                <a:cubicBezTo>
                  <a:pt x="1369761" y="4272412"/>
                  <a:pt x="1367976" y="4281349"/>
                  <a:pt x="1373331" y="4292073"/>
                </a:cubicBezTo>
                <a:cubicBezTo>
                  <a:pt x="1378685" y="4306373"/>
                  <a:pt x="1391180" y="4311735"/>
                  <a:pt x="1403672" y="4311735"/>
                </a:cubicBezTo>
                <a:cubicBezTo>
                  <a:pt x="1417952" y="4309948"/>
                  <a:pt x="1409027" y="4297436"/>
                  <a:pt x="1410812" y="4290286"/>
                </a:cubicBezTo>
                <a:cubicBezTo>
                  <a:pt x="1412597" y="4279562"/>
                  <a:pt x="1419736" y="4272412"/>
                  <a:pt x="1430445" y="4277774"/>
                </a:cubicBezTo>
                <a:cubicBezTo>
                  <a:pt x="1444724" y="4284923"/>
                  <a:pt x="1457218" y="4284923"/>
                  <a:pt x="1473282" y="4283136"/>
                </a:cubicBezTo>
                <a:cubicBezTo>
                  <a:pt x="1492914" y="4277774"/>
                  <a:pt x="1512548" y="4277774"/>
                  <a:pt x="1530396" y="4292073"/>
                </a:cubicBezTo>
                <a:cubicBezTo>
                  <a:pt x="1541106" y="4301010"/>
                  <a:pt x="1551815" y="4299223"/>
                  <a:pt x="1560739" y="4290286"/>
                </a:cubicBezTo>
                <a:cubicBezTo>
                  <a:pt x="1566093" y="4284923"/>
                  <a:pt x="1571447" y="4279562"/>
                  <a:pt x="1575017" y="4275987"/>
                </a:cubicBezTo>
                <a:cubicBezTo>
                  <a:pt x="1583941" y="4268837"/>
                  <a:pt x="1589296" y="4256325"/>
                  <a:pt x="1600005" y="4259900"/>
                </a:cubicBezTo>
                <a:cubicBezTo>
                  <a:pt x="1610714" y="4263475"/>
                  <a:pt x="1608929" y="4275987"/>
                  <a:pt x="1608929" y="4284923"/>
                </a:cubicBezTo>
                <a:cubicBezTo>
                  <a:pt x="1608929" y="4293861"/>
                  <a:pt x="1616068" y="4290286"/>
                  <a:pt x="1621423" y="4292073"/>
                </a:cubicBezTo>
                <a:cubicBezTo>
                  <a:pt x="1626777" y="4292073"/>
                  <a:pt x="1632132" y="4292073"/>
                  <a:pt x="1630348" y="4284923"/>
                </a:cubicBezTo>
                <a:cubicBezTo>
                  <a:pt x="1626777" y="4265262"/>
                  <a:pt x="1637487" y="4259900"/>
                  <a:pt x="1653550" y="4258113"/>
                </a:cubicBezTo>
                <a:cubicBezTo>
                  <a:pt x="1669614" y="4256325"/>
                  <a:pt x="1671398" y="4249176"/>
                  <a:pt x="1660689" y="4236663"/>
                </a:cubicBezTo>
                <a:cubicBezTo>
                  <a:pt x="1658905" y="4233089"/>
                  <a:pt x="1653550" y="4231301"/>
                  <a:pt x="1648196" y="4229513"/>
                </a:cubicBezTo>
                <a:cubicBezTo>
                  <a:pt x="1601790" y="4208064"/>
                  <a:pt x="1551815" y="4197340"/>
                  <a:pt x="1500054" y="4191977"/>
                </a:cubicBezTo>
                <a:cubicBezTo>
                  <a:pt x="1459002" y="4186615"/>
                  <a:pt x="1421521" y="4177678"/>
                  <a:pt x="1387610" y="4150867"/>
                </a:cubicBezTo>
                <a:cubicBezTo>
                  <a:pt x="1367976" y="4134780"/>
                  <a:pt x="1353698" y="4113331"/>
                  <a:pt x="1341203" y="4090094"/>
                </a:cubicBezTo>
                <a:cubicBezTo>
                  <a:pt x="1328709" y="4111544"/>
                  <a:pt x="1319786" y="4113331"/>
                  <a:pt x="1301938" y="4095457"/>
                </a:cubicBezTo>
                <a:cubicBezTo>
                  <a:pt x="1296582" y="4090094"/>
                  <a:pt x="1293013" y="4081157"/>
                  <a:pt x="1294798" y="4072220"/>
                </a:cubicBezTo>
                <a:cubicBezTo>
                  <a:pt x="1296582" y="4056133"/>
                  <a:pt x="1284088" y="4050771"/>
                  <a:pt x="1271595" y="4048983"/>
                </a:cubicBezTo>
                <a:cubicBezTo>
                  <a:pt x="1259101" y="4045409"/>
                  <a:pt x="1253746" y="4054346"/>
                  <a:pt x="1248392" y="4063282"/>
                </a:cubicBezTo>
                <a:cubicBezTo>
                  <a:pt x="1244823" y="4072220"/>
                  <a:pt x="1244823" y="4082945"/>
                  <a:pt x="1234113" y="4093669"/>
                </a:cubicBezTo>
                <a:cubicBezTo>
                  <a:pt x="1239467" y="4072220"/>
                  <a:pt x="1228759" y="4066858"/>
                  <a:pt x="1214480" y="4063282"/>
                </a:cubicBezTo>
                <a:cubicBezTo>
                  <a:pt x="1201986" y="4061495"/>
                  <a:pt x="1187707" y="4052558"/>
                  <a:pt x="1189493" y="4041834"/>
                </a:cubicBezTo>
                <a:cubicBezTo>
                  <a:pt x="1193062" y="4022172"/>
                  <a:pt x="1194847" y="4002510"/>
                  <a:pt x="1207341" y="3986423"/>
                </a:cubicBezTo>
                <a:cubicBezTo>
                  <a:pt x="1214480" y="3977486"/>
                  <a:pt x="1221619" y="3975699"/>
                  <a:pt x="1234113" y="3977486"/>
                </a:cubicBezTo>
                <a:cubicBezTo>
                  <a:pt x="1243037" y="3981062"/>
                  <a:pt x="1246607" y="3984636"/>
                  <a:pt x="1244823" y="3995360"/>
                </a:cubicBezTo>
                <a:cubicBezTo>
                  <a:pt x="1244823" y="4002510"/>
                  <a:pt x="1250177" y="4006085"/>
                  <a:pt x="1255531" y="4006085"/>
                </a:cubicBezTo>
                <a:cubicBezTo>
                  <a:pt x="1276949" y="4004298"/>
                  <a:pt x="1289443" y="4015022"/>
                  <a:pt x="1301938" y="4027535"/>
                </a:cubicBezTo>
                <a:cubicBezTo>
                  <a:pt x="1314431" y="4038259"/>
                  <a:pt x="1328709" y="4041834"/>
                  <a:pt x="1341203" y="4029322"/>
                </a:cubicBezTo>
                <a:cubicBezTo>
                  <a:pt x="1350128" y="4020385"/>
                  <a:pt x="1353698" y="4023959"/>
                  <a:pt x="1351912" y="4034684"/>
                </a:cubicBezTo>
                <a:cubicBezTo>
                  <a:pt x="1351912" y="4041834"/>
                  <a:pt x="1355482" y="4043621"/>
                  <a:pt x="1362621" y="4047196"/>
                </a:cubicBezTo>
                <a:cubicBezTo>
                  <a:pt x="1392964" y="4057921"/>
                  <a:pt x="1425092" y="4057921"/>
                  <a:pt x="1455433" y="4047196"/>
                </a:cubicBezTo>
                <a:cubicBezTo>
                  <a:pt x="1471497" y="4040046"/>
                  <a:pt x="1487561" y="4040046"/>
                  <a:pt x="1503623" y="4043621"/>
                </a:cubicBezTo>
                <a:cubicBezTo>
                  <a:pt x="1517903" y="4047196"/>
                  <a:pt x="1530396" y="4056133"/>
                  <a:pt x="1541106" y="4065071"/>
                </a:cubicBezTo>
                <a:cubicBezTo>
                  <a:pt x="1546460" y="4070432"/>
                  <a:pt x="1550030" y="4077582"/>
                  <a:pt x="1558954" y="4072220"/>
                </a:cubicBezTo>
                <a:cubicBezTo>
                  <a:pt x="1567878" y="4066858"/>
                  <a:pt x="1567878" y="4059708"/>
                  <a:pt x="1566093" y="4050771"/>
                </a:cubicBezTo>
                <a:cubicBezTo>
                  <a:pt x="1564308" y="4043621"/>
                  <a:pt x="1560739" y="4038259"/>
                  <a:pt x="1562524" y="4031109"/>
                </a:cubicBezTo>
                <a:cubicBezTo>
                  <a:pt x="1562524" y="4011448"/>
                  <a:pt x="1553599" y="4002510"/>
                  <a:pt x="1535751" y="3998936"/>
                </a:cubicBezTo>
                <a:cubicBezTo>
                  <a:pt x="1503623" y="3991786"/>
                  <a:pt x="1475066" y="3982849"/>
                  <a:pt x="1444724" y="3972124"/>
                </a:cubicBezTo>
                <a:cubicBezTo>
                  <a:pt x="1426876" y="3963187"/>
                  <a:pt x="1425092" y="3954250"/>
                  <a:pt x="1437585" y="3939950"/>
                </a:cubicBezTo>
                <a:cubicBezTo>
                  <a:pt x="1439370" y="3939950"/>
                  <a:pt x="1439370" y="3938163"/>
                  <a:pt x="1439370" y="3936376"/>
                </a:cubicBezTo>
                <a:cubicBezTo>
                  <a:pt x="1442939" y="3918501"/>
                  <a:pt x="1455433" y="3907777"/>
                  <a:pt x="1467927" y="3898840"/>
                </a:cubicBezTo>
                <a:cubicBezTo>
                  <a:pt x="1476851" y="3891690"/>
                  <a:pt x="1480421" y="3895264"/>
                  <a:pt x="1482205" y="3902414"/>
                </a:cubicBezTo>
                <a:cubicBezTo>
                  <a:pt x="1485775" y="3918501"/>
                  <a:pt x="1476851" y="3925651"/>
                  <a:pt x="1462573" y="3927439"/>
                </a:cubicBezTo>
                <a:cubicBezTo>
                  <a:pt x="1466142" y="3936376"/>
                  <a:pt x="1471497" y="3943525"/>
                  <a:pt x="1480421" y="3943525"/>
                </a:cubicBezTo>
                <a:cubicBezTo>
                  <a:pt x="1485775" y="3943525"/>
                  <a:pt x="1487561" y="3936376"/>
                  <a:pt x="1489345" y="3931013"/>
                </a:cubicBezTo>
                <a:cubicBezTo>
                  <a:pt x="1496484" y="3904202"/>
                  <a:pt x="1503623" y="3898840"/>
                  <a:pt x="1530396" y="3900627"/>
                </a:cubicBezTo>
                <a:cubicBezTo>
                  <a:pt x="1555384" y="3904202"/>
                  <a:pt x="1582156" y="3904202"/>
                  <a:pt x="1607145" y="3900627"/>
                </a:cubicBezTo>
                <a:cubicBezTo>
                  <a:pt x="1641057" y="3895264"/>
                  <a:pt x="1648196" y="3902414"/>
                  <a:pt x="1642841" y="3936376"/>
                </a:cubicBezTo>
                <a:cubicBezTo>
                  <a:pt x="1642841" y="3938163"/>
                  <a:pt x="1642841" y="3939950"/>
                  <a:pt x="1642841" y="3941737"/>
                </a:cubicBezTo>
                <a:cubicBezTo>
                  <a:pt x="1641057" y="3947100"/>
                  <a:pt x="1635702" y="3954250"/>
                  <a:pt x="1644626" y="3957825"/>
                </a:cubicBezTo>
                <a:cubicBezTo>
                  <a:pt x="1653550" y="3959612"/>
                  <a:pt x="1662474" y="3963187"/>
                  <a:pt x="1667829" y="3952462"/>
                </a:cubicBezTo>
                <a:cubicBezTo>
                  <a:pt x="1671398" y="3945313"/>
                  <a:pt x="1674969" y="3939950"/>
                  <a:pt x="1676753" y="3932800"/>
                </a:cubicBezTo>
                <a:cubicBezTo>
                  <a:pt x="1683892" y="3922076"/>
                  <a:pt x="1691031" y="3920289"/>
                  <a:pt x="1701740" y="3927439"/>
                </a:cubicBezTo>
                <a:cubicBezTo>
                  <a:pt x="1712450" y="3932800"/>
                  <a:pt x="1710665" y="3941737"/>
                  <a:pt x="1703526" y="3948887"/>
                </a:cubicBezTo>
                <a:cubicBezTo>
                  <a:pt x="1701740" y="3952462"/>
                  <a:pt x="1699956" y="3954250"/>
                  <a:pt x="1698171" y="3957825"/>
                </a:cubicBezTo>
                <a:cubicBezTo>
                  <a:pt x="1694601" y="3961399"/>
                  <a:pt x="1694601" y="3966762"/>
                  <a:pt x="1698171" y="3970336"/>
                </a:cubicBezTo>
                <a:cubicBezTo>
                  <a:pt x="1703526" y="3973912"/>
                  <a:pt x="1705310" y="3968549"/>
                  <a:pt x="1708879" y="3966762"/>
                </a:cubicBezTo>
                <a:cubicBezTo>
                  <a:pt x="1716019" y="3961399"/>
                  <a:pt x="1721374" y="3954250"/>
                  <a:pt x="1724943" y="3945313"/>
                </a:cubicBezTo>
                <a:cubicBezTo>
                  <a:pt x="1737438" y="3922076"/>
                  <a:pt x="1748147" y="3918501"/>
                  <a:pt x="1771349" y="3931013"/>
                </a:cubicBezTo>
                <a:cubicBezTo>
                  <a:pt x="1782058" y="3936376"/>
                  <a:pt x="1792768" y="3943525"/>
                  <a:pt x="1803476" y="3948887"/>
                </a:cubicBezTo>
                <a:cubicBezTo>
                  <a:pt x="1810616" y="3952462"/>
                  <a:pt x="1819540" y="3954250"/>
                  <a:pt x="1826679" y="3945313"/>
                </a:cubicBezTo>
                <a:cubicBezTo>
                  <a:pt x="1835604" y="3934588"/>
                  <a:pt x="1840958" y="3922076"/>
                  <a:pt x="1858806" y="3923863"/>
                </a:cubicBezTo>
                <a:cubicBezTo>
                  <a:pt x="1869515" y="3925651"/>
                  <a:pt x="1876654" y="3922076"/>
                  <a:pt x="1885579" y="3929226"/>
                </a:cubicBezTo>
                <a:cubicBezTo>
                  <a:pt x="1930200" y="3966762"/>
                  <a:pt x="1980176" y="3975699"/>
                  <a:pt x="2035505" y="3964974"/>
                </a:cubicBezTo>
                <a:cubicBezTo>
                  <a:pt x="2044429" y="3963187"/>
                  <a:pt x="2051569" y="3964974"/>
                  <a:pt x="2058708" y="3970336"/>
                </a:cubicBezTo>
                <a:cubicBezTo>
                  <a:pt x="2074771" y="3986423"/>
                  <a:pt x="2094405" y="3988211"/>
                  <a:pt x="2115823" y="3984636"/>
                </a:cubicBezTo>
                <a:cubicBezTo>
                  <a:pt x="2146165" y="3977486"/>
                  <a:pt x="2172938" y="3968549"/>
                  <a:pt x="2199710" y="3954250"/>
                </a:cubicBezTo>
                <a:cubicBezTo>
                  <a:pt x="2212204" y="3947100"/>
                  <a:pt x="2224698" y="3939950"/>
                  <a:pt x="2238976" y="3941737"/>
                </a:cubicBezTo>
                <a:cubicBezTo>
                  <a:pt x="2285383" y="3952462"/>
                  <a:pt x="2335358" y="3952462"/>
                  <a:pt x="2378194" y="3975699"/>
                </a:cubicBezTo>
                <a:cubicBezTo>
                  <a:pt x="2387119" y="3981062"/>
                  <a:pt x="2394258" y="3979273"/>
                  <a:pt x="2403182" y="3972124"/>
                </a:cubicBezTo>
                <a:cubicBezTo>
                  <a:pt x="2406752" y="3968549"/>
                  <a:pt x="2410321" y="3964974"/>
                  <a:pt x="2413892" y="3963187"/>
                </a:cubicBezTo>
                <a:cubicBezTo>
                  <a:pt x="2422815" y="3961399"/>
                  <a:pt x="2421031" y="3957825"/>
                  <a:pt x="2419245" y="3952462"/>
                </a:cubicBezTo>
                <a:cubicBezTo>
                  <a:pt x="2415675" y="3941737"/>
                  <a:pt x="2408537" y="3936376"/>
                  <a:pt x="2397828" y="3936376"/>
                </a:cubicBezTo>
                <a:cubicBezTo>
                  <a:pt x="2391581" y="3936376"/>
                  <a:pt x="2387119" y="3933694"/>
                  <a:pt x="2384441" y="3929673"/>
                </a:cubicBezTo>
                <a:lnTo>
                  <a:pt x="2383219" y="3922944"/>
                </a:lnTo>
                <a:lnTo>
                  <a:pt x="2383113" y="3922898"/>
                </a:lnTo>
                <a:cubicBezTo>
                  <a:pt x="2348117" y="3897892"/>
                  <a:pt x="2310468" y="3898339"/>
                  <a:pt x="2269842" y="3904498"/>
                </a:cubicBezTo>
                <a:cubicBezTo>
                  <a:pt x="2230991" y="3910466"/>
                  <a:pt x="2191949" y="3914657"/>
                  <a:pt x="2152143" y="3911739"/>
                </a:cubicBezTo>
                <a:cubicBezTo>
                  <a:pt x="2085146" y="3906348"/>
                  <a:pt x="2019542" y="3897212"/>
                  <a:pt x="1951915" y="3902673"/>
                </a:cubicBezTo>
                <a:cubicBezTo>
                  <a:pt x="1921746" y="3905912"/>
                  <a:pt x="1893982" y="3898107"/>
                  <a:pt x="1870396" y="3879067"/>
                </a:cubicBezTo>
                <a:cubicBezTo>
                  <a:pt x="1862535" y="3872719"/>
                  <a:pt x="1857211" y="3873292"/>
                  <a:pt x="1850685" y="3879385"/>
                </a:cubicBezTo>
                <a:cubicBezTo>
                  <a:pt x="1835667" y="3889986"/>
                  <a:pt x="1820267" y="3897032"/>
                  <a:pt x="1804543" y="3884338"/>
                </a:cubicBezTo>
                <a:cubicBezTo>
                  <a:pt x="1783306" y="3870439"/>
                  <a:pt x="1761629" y="3869171"/>
                  <a:pt x="1736974" y="3873616"/>
                </a:cubicBezTo>
                <a:cubicBezTo>
                  <a:pt x="1699897" y="3879393"/>
                  <a:pt x="1665226" y="3874127"/>
                  <a:pt x="1632577" y="3854262"/>
                </a:cubicBezTo>
                <a:cubicBezTo>
                  <a:pt x="1613304" y="3841949"/>
                  <a:pt x="1587696" y="3837508"/>
                  <a:pt x="1571094" y="3850076"/>
                </a:cubicBezTo>
                <a:cubicBezTo>
                  <a:pt x="1541249" y="3873055"/>
                  <a:pt x="1513866" y="3868804"/>
                  <a:pt x="1483755" y="3855857"/>
                </a:cubicBezTo>
                <a:cubicBezTo>
                  <a:pt x="1468795" y="3850273"/>
                  <a:pt x="1452060" y="3844878"/>
                  <a:pt x="1434695" y="3850337"/>
                </a:cubicBezTo>
                <a:cubicBezTo>
                  <a:pt x="1426203" y="3854844"/>
                  <a:pt x="1422081" y="3849894"/>
                  <a:pt x="1421318" y="3842785"/>
                </a:cubicBezTo>
                <a:cubicBezTo>
                  <a:pt x="1420746" y="3837453"/>
                  <a:pt x="1420364" y="3833898"/>
                  <a:pt x="1419983" y="3830345"/>
                </a:cubicBezTo>
                <a:cubicBezTo>
                  <a:pt x="1419659" y="3810605"/>
                  <a:pt x="1417884" y="3810796"/>
                  <a:pt x="1402866" y="3821396"/>
                </a:cubicBezTo>
                <a:cubicBezTo>
                  <a:pt x="1386074" y="3832187"/>
                  <a:pt x="1367316" y="3841391"/>
                  <a:pt x="1350142" y="3848628"/>
                </a:cubicBezTo>
                <a:cubicBezTo>
                  <a:pt x="1343234" y="3851168"/>
                  <a:pt x="1336326" y="3853707"/>
                  <a:pt x="1330430" y="3848947"/>
                </a:cubicBezTo>
                <a:cubicBezTo>
                  <a:pt x="1324534" y="3844186"/>
                  <a:pt x="1327320" y="3836697"/>
                  <a:pt x="1330297" y="3830984"/>
                </a:cubicBezTo>
                <a:cubicBezTo>
                  <a:pt x="1337644" y="3815814"/>
                  <a:pt x="1331557" y="3809276"/>
                  <a:pt x="1317169" y="3809024"/>
                </a:cubicBezTo>
                <a:cubicBezTo>
                  <a:pt x="1311654" y="3807818"/>
                  <a:pt x="1305949" y="3804834"/>
                  <a:pt x="1300624" y="3805406"/>
                </a:cubicBezTo>
                <a:cubicBezTo>
                  <a:pt x="1288202" y="3806740"/>
                  <a:pt x="1285855" y="3801599"/>
                  <a:pt x="1291809" y="3790174"/>
                </a:cubicBezTo>
                <a:cubicBezTo>
                  <a:pt x="1294977" y="3786238"/>
                  <a:pt x="1297953" y="3780526"/>
                  <a:pt x="1292248" y="3777542"/>
                </a:cubicBezTo>
                <a:cubicBezTo>
                  <a:pt x="1288126" y="3772592"/>
                  <a:pt x="1282993" y="3774941"/>
                  <a:pt x="1277860" y="3777290"/>
                </a:cubicBezTo>
                <a:cubicBezTo>
                  <a:pt x="1264426" y="3785923"/>
                  <a:pt x="1249847" y="3783892"/>
                  <a:pt x="1233494" y="3782052"/>
                </a:cubicBezTo>
                <a:cubicBezTo>
                  <a:pt x="1184053" y="3772978"/>
                  <a:pt x="1142796" y="3789991"/>
                  <a:pt x="1104651" y="3819254"/>
                </a:cubicBezTo>
                <a:cubicBezTo>
                  <a:pt x="1097934" y="3823571"/>
                  <a:pt x="1095339" y="3832837"/>
                  <a:pt x="1086656" y="3835568"/>
                </a:cubicBezTo>
                <a:cubicBezTo>
                  <a:pt x="1087477" y="3826491"/>
                  <a:pt x="1088489" y="3819192"/>
                  <a:pt x="1089309" y="3810115"/>
                </a:cubicBezTo>
                <a:cubicBezTo>
                  <a:pt x="1090951" y="3791962"/>
                  <a:pt x="1082708" y="3782060"/>
                  <a:pt x="1066354" y="3780221"/>
                </a:cubicBezTo>
                <a:cubicBezTo>
                  <a:pt x="1011779" y="3773495"/>
                  <a:pt x="957205" y="3766770"/>
                  <a:pt x="902629" y="3760045"/>
                </a:cubicBezTo>
                <a:cubicBezTo>
                  <a:pt x="882727" y="3758586"/>
                  <a:pt x="863396" y="3762460"/>
                  <a:pt x="843113" y="3757446"/>
                </a:cubicBezTo>
                <a:cubicBezTo>
                  <a:pt x="830117" y="3753448"/>
                  <a:pt x="822447" y="3748879"/>
                  <a:pt x="824279" y="3732503"/>
                </a:cubicBezTo>
                <a:cubicBezTo>
                  <a:pt x="823954" y="3712763"/>
                  <a:pt x="808613" y="3703623"/>
                  <a:pt x="791821" y="3714415"/>
                </a:cubicBezTo>
                <a:cubicBezTo>
                  <a:pt x="778387" y="3723047"/>
                  <a:pt x="767548" y="3722414"/>
                  <a:pt x="754362" y="3716638"/>
                </a:cubicBezTo>
                <a:cubicBezTo>
                  <a:pt x="746501" y="3710292"/>
                  <a:pt x="739402" y="3711054"/>
                  <a:pt x="731292" y="3719115"/>
                </a:cubicBezTo>
                <a:cubicBezTo>
                  <a:pt x="723372" y="3728954"/>
                  <a:pt x="712916" y="3731874"/>
                  <a:pt x="701696" y="3727686"/>
                </a:cubicBezTo>
                <a:cubicBezTo>
                  <a:pt x="694407" y="3726670"/>
                  <a:pt x="684961" y="3722291"/>
                  <a:pt x="677862" y="3723053"/>
                </a:cubicBezTo>
                <a:cubicBezTo>
                  <a:pt x="667214" y="3724197"/>
                  <a:pt x="663093" y="3719246"/>
                  <a:pt x="660364" y="3710550"/>
                </a:cubicBezTo>
                <a:cubicBezTo>
                  <a:pt x="653132" y="3693350"/>
                  <a:pt x="649392" y="3691953"/>
                  <a:pt x="632790" y="3704522"/>
                </a:cubicBezTo>
                <a:cubicBezTo>
                  <a:pt x="622906" y="3712774"/>
                  <a:pt x="613211" y="3722803"/>
                  <a:pt x="601171" y="3727691"/>
                </a:cubicBezTo>
                <a:cubicBezTo>
                  <a:pt x="600980" y="3725914"/>
                  <a:pt x="599205" y="3726104"/>
                  <a:pt x="599014" y="3724327"/>
                </a:cubicBezTo>
                <a:cubicBezTo>
                  <a:pt x="612506" y="3699509"/>
                  <a:pt x="612506" y="3699509"/>
                  <a:pt x="595638" y="3676151"/>
                </a:cubicBezTo>
                <a:cubicBezTo>
                  <a:pt x="593482" y="3672787"/>
                  <a:pt x="591325" y="3669424"/>
                  <a:pt x="589360" y="3667837"/>
                </a:cubicBezTo>
                <a:cubicBezTo>
                  <a:pt x="571919" y="3639148"/>
                  <a:pt x="550051" y="3636103"/>
                  <a:pt x="521409" y="3653560"/>
                </a:cubicBezTo>
                <a:cubicBezTo>
                  <a:pt x="506391" y="3664160"/>
                  <a:pt x="495171" y="3659972"/>
                  <a:pt x="491489" y="3642390"/>
                </a:cubicBezTo>
                <a:cubicBezTo>
                  <a:pt x="488760" y="3633695"/>
                  <a:pt x="487806" y="3624808"/>
                  <a:pt x="488627" y="3615731"/>
                </a:cubicBezTo>
                <a:cubicBezTo>
                  <a:pt x="491280" y="3590279"/>
                  <a:pt x="513586" y="3580694"/>
                  <a:pt x="533050" y="3594784"/>
                </a:cubicBezTo>
                <a:cubicBezTo>
                  <a:pt x="548582" y="3605700"/>
                  <a:pt x="563352" y="3609507"/>
                  <a:pt x="579706" y="3611347"/>
                </a:cubicBezTo>
                <a:cubicBezTo>
                  <a:pt x="595868" y="3611410"/>
                  <a:pt x="610638" y="3615217"/>
                  <a:pt x="622621" y="3626515"/>
                </a:cubicBezTo>
                <a:cubicBezTo>
                  <a:pt x="640883" y="3646126"/>
                  <a:pt x="649946" y="3646951"/>
                  <a:pt x="667559" y="3627084"/>
                </a:cubicBezTo>
                <a:cubicBezTo>
                  <a:pt x="680612" y="3614896"/>
                  <a:pt x="692652" y="3610008"/>
                  <a:pt x="710781" y="3611657"/>
                </a:cubicBezTo>
                <a:cubicBezTo>
                  <a:pt x="743297" y="3613560"/>
                  <a:pt x="774992" y="3624539"/>
                  <a:pt x="805924" y="3628408"/>
                </a:cubicBezTo>
                <a:cubicBezTo>
                  <a:pt x="833307" y="3632660"/>
                  <a:pt x="859926" y="3629802"/>
                  <a:pt x="881280" y="3611331"/>
                </a:cubicBezTo>
                <a:cubicBezTo>
                  <a:pt x="892557" y="3599334"/>
                  <a:pt x="900037" y="3602126"/>
                  <a:pt x="911830" y="3611646"/>
                </a:cubicBezTo>
                <a:cubicBezTo>
                  <a:pt x="966862" y="3656074"/>
                  <a:pt x="1026322" y="3674858"/>
                  <a:pt x="1092289" y="3637216"/>
                </a:cubicBezTo>
                <a:cubicBezTo>
                  <a:pt x="1102365" y="3630741"/>
                  <a:pt x="1111619" y="3633343"/>
                  <a:pt x="1120874" y="3635944"/>
                </a:cubicBezTo>
                <a:cubicBezTo>
                  <a:pt x="1126580" y="3638928"/>
                  <a:pt x="1134441" y="3645275"/>
                  <a:pt x="1140968" y="3639181"/>
                </a:cubicBezTo>
                <a:cubicBezTo>
                  <a:pt x="1147303" y="3631310"/>
                  <a:pt x="1141216" y="3624773"/>
                  <a:pt x="1138678" y="3617854"/>
                </a:cubicBezTo>
                <a:cubicBezTo>
                  <a:pt x="1132210" y="3607762"/>
                  <a:pt x="1137151" y="3603636"/>
                  <a:pt x="1147799" y="3602493"/>
                </a:cubicBezTo>
                <a:cubicBezTo>
                  <a:pt x="1158447" y="3601350"/>
                  <a:pt x="1169477" y="3603761"/>
                  <a:pt x="1180315" y="3604396"/>
                </a:cubicBezTo>
                <a:cubicBezTo>
                  <a:pt x="1204149" y="3609028"/>
                  <a:pt x="1224624" y="3615819"/>
                  <a:pt x="1248897" y="3607820"/>
                </a:cubicBezTo>
                <a:cubicBezTo>
                  <a:pt x="1254221" y="3607249"/>
                  <a:pt x="1254602" y="3610802"/>
                  <a:pt x="1256758" y="3614166"/>
                </a:cubicBezTo>
                <a:cubicBezTo>
                  <a:pt x="1263799" y="3629590"/>
                  <a:pt x="1276603" y="3631810"/>
                  <a:pt x="1290800" y="3630287"/>
                </a:cubicBezTo>
                <a:cubicBezTo>
                  <a:pt x="1344231" y="3626349"/>
                  <a:pt x="1398041" y="3625964"/>
                  <a:pt x="1451414" y="3638211"/>
                </a:cubicBezTo>
                <a:cubicBezTo>
                  <a:pt x="1455154" y="3639608"/>
                  <a:pt x="1460478" y="3639037"/>
                  <a:pt x="1465611" y="3636688"/>
                </a:cubicBezTo>
                <a:cubicBezTo>
                  <a:pt x="1480629" y="3626087"/>
                  <a:pt x="1491850" y="3630276"/>
                  <a:pt x="1502631" y="3647095"/>
                </a:cubicBezTo>
                <a:cubicBezTo>
                  <a:pt x="1513412" y="3663915"/>
                  <a:pt x="1524251" y="3664549"/>
                  <a:pt x="1538696" y="3648616"/>
                </a:cubicBezTo>
                <a:cubicBezTo>
                  <a:pt x="1545222" y="3642523"/>
                  <a:pt x="1549973" y="3636619"/>
                  <a:pt x="1556309" y="3628749"/>
                </a:cubicBezTo>
                <a:cubicBezTo>
                  <a:pt x="1564552" y="3638650"/>
                  <a:pt x="1572795" y="3648552"/>
                  <a:pt x="1585218" y="3647218"/>
                </a:cubicBezTo>
                <a:cubicBezTo>
                  <a:pt x="1599415" y="3645693"/>
                  <a:pt x="1613803" y="3645946"/>
                  <a:pt x="1626226" y="3644613"/>
                </a:cubicBezTo>
                <a:cubicBezTo>
                  <a:pt x="1637809" y="3643819"/>
                  <a:pt x="1646852" y="3643410"/>
                  <a:pt x="1653958" y="3642451"/>
                </a:cubicBezTo>
                <a:lnTo>
                  <a:pt x="1663302" y="3639280"/>
                </a:lnTo>
                <a:lnTo>
                  <a:pt x="1642423" y="3628380"/>
                </a:lnTo>
                <a:cubicBezTo>
                  <a:pt x="1635814" y="3622682"/>
                  <a:pt x="1629901" y="3615085"/>
                  <a:pt x="1624993" y="3605702"/>
                </a:cubicBezTo>
                <a:cubicBezTo>
                  <a:pt x="1617853" y="3589614"/>
                  <a:pt x="1607145" y="3575316"/>
                  <a:pt x="1591081" y="3564590"/>
                </a:cubicBezTo>
                <a:cubicBezTo>
                  <a:pt x="1576802" y="3553866"/>
                  <a:pt x="1562524" y="3543141"/>
                  <a:pt x="1553599" y="3527054"/>
                </a:cubicBezTo>
                <a:cubicBezTo>
                  <a:pt x="1542890" y="3544929"/>
                  <a:pt x="1553599" y="3566378"/>
                  <a:pt x="1542890" y="3584253"/>
                </a:cubicBezTo>
                <a:cubicBezTo>
                  <a:pt x="1526826" y="3561016"/>
                  <a:pt x="1526826" y="3561016"/>
                  <a:pt x="1501839" y="3573527"/>
                </a:cubicBezTo>
                <a:cubicBezTo>
                  <a:pt x="1491130" y="3577103"/>
                  <a:pt x="1483991" y="3578890"/>
                  <a:pt x="1473282" y="3573527"/>
                </a:cubicBezTo>
                <a:cubicBezTo>
                  <a:pt x="1444724" y="3561016"/>
                  <a:pt x="1416167" y="3552079"/>
                  <a:pt x="1387610" y="3543141"/>
                </a:cubicBezTo>
                <a:cubicBezTo>
                  <a:pt x="1300152" y="3514543"/>
                  <a:pt x="1210911" y="3496668"/>
                  <a:pt x="1125238" y="3462707"/>
                </a:cubicBezTo>
                <a:cubicBezTo>
                  <a:pt x="1118099" y="3460920"/>
                  <a:pt x="1107390" y="3460920"/>
                  <a:pt x="1107390" y="3451983"/>
                </a:cubicBezTo>
                <a:cubicBezTo>
                  <a:pt x="1106497" y="3447514"/>
                  <a:pt x="1108282" y="3444386"/>
                  <a:pt x="1110960" y="3441705"/>
                </a:cubicBezTo>
                <a:lnTo>
                  <a:pt x="1113146" y="3439843"/>
                </a:lnTo>
                <a:lnTo>
                  <a:pt x="1100269" y="3444006"/>
                </a:lnTo>
                <a:cubicBezTo>
                  <a:pt x="1071435" y="3459685"/>
                  <a:pt x="1062372" y="3458861"/>
                  <a:pt x="1039988" y="3434297"/>
                </a:cubicBezTo>
                <a:cubicBezTo>
                  <a:pt x="1031746" y="3424396"/>
                  <a:pt x="1022109" y="3418240"/>
                  <a:pt x="1011461" y="3419384"/>
                </a:cubicBezTo>
                <a:cubicBezTo>
                  <a:pt x="974003" y="3421606"/>
                  <a:pt x="938758" y="3411009"/>
                  <a:pt x="903895" y="3403965"/>
                </a:cubicBezTo>
                <a:cubicBezTo>
                  <a:pt x="872581" y="3396541"/>
                  <a:pt x="841459" y="3390894"/>
                  <a:pt x="810088" y="3399655"/>
                </a:cubicBezTo>
                <a:cubicBezTo>
                  <a:pt x="797856" y="3402766"/>
                  <a:pt x="790375" y="3399973"/>
                  <a:pt x="784098" y="3391658"/>
                </a:cubicBezTo>
                <a:cubicBezTo>
                  <a:pt x="775854" y="3381757"/>
                  <a:pt x="765645" y="3370269"/>
                  <a:pt x="751830" y="3375348"/>
                </a:cubicBezTo>
                <a:cubicBezTo>
                  <a:pt x="722425" y="3385695"/>
                  <a:pt x="696244" y="3375922"/>
                  <a:pt x="672659" y="3356881"/>
                </a:cubicBezTo>
                <a:cubicBezTo>
                  <a:pt x="637472" y="3330098"/>
                  <a:pt x="597286" y="3323626"/>
                  <a:pt x="556029" y="3340639"/>
                </a:cubicBezTo>
                <a:cubicBezTo>
                  <a:pt x="540439" y="3345908"/>
                  <a:pt x="534734" y="3342925"/>
                  <a:pt x="533017" y="3326930"/>
                </a:cubicBezTo>
                <a:cubicBezTo>
                  <a:pt x="532444" y="3321599"/>
                  <a:pt x="531872" y="3316267"/>
                  <a:pt x="529715" y="3312903"/>
                </a:cubicBezTo>
                <a:cubicBezTo>
                  <a:pt x="502639" y="3278058"/>
                  <a:pt x="475752" y="3244991"/>
                  <a:pt x="426883" y="3241248"/>
                </a:cubicBezTo>
                <a:cubicBezTo>
                  <a:pt x="416044" y="3240614"/>
                  <a:pt x="417246" y="3235092"/>
                  <a:pt x="420033" y="3227602"/>
                </a:cubicBezTo>
                <a:cubicBezTo>
                  <a:pt x="421426" y="3223857"/>
                  <a:pt x="424593" y="3219921"/>
                  <a:pt x="427761" y="3215986"/>
                </a:cubicBezTo>
                <a:cubicBezTo>
                  <a:pt x="434096" y="3208115"/>
                  <a:pt x="440623" y="3202022"/>
                  <a:pt x="432379" y="3192120"/>
                </a:cubicBezTo>
                <a:cubicBezTo>
                  <a:pt x="425911" y="3182028"/>
                  <a:pt x="417801" y="3190090"/>
                  <a:pt x="409118" y="3192820"/>
                </a:cubicBezTo>
                <a:cubicBezTo>
                  <a:pt x="391944" y="3200056"/>
                  <a:pt x="372996" y="3207483"/>
                  <a:pt x="357654" y="3198345"/>
                </a:cubicBezTo>
                <a:cubicBezTo>
                  <a:pt x="338572" y="3187809"/>
                  <a:pt x="330271" y="3194093"/>
                  <a:pt x="319375" y="3209645"/>
                </a:cubicBezTo>
                <a:cubicBezTo>
                  <a:pt x="316207" y="3213580"/>
                  <a:pt x="313039" y="3217516"/>
                  <a:pt x="307906" y="3219865"/>
                </a:cubicBezTo>
                <a:cubicBezTo>
                  <a:pt x="303155" y="3225767"/>
                  <a:pt x="298022" y="3228116"/>
                  <a:pt x="290160" y="3221770"/>
                </a:cubicBezTo>
                <a:cubicBezTo>
                  <a:pt x="284263" y="3217009"/>
                  <a:pt x="283500" y="3209901"/>
                  <a:pt x="288252" y="3203997"/>
                </a:cubicBezTo>
                <a:cubicBezTo>
                  <a:pt x="292813" y="3196317"/>
                  <a:pt x="293824" y="3189018"/>
                  <a:pt x="300350" y="3182924"/>
                </a:cubicBezTo>
                <a:cubicBezTo>
                  <a:pt x="303709" y="3180766"/>
                  <a:pt x="307068" y="3178608"/>
                  <a:pt x="304720" y="3173466"/>
                </a:cubicBezTo>
                <a:cubicBezTo>
                  <a:pt x="302564" y="3170102"/>
                  <a:pt x="297431" y="3172451"/>
                  <a:pt x="293882" y="3172832"/>
                </a:cubicBezTo>
                <a:cubicBezTo>
                  <a:pt x="288558" y="3173404"/>
                  <a:pt x="285009" y="3173785"/>
                  <a:pt x="281841" y="3177720"/>
                </a:cubicBezTo>
                <a:cubicBezTo>
                  <a:pt x="278673" y="3181656"/>
                  <a:pt x="275124" y="3182037"/>
                  <a:pt x="271193" y="3178863"/>
                </a:cubicBezTo>
                <a:cubicBezTo>
                  <a:pt x="249573" y="3161410"/>
                  <a:pt x="225549" y="3155001"/>
                  <a:pt x="199120" y="3159635"/>
                </a:cubicBezTo>
                <a:cubicBezTo>
                  <a:pt x="186889" y="3162746"/>
                  <a:pt x="174466" y="3164079"/>
                  <a:pt x="161853" y="3163635"/>
                </a:cubicBezTo>
                <a:cubicBezTo>
                  <a:pt x="154754" y="3164398"/>
                  <a:pt x="144106" y="3165541"/>
                  <a:pt x="139603" y="3157036"/>
                </a:cubicBezTo>
                <a:cubicBezTo>
                  <a:pt x="137065" y="3150118"/>
                  <a:pt x="145366" y="3143834"/>
                  <a:pt x="150118" y="3137930"/>
                </a:cubicBezTo>
                <a:cubicBezTo>
                  <a:pt x="153286" y="3133995"/>
                  <a:pt x="156644" y="3131837"/>
                  <a:pt x="159812" y="3127901"/>
                </a:cubicBezTo>
                <a:cubicBezTo>
                  <a:pt x="162980" y="3123966"/>
                  <a:pt x="171471" y="3119459"/>
                  <a:pt x="167159" y="3112731"/>
                </a:cubicBezTo>
                <a:cubicBezTo>
                  <a:pt x="164621" y="3105813"/>
                  <a:pt x="155748" y="3106765"/>
                  <a:pt x="148840" y="3109304"/>
                </a:cubicBezTo>
                <a:cubicBezTo>
                  <a:pt x="132868" y="3111019"/>
                  <a:pt x="120064" y="3108798"/>
                  <a:pt x="103329" y="3103403"/>
                </a:cubicBezTo>
                <a:cubicBezTo>
                  <a:pt x="65929" y="3089442"/>
                  <a:pt x="47362" y="3100424"/>
                  <a:pt x="36980" y="3137492"/>
                </a:cubicBezTo>
                <a:cubicBezTo>
                  <a:pt x="33182" y="3152281"/>
                  <a:pt x="25072" y="3160343"/>
                  <a:pt x="10684" y="3160090"/>
                </a:cubicBezTo>
                <a:cubicBezTo>
                  <a:pt x="7059" y="3126323"/>
                  <a:pt x="3625" y="3094333"/>
                  <a:pt x="0" y="3060566"/>
                </a:cubicBezTo>
                <a:cubicBezTo>
                  <a:pt x="24655" y="3056121"/>
                  <a:pt x="29025" y="3046664"/>
                  <a:pt x="20209" y="3031431"/>
                </a:cubicBezTo>
                <a:cubicBezTo>
                  <a:pt x="17862" y="3026290"/>
                  <a:pt x="10382" y="3023497"/>
                  <a:pt x="13359" y="3017784"/>
                </a:cubicBezTo>
                <a:cubicBezTo>
                  <a:pt x="18110" y="3011881"/>
                  <a:pt x="25400" y="3012897"/>
                  <a:pt x="30914" y="3014102"/>
                </a:cubicBezTo>
                <a:cubicBezTo>
                  <a:pt x="36238" y="3013531"/>
                  <a:pt x="39978" y="3014927"/>
                  <a:pt x="43719" y="3016323"/>
                </a:cubicBezTo>
                <a:cubicBezTo>
                  <a:pt x="54747" y="3018734"/>
                  <a:pt x="59880" y="3016386"/>
                  <a:pt x="60320" y="3003755"/>
                </a:cubicBezTo>
                <a:cubicBezTo>
                  <a:pt x="61331" y="2996455"/>
                  <a:pt x="65510" y="2985221"/>
                  <a:pt x="74956" y="2989600"/>
                </a:cubicBezTo>
                <a:cubicBezTo>
                  <a:pt x="87951" y="2993597"/>
                  <a:pt x="100373" y="2992264"/>
                  <a:pt x="112987" y="2992707"/>
                </a:cubicBezTo>
                <a:cubicBezTo>
                  <a:pt x="123825" y="2993342"/>
                  <a:pt x="136630" y="2995563"/>
                  <a:pt x="148670" y="2990674"/>
                </a:cubicBezTo>
                <a:cubicBezTo>
                  <a:pt x="158936" y="2985977"/>
                  <a:pt x="170977" y="2981089"/>
                  <a:pt x="160196" y="2964270"/>
                </a:cubicBezTo>
                <a:cubicBezTo>
                  <a:pt x="156074" y="2959319"/>
                  <a:pt x="159242" y="2955384"/>
                  <a:pt x="166150" y="2952844"/>
                </a:cubicBezTo>
                <a:cubicBezTo>
                  <a:pt x="192770" y="2949987"/>
                  <a:pt x="202406" y="2956142"/>
                  <a:pt x="207043" y="2982610"/>
                </a:cubicBezTo>
                <a:cubicBezTo>
                  <a:pt x="207997" y="2991497"/>
                  <a:pt x="210534" y="2998414"/>
                  <a:pt x="218014" y="3001207"/>
                </a:cubicBezTo>
                <a:cubicBezTo>
                  <a:pt x="231009" y="3005205"/>
                  <a:pt x="243814" y="3007426"/>
                  <a:pt x="257629" y="3002347"/>
                </a:cubicBezTo>
                <a:cubicBezTo>
                  <a:pt x="261178" y="3001966"/>
                  <a:pt x="262190" y="2994667"/>
                  <a:pt x="260034" y="2991303"/>
                </a:cubicBezTo>
                <a:cubicBezTo>
                  <a:pt x="259461" y="2985971"/>
                  <a:pt x="258698" y="2978863"/>
                  <a:pt x="261866" y="2974927"/>
                </a:cubicBezTo>
                <a:cubicBezTo>
                  <a:pt x="266618" y="2969024"/>
                  <a:pt x="272380" y="2955821"/>
                  <a:pt x="278849" y="2965914"/>
                </a:cubicBezTo>
                <a:cubicBezTo>
                  <a:pt x="295144" y="2983938"/>
                  <a:pt x="312891" y="2982033"/>
                  <a:pt x="332412" y="2979938"/>
                </a:cubicBezTo>
                <a:cubicBezTo>
                  <a:pt x="343251" y="2980572"/>
                  <a:pt x="354090" y="2981206"/>
                  <a:pt x="363917" y="2989140"/>
                </a:cubicBezTo>
                <a:cubicBezTo>
                  <a:pt x="401068" y="3017509"/>
                  <a:pt x="427498" y="3012875"/>
                  <a:pt x="448145" y="2971109"/>
                </a:cubicBezTo>
                <a:cubicBezTo>
                  <a:pt x="454099" y="2959683"/>
                  <a:pt x="462591" y="2955177"/>
                  <a:pt x="472609" y="2964887"/>
                </a:cubicBezTo>
                <a:cubicBezTo>
                  <a:pt x="496194" y="2983927"/>
                  <a:pt x="523577" y="2988179"/>
                  <a:pt x="552161" y="2986908"/>
                </a:cubicBezTo>
                <a:cubicBezTo>
                  <a:pt x="566550" y="2987161"/>
                  <a:pt x="580556" y="2983859"/>
                  <a:pt x="596719" y="2983922"/>
                </a:cubicBezTo>
                <a:cubicBezTo>
                  <a:pt x="623720" y="2984619"/>
                  <a:pt x="646790" y="2982142"/>
                  <a:pt x="654003" y="2949009"/>
                </a:cubicBezTo>
                <a:cubicBezTo>
                  <a:pt x="655339" y="2961450"/>
                  <a:pt x="654518" y="2970526"/>
                  <a:pt x="660987" y="2980618"/>
                </a:cubicBezTo>
                <a:cubicBezTo>
                  <a:pt x="667837" y="2994264"/>
                  <a:pt x="680832" y="2998262"/>
                  <a:pt x="693255" y="2996929"/>
                </a:cubicBezTo>
                <a:cubicBezTo>
                  <a:pt x="707261" y="2993627"/>
                  <a:pt x="697052" y="2982139"/>
                  <a:pt x="698064" y="2974840"/>
                </a:cubicBezTo>
                <a:cubicBezTo>
                  <a:pt x="698694" y="2963986"/>
                  <a:pt x="705029" y="2956115"/>
                  <a:pt x="716249" y="2960304"/>
                </a:cubicBezTo>
                <a:cubicBezTo>
                  <a:pt x="731210" y="2965888"/>
                  <a:pt x="743632" y="2964555"/>
                  <a:pt x="759413" y="2961063"/>
                </a:cubicBezTo>
                <a:cubicBezTo>
                  <a:pt x="778361" y="2953636"/>
                  <a:pt x="797883" y="2951540"/>
                  <a:pt x="817155" y="2963853"/>
                </a:cubicBezTo>
                <a:cubicBezTo>
                  <a:pt x="828757" y="2971596"/>
                  <a:pt x="839215" y="2968676"/>
                  <a:pt x="847134" y="2958837"/>
                </a:cubicBezTo>
                <a:cubicBezTo>
                  <a:pt x="851885" y="2952933"/>
                  <a:pt x="856637" y="2947031"/>
                  <a:pt x="859804" y="2943095"/>
                </a:cubicBezTo>
                <a:cubicBezTo>
                  <a:pt x="867915" y="2935034"/>
                  <a:pt x="871902" y="2922022"/>
                  <a:pt x="882932" y="2924432"/>
                </a:cubicBezTo>
                <a:cubicBezTo>
                  <a:pt x="893961" y="2926844"/>
                  <a:pt x="893522" y="2939476"/>
                  <a:pt x="894476" y="2948362"/>
                </a:cubicBezTo>
                <a:cubicBezTo>
                  <a:pt x="895430" y="2957247"/>
                  <a:pt x="902147" y="2952930"/>
                  <a:pt x="907662" y="2954136"/>
                </a:cubicBezTo>
                <a:cubicBezTo>
                  <a:pt x="912986" y="2953565"/>
                  <a:pt x="918310" y="2952993"/>
                  <a:pt x="915772" y="2946075"/>
                </a:cubicBezTo>
                <a:cubicBezTo>
                  <a:pt x="912948" y="2936491"/>
                  <a:pt x="914055" y="2930080"/>
                  <a:pt x="917841" y="2925629"/>
                </a:cubicBezTo>
                <a:lnTo>
                  <a:pt x="932848" y="2918441"/>
                </a:lnTo>
                <a:lnTo>
                  <a:pt x="921767" y="2908605"/>
                </a:lnTo>
                <a:cubicBezTo>
                  <a:pt x="917305" y="2905030"/>
                  <a:pt x="915520" y="2901008"/>
                  <a:pt x="915297" y="2896763"/>
                </a:cubicBezTo>
                <a:lnTo>
                  <a:pt x="917496" y="2886768"/>
                </a:lnTo>
                <a:lnTo>
                  <a:pt x="853305" y="2872110"/>
                </a:lnTo>
                <a:cubicBezTo>
                  <a:pt x="828039" y="2868755"/>
                  <a:pt x="802321" y="2867471"/>
                  <a:pt x="776303" y="2867567"/>
                </a:cubicBezTo>
                <a:cubicBezTo>
                  <a:pt x="734913" y="2866618"/>
                  <a:pt x="696692" y="2861732"/>
                  <a:pt x="660112" y="2838694"/>
                </a:cubicBezTo>
                <a:cubicBezTo>
                  <a:pt x="638874" y="2824794"/>
                  <a:pt x="622387" y="2804993"/>
                  <a:pt x="607484" y="2783222"/>
                </a:cubicBezTo>
                <a:cubicBezTo>
                  <a:pt x="597351" y="2805882"/>
                  <a:pt x="588669" y="2808612"/>
                  <a:pt x="569014" y="2792745"/>
                </a:cubicBezTo>
                <a:cubicBezTo>
                  <a:pt x="563118" y="2787985"/>
                  <a:pt x="558615" y="2779480"/>
                  <a:pt x="559436" y="2770403"/>
                </a:cubicBezTo>
                <a:cubicBezTo>
                  <a:pt x="559493" y="2754218"/>
                  <a:pt x="546498" y="2750219"/>
                  <a:pt x="533885" y="2749776"/>
                </a:cubicBezTo>
                <a:cubicBezTo>
                  <a:pt x="521081" y="2747555"/>
                  <a:pt x="516711" y="2757013"/>
                  <a:pt x="512342" y="2766470"/>
                </a:cubicBezTo>
                <a:cubicBezTo>
                  <a:pt x="509746" y="2775738"/>
                  <a:pt x="510891" y="2786401"/>
                  <a:pt x="501388" y="2798207"/>
                </a:cubicBezTo>
                <a:cubicBezTo>
                  <a:pt x="504422" y="2776309"/>
                  <a:pt x="493202" y="2772120"/>
                  <a:pt x="478623" y="2770090"/>
                </a:cubicBezTo>
                <a:cubicBezTo>
                  <a:pt x="466010" y="2769646"/>
                  <a:pt x="450859" y="2762285"/>
                  <a:pt x="451489" y="2751431"/>
                </a:cubicBezTo>
                <a:cubicBezTo>
                  <a:pt x="452939" y="2731500"/>
                  <a:pt x="452615" y="2711760"/>
                  <a:pt x="463321" y="2694432"/>
                </a:cubicBezTo>
                <a:cubicBezTo>
                  <a:pt x="469466" y="2684784"/>
                  <a:pt x="476372" y="2682244"/>
                  <a:pt x="488986" y="2682688"/>
                </a:cubicBezTo>
                <a:cubicBezTo>
                  <a:pt x="498241" y="2685290"/>
                  <a:pt x="502172" y="2688463"/>
                  <a:pt x="501542" y="2699317"/>
                </a:cubicBezTo>
                <a:cubicBezTo>
                  <a:pt x="502305" y="2706426"/>
                  <a:pt x="508010" y="2709409"/>
                  <a:pt x="513334" y="2708837"/>
                </a:cubicBezTo>
                <a:cubicBezTo>
                  <a:pt x="534439" y="2704774"/>
                  <a:pt x="548007" y="2714104"/>
                  <a:pt x="561765" y="2725211"/>
                </a:cubicBezTo>
                <a:cubicBezTo>
                  <a:pt x="575332" y="2734541"/>
                  <a:pt x="589911" y="2736570"/>
                  <a:pt x="600998" y="2722797"/>
                </a:cubicBezTo>
                <a:cubicBezTo>
                  <a:pt x="608917" y="2712958"/>
                  <a:pt x="612847" y="2716131"/>
                  <a:pt x="612218" y="2726985"/>
                </a:cubicBezTo>
                <a:cubicBezTo>
                  <a:pt x="612981" y="2734094"/>
                  <a:pt x="616720" y="2735490"/>
                  <a:pt x="624201" y="2738283"/>
                </a:cubicBezTo>
                <a:cubicBezTo>
                  <a:pt x="655514" y="2745707"/>
                  <a:pt x="687458" y="2742278"/>
                  <a:pt x="716483" y="2728376"/>
                </a:cubicBezTo>
                <a:cubicBezTo>
                  <a:pt x="731690" y="2719553"/>
                  <a:pt x="747662" y="2717837"/>
                  <a:pt x="764016" y="2719678"/>
                </a:cubicBezTo>
                <a:cubicBezTo>
                  <a:pt x="778595" y="2721708"/>
                  <a:pt x="791971" y="2729260"/>
                  <a:pt x="803573" y="2737003"/>
                </a:cubicBezTo>
                <a:cubicBezTo>
                  <a:pt x="809469" y="2741764"/>
                  <a:pt x="813782" y="2748492"/>
                  <a:pt x="822083" y="2742207"/>
                </a:cubicBezTo>
                <a:cubicBezTo>
                  <a:pt x="830384" y="2735922"/>
                  <a:pt x="829620" y="2728814"/>
                  <a:pt x="826892" y="2720119"/>
                </a:cubicBezTo>
                <a:cubicBezTo>
                  <a:pt x="824354" y="2713200"/>
                  <a:pt x="820232" y="2708250"/>
                  <a:pt x="821244" y="2700950"/>
                </a:cubicBezTo>
                <a:cubicBezTo>
                  <a:pt x="819145" y="2681400"/>
                  <a:pt x="809318" y="2673467"/>
                  <a:pt x="791190" y="2671818"/>
                </a:cubicBezTo>
                <a:cubicBezTo>
                  <a:pt x="758483" y="2668138"/>
                  <a:pt x="729135" y="2662300"/>
                  <a:pt x="697822" y="2654876"/>
                </a:cubicBezTo>
                <a:cubicBezTo>
                  <a:pt x="679121" y="2647895"/>
                  <a:pt x="676393" y="2639199"/>
                  <a:pt x="687288" y="2623648"/>
                </a:cubicBezTo>
                <a:cubicBezTo>
                  <a:pt x="689064" y="2623458"/>
                  <a:pt x="688872" y="2621680"/>
                  <a:pt x="688682" y="2619903"/>
                </a:cubicBezTo>
                <a:cubicBezTo>
                  <a:pt x="690323" y="2601750"/>
                  <a:pt x="701600" y="2589753"/>
                  <a:pt x="713069" y="2579533"/>
                </a:cubicBezTo>
                <a:cubicBezTo>
                  <a:pt x="721179" y="2571472"/>
                  <a:pt x="725110" y="2574645"/>
                  <a:pt x="727648" y="2581563"/>
                </a:cubicBezTo>
                <a:cubicBezTo>
                  <a:pt x="732914" y="2597177"/>
                  <a:pt x="724804" y="2605239"/>
                  <a:pt x="710798" y="2608541"/>
                </a:cubicBezTo>
                <a:cubicBezTo>
                  <a:pt x="715301" y="2617046"/>
                  <a:pt x="721388" y="2623583"/>
                  <a:pt x="730261" y="2622630"/>
                </a:cubicBezTo>
                <a:cubicBezTo>
                  <a:pt x="735585" y="2622058"/>
                  <a:pt x="736597" y="2614759"/>
                  <a:pt x="737799" y="2609237"/>
                </a:cubicBezTo>
                <a:cubicBezTo>
                  <a:pt x="742036" y="2581816"/>
                  <a:pt x="748562" y="2575723"/>
                  <a:pt x="775373" y="2574642"/>
                </a:cubicBezTo>
                <a:cubicBezTo>
                  <a:pt x="800599" y="2575529"/>
                  <a:pt x="827219" y="2572672"/>
                  <a:pt x="851682" y="2566450"/>
                </a:cubicBezTo>
                <a:cubicBezTo>
                  <a:pt x="884828" y="2557499"/>
                  <a:pt x="892690" y="2563846"/>
                  <a:pt x="890991" y="2598184"/>
                </a:cubicBezTo>
                <a:cubicBezTo>
                  <a:pt x="891182" y="2599962"/>
                  <a:pt x="891372" y="2601739"/>
                  <a:pt x="891563" y="2603516"/>
                </a:cubicBezTo>
                <a:cubicBezTo>
                  <a:pt x="890361" y="2609038"/>
                  <a:pt x="885800" y="2616719"/>
                  <a:pt x="895055" y="2619321"/>
                </a:cubicBezTo>
                <a:cubicBezTo>
                  <a:pt x="904119" y="2620145"/>
                  <a:pt x="913374" y="2622748"/>
                  <a:pt x="917553" y="2611512"/>
                </a:cubicBezTo>
                <a:cubicBezTo>
                  <a:pt x="920338" y="2604022"/>
                  <a:pt x="923315" y="2598309"/>
                  <a:pt x="924328" y="2591010"/>
                </a:cubicBezTo>
                <a:cubicBezTo>
                  <a:pt x="930281" y="2579584"/>
                  <a:pt x="937188" y="2577046"/>
                  <a:pt x="948600" y="2583011"/>
                </a:cubicBezTo>
                <a:cubicBezTo>
                  <a:pt x="959820" y="2587200"/>
                  <a:pt x="958999" y="2596276"/>
                  <a:pt x="952664" y="2604147"/>
                </a:cubicBezTo>
                <a:cubicBezTo>
                  <a:pt x="951270" y="2607893"/>
                  <a:pt x="949687" y="2609860"/>
                  <a:pt x="948295" y="2613605"/>
                </a:cubicBezTo>
                <a:cubicBezTo>
                  <a:pt x="945126" y="2617541"/>
                  <a:pt x="945699" y="2622873"/>
                  <a:pt x="949629" y="2626046"/>
                </a:cubicBezTo>
                <a:cubicBezTo>
                  <a:pt x="955335" y="2629028"/>
                  <a:pt x="956537" y="2623506"/>
                  <a:pt x="959895" y="2621348"/>
                </a:cubicBezTo>
                <a:cubicBezTo>
                  <a:pt x="966422" y="2615255"/>
                  <a:pt x="970983" y="2607574"/>
                  <a:pt x="973578" y="2598307"/>
                </a:cubicBezTo>
                <a:cubicBezTo>
                  <a:pt x="983520" y="2573869"/>
                  <a:pt x="993787" y="2569171"/>
                  <a:pt x="1018193" y="2579135"/>
                </a:cubicBezTo>
                <a:cubicBezTo>
                  <a:pt x="1029413" y="2583325"/>
                  <a:pt x="1040824" y="2589290"/>
                  <a:pt x="1052044" y="2593478"/>
                </a:cubicBezTo>
                <a:cubicBezTo>
                  <a:pt x="1059524" y="2596271"/>
                  <a:pt x="1068588" y="2597095"/>
                  <a:pt x="1074732" y="2587447"/>
                </a:cubicBezTo>
                <a:cubicBezTo>
                  <a:pt x="1082461" y="2575832"/>
                  <a:pt x="1086449" y="2562820"/>
                  <a:pt x="1104387" y="2562692"/>
                </a:cubicBezTo>
                <a:cubicBezTo>
                  <a:pt x="1115225" y="2563326"/>
                  <a:pt x="1121942" y="2559009"/>
                  <a:pt x="1131579" y="2565166"/>
                </a:cubicBezTo>
                <a:cubicBezTo>
                  <a:pt x="1179952" y="2597724"/>
                  <a:pt x="1230595" y="2601276"/>
                  <a:pt x="1284464" y="2584707"/>
                </a:cubicBezTo>
                <a:cubicBezTo>
                  <a:pt x="1293146" y="2581977"/>
                  <a:pt x="1300435" y="2582992"/>
                  <a:pt x="1308107" y="2587561"/>
                </a:cubicBezTo>
                <a:cubicBezTo>
                  <a:pt x="1325795" y="2601842"/>
                  <a:pt x="1345507" y="2601524"/>
                  <a:pt x="1366422" y="2595683"/>
                </a:cubicBezTo>
                <a:cubicBezTo>
                  <a:pt x="1395828" y="2585335"/>
                  <a:pt x="1421493" y="2573592"/>
                  <a:pt x="1446586" y="2556516"/>
                </a:cubicBezTo>
                <a:cubicBezTo>
                  <a:pt x="1458246" y="2548074"/>
                  <a:pt x="1469905" y="2539631"/>
                  <a:pt x="1484293" y="2539884"/>
                </a:cubicBezTo>
                <a:cubicBezTo>
                  <a:pt x="1531578" y="2545594"/>
                  <a:pt x="1581268" y="2540260"/>
                  <a:pt x="1626340" y="2558792"/>
                </a:cubicBezTo>
                <a:cubicBezTo>
                  <a:pt x="1635786" y="2563171"/>
                  <a:pt x="1642694" y="2560631"/>
                  <a:pt x="1650803" y="2552570"/>
                </a:cubicBezTo>
                <a:cubicBezTo>
                  <a:pt x="1653971" y="2548634"/>
                  <a:pt x="1657139" y="2544699"/>
                  <a:pt x="1660497" y="2542541"/>
                </a:cubicBezTo>
                <a:cubicBezTo>
                  <a:pt x="1669179" y="2539810"/>
                  <a:pt x="1667023" y="2536447"/>
                  <a:pt x="1664676" y="2531306"/>
                </a:cubicBezTo>
                <a:cubicBezTo>
                  <a:pt x="1659982" y="2521024"/>
                  <a:pt x="1652311" y="2516454"/>
                  <a:pt x="1641663" y="2517597"/>
                </a:cubicBezTo>
                <a:cubicBezTo>
                  <a:pt x="1629241" y="2518930"/>
                  <a:pt x="1622773" y="2508839"/>
                  <a:pt x="1623403" y="2497985"/>
                </a:cubicBezTo>
                <a:cubicBezTo>
                  <a:pt x="1624223" y="2488908"/>
                  <a:pt x="1635253" y="2491320"/>
                  <a:pt x="1642542" y="2492335"/>
                </a:cubicBezTo>
                <a:cubicBezTo>
                  <a:pt x="1662444" y="2493794"/>
                  <a:pt x="1669485" y="2509217"/>
                  <a:pt x="1676335" y="2522863"/>
                </a:cubicBezTo>
                <a:cubicBezTo>
                  <a:pt x="1706523" y="2569958"/>
                  <a:pt x="1750831" y="2581381"/>
                  <a:pt x="1797850" y="2551166"/>
                </a:cubicBezTo>
                <a:cubicBezTo>
                  <a:pt x="1809700" y="2544500"/>
                  <a:pt x="1821741" y="2539612"/>
                  <a:pt x="1834354" y="2540055"/>
                </a:cubicBezTo>
                <a:cubicBezTo>
                  <a:pt x="1843228" y="2539103"/>
                  <a:pt x="1846968" y="2540499"/>
                  <a:pt x="1847922" y="2549386"/>
                </a:cubicBezTo>
                <a:cubicBezTo>
                  <a:pt x="1851413" y="2565190"/>
                  <a:pt x="1857310" y="2569950"/>
                  <a:pt x="1872709" y="2562903"/>
                </a:cubicBezTo>
                <a:cubicBezTo>
                  <a:pt x="1901925" y="2550779"/>
                  <a:pt x="1930318" y="2547731"/>
                  <a:pt x="1960487" y="2544492"/>
                </a:cubicBezTo>
                <a:cubicBezTo>
                  <a:pt x="2008594" y="2541125"/>
                  <a:pt x="2051814" y="2525699"/>
                  <a:pt x="2085266" y="2486154"/>
                </a:cubicBezTo>
                <a:cubicBezTo>
                  <a:pt x="2085266" y="2486154"/>
                  <a:pt x="2087232" y="2487741"/>
                  <a:pt x="2087423" y="2489518"/>
                </a:cubicBezTo>
                <a:cubicBezTo>
                  <a:pt x="2086220" y="2495040"/>
                  <a:pt x="2083243" y="2500753"/>
                  <a:pt x="2082232" y="2508052"/>
                </a:cubicBezTo>
                <a:cubicBezTo>
                  <a:pt x="2080400" y="2524428"/>
                  <a:pt x="2084712" y="2531156"/>
                  <a:pt x="2101066" y="2532995"/>
                </a:cubicBezTo>
                <a:cubicBezTo>
                  <a:pt x="2120968" y="2534455"/>
                  <a:pt x="2125911" y="2530329"/>
                  <a:pt x="2125587" y="2510589"/>
                </a:cubicBezTo>
                <a:cubicBezTo>
                  <a:pt x="2125014" y="2505257"/>
                  <a:pt x="2120320" y="2494974"/>
                  <a:pt x="2130967" y="2493831"/>
                </a:cubicBezTo>
                <a:cubicBezTo>
                  <a:pt x="2146749" y="2490340"/>
                  <a:pt x="2158922" y="2503415"/>
                  <a:pt x="2153350" y="2518394"/>
                </a:cubicBezTo>
                <a:cubicBezTo>
                  <a:pt x="2148980" y="2527852"/>
                  <a:pt x="2151327" y="2532993"/>
                  <a:pt x="2162357" y="2535404"/>
                </a:cubicBezTo>
                <a:cubicBezTo>
                  <a:pt x="2186381" y="2541814"/>
                  <a:pt x="2210596" y="2550000"/>
                  <a:pt x="2233418" y="2561932"/>
                </a:cubicBezTo>
                <a:cubicBezTo>
                  <a:pt x="2252310" y="2570690"/>
                  <a:pt x="2272022" y="2570372"/>
                  <a:pt x="2290207" y="2555835"/>
                </a:cubicBezTo>
                <a:cubicBezTo>
                  <a:pt x="2294958" y="2549932"/>
                  <a:pt x="2301866" y="2547393"/>
                  <a:pt x="2310739" y="2546440"/>
                </a:cubicBezTo>
                <a:cubicBezTo>
                  <a:pt x="2325127" y="2546694"/>
                  <a:pt x="2339515" y="2546947"/>
                  <a:pt x="2353903" y="2547200"/>
                </a:cubicBezTo>
                <a:cubicBezTo>
                  <a:pt x="2364551" y="2546057"/>
                  <a:pt x="2373997" y="2550436"/>
                  <a:pt x="2378882" y="2562495"/>
                </a:cubicBezTo>
                <a:cubicBezTo>
                  <a:pt x="2381992" y="2574746"/>
                  <a:pt x="2389281" y="2575761"/>
                  <a:pt x="2399548" y="2571063"/>
                </a:cubicBezTo>
                <a:cubicBezTo>
                  <a:pt x="2408230" y="2568334"/>
                  <a:pt x="2418686" y="2565412"/>
                  <a:pt x="2427370" y="2562683"/>
                </a:cubicBezTo>
                <a:cubicBezTo>
                  <a:pt x="2448093" y="2555065"/>
                  <a:pt x="2459179" y="2541291"/>
                  <a:pt x="2460439" y="2519584"/>
                </a:cubicBezTo>
                <a:cubicBezTo>
                  <a:pt x="2461451" y="2512284"/>
                  <a:pt x="2460687" y="2505175"/>
                  <a:pt x="2461699" y="2497876"/>
                </a:cubicBezTo>
                <a:cubicBezTo>
                  <a:pt x="2472747" y="2550620"/>
                  <a:pt x="2512743" y="2555315"/>
                  <a:pt x="2554323" y="2558043"/>
                </a:cubicBezTo>
                <a:cubicBezTo>
                  <a:pt x="2567126" y="2560263"/>
                  <a:pt x="2575427" y="2553979"/>
                  <a:pt x="2583537" y="2545917"/>
                </a:cubicBezTo>
                <a:cubicBezTo>
                  <a:pt x="2591647" y="2537857"/>
                  <a:pt x="2594243" y="2528589"/>
                  <a:pt x="2589549" y="2518308"/>
                </a:cubicBezTo>
                <a:cubicBezTo>
                  <a:pt x="2585046" y="2509802"/>
                  <a:pt x="2576745" y="2516086"/>
                  <a:pt x="2569646" y="2516848"/>
                </a:cubicBezTo>
                <a:cubicBezTo>
                  <a:pt x="2564322" y="2517419"/>
                  <a:pt x="2555640" y="2520150"/>
                  <a:pt x="2552911" y="2511454"/>
                </a:cubicBezTo>
                <a:cubicBezTo>
                  <a:pt x="2550373" y="2504535"/>
                  <a:pt x="2552969" y="2495269"/>
                  <a:pt x="2559686" y="2490952"/>
                </a:cubicBezTo>
                <a:cubicBezTo>
                  <a:pt x="2566212" y="2484858"/>
                  <a:pt x="2575085" y="2483906"/>
                  <a:pt x="2582184" y="2483144"/>
                </a:cubicBezTo>
                <a:cubicBezTo>
                  <a:pt x="2591057" y="2482191"/>
                  <a:pt x="2599931" y="2481239"/>
                  <a:pt x="2604491" y="2473558"/>
                </a:cubicBezTo>
                <a:cubicBezTo>
                  <a:pt x="2594282" y="2462070"/>
                  <a:pt x="2579513" y="2458263"/>
                  <a:pt x="2567090" y="2459596"/>
                </a:cubicBezTo>
                <a:cubicBezTo>
                  <a:pt x="2529441" y="2460043"/>
                  <a:pt x="2494388" y="2451222"/>
                  <a:pt x="2459334" y="2442401"/>
                </a:cubicBezTo>
                <a:cubicBezTo>
                  <a:pt x="2435310" y="2435991"/>
                  <a:pt x="2412239" y="2438468"/>
                  <a:pt x="2390695" y="2455163"/>
                </a:cubicBezTo>
                <a:cubicBezTo>
                  <a:pt x="2384170" y="2461257"/>
                  <a:pt x="2376879" y="2460242"/>
                  <a:pt x="2369018" y="2453895"/>
                </a:cubicBezTo>
                <a:cubicBezTo>
                  <a:pt x="2355069" y="2441010"/>
                  <a:pt x="2338144" y="2433839"/>
                  <a:pt x="2321218" y="2426667"/>
                </a:cubicBezTo>
                <a:cubicBezTo>
                  <a:pt x="2311963" y="2424066"/>
                  <a:pt x="2303090" y="2425019"/>
                  <a:pt x="2294789" y="2431303"/>
                </a:cubicBezTo>
                <a:cubicBezTo>
                  <a:pt x="2278187" y="2443871"/>
                  <a:pt x="2259048" y="2449521"/>
                  <a:pt x="2238954" y="2446285"/>
                </a:cubicBezTo>
                <a:cubicBezTo>
                  <a:pt x="2220636" y="2442859"/>
                  <a:pt x="2202317" y="2439432"/>
                  <a:pt x="2185773" y="2435815"/>
                </a:cubicBezTo>
                <a:cubicBezTo>
                  <a:pt x="2172778" y="2431817"/>
                  <a:pt x="2165870" y="2434356"/>
                  <a:pt x="2165622" y="2448764"/>
                </a:cubicBezTo>
                <a:cubicBezTo>
                  <a:pt x="2164801" y="2457841"/>
                  <a:pt x="2161824" y="2463553"/>
                  <a:pt x="2152951" y="2464506"/>
                </a:cubicBezTo>
                <a:cubicBezTo>
                  <a:pt x="2133620" y="2468379"/>
                  <a:pt x="2127342" y="2460064"/>
                  <a:pt x="2130759" y="2441721"/>
                </a:cubicBezTo>
                <a:cubicBezTo>
                  <a:pt x="2135186" y="2416078"/>
                  <a:pt x="2129290" y="2411317"/>
                  <a:pt x="2104445" y="2413985"/>
                </a:cubicBezTo>
                <a:cubicBezTo>
                  <a:pt x="2088473" y="2415700"/>
                  <a:pt x="2072693" y="2419192"/>
                  <a:pt x="2058686" y="2422493"/>
                </a:cubicBezTo>
                <a:cubicBezTo>
                  <a:pt x="2035616" y="2424969"/>
                  <a:pt x="2014701" y="2430810"/>
                  <a:pt x="1992452" y="2424210"/>
                </a:cubicBezTo>
                <a:cubicBezTo>
                  <a:pt x="1979647" y="2421989"/>
                  <a:pt x="1970202" y="2417610"/>
                  <a:pt x="1971843" y="2399457"/>
                </a:cubicBezTo>
                <a:cubicBezTo>
                  <a:pt x="1974057" y="2386635"/>
                  <a:pt x="1965814" y="2376734"/>
                  <a:pt x="1951617" y="2378258"/>
                </a:cubicBezTo>
                <a:cubicBezTo>
                  <a:pt x="1907060" y="2381244"/>
                  <a:pt x="1866301" y="2369440"/>
                  <a:pt x="1825351" y="2355859"/>
                </a:cubicBezTo>
                <a:cubicBezTo>
                  <a:pt x="1793846" y="2346658"/>
                  <a:pt x="1775910" y="2346785"/>
                  <a:pt x="1759632" y="2379094"/>
                </a:cubicBezTo>
                <a:cubicBezTo>
                  <a:pt x="1757857" y="2379284"/>
                  <a:pt x="1756082" y="2379475"/>
                  <a:pt x="1756082" y="2379475"/>
                </a:cubicBezTo>
                <a:cubicBezTo>
                  <a:pt x="1748412" y="2374905"/>
                  <a:pt x="1755568" y="2357958"/>
                  <a:pt x="1744920" y="2359101"/>
                </a:cubicBezTo>
                <a:cubicBezTo>
                  <a:pt x="1736047" y="2360053"/>
                  <a:pt x="1730093" y="2371478"/>
                  <a:pt x="1725723" y="2380937"/>
                </a:cubicBezTo>
                <a:cubicBezTo>
                  <a:pt x="1724139" y="2382904"/>
                  <a:pt x="1722746" y="2386649"/>
                  <a:pt x="1721162" y="2388617"/>
                </a:cubicBezTo>
                <a:cubicBezTo>
                  <a:pt x="1715399" y="2401819"/>
                  <a:pt x="1711411" y="2414831"/>
                  <a:pt x="1709197" y="2427653"/>
                </a:cubicBezTo>
                <a:cubicBezTo>
                  <a:pt x="1706602" y="2436920"/>
                  <a:pt x="1699694" y="2439459"/>
                  <a:pt x="1690439" y="2436857"/>
                </a:cubicBezTo>
                <a:cubicBezTo>
                  <a:pt x="1684734" y="2433875"/>
                  <a:pt x="1677063" y="2429305"/>
                  <a:pt x="1679849" y="2421815"/>
                </a:cubicBezTo>
                <a:cubicBezTo>
                  <a:pt x="1693340" y="2396997"/>
                  <a:pt x="1682177" y="2376622"/>
                  <a:pt x="1672789" y="2356058"/>
                </a:cubicBezTo>
                <a:cubicBezTo>
                  <a:pt x="1667904" y="2343998"/>
                  <a:pt x="1663782" y="2339048"/>
                  <a:pt x="1654280" y="2350855"/>
                </a:cubicBezTo>
                <a:cubicBezTo>
                  <a:pt x="1638060" y="2366977"/>
                  <a:pt x="1616955" y="2371041"/>
                  <a:pt x="1597815" y="2376691"/>
                </a:cubicBezTo>
                <a:cubicBezTo>
                  <a:pt x="1590907" y="2379230"/>
                  <a:pt x="1585583" y="2379802"/>
                  <a:pt x="1583236" y="2374661"/>
                </a:cubicBezTo>
                <a:cubicBezTo>
                  <a:pt x="1570299" y="2354477"/>
                  <a:pt x="1550396" y="2353018"/>
                  <a:pt x="1530494" y="2351559"/>
                </a:cubicBezTo>
                <a:cubicBezTo>
                  <a:pt x="1512175" y="2348133"/>
                  <a:pt x="1494047" y="2346484"/>
                  <a:pt x="1483457" y="2331441"/>
                </a:cubicBezTo>
                <a:cubicBezTo>
                  <a:pt x="1478954" y="2322936"/>
                  <a:pt x="1475404" y="2323317"/>
                  <a:pt x="1466722" y="2326047"/>
                </a:cubicBezTo>
                <a:cubicBezTo>
                  <a:pt x="1435732" y="2338362"/>
                  <a:pt x="1405564" y="2341601"/>
                  <a:pt x="1376845" y="2324909"/>
                </a:cubicBezTo>
                <a:cubicBezTo>
                  <a:pt x="1365434" y="2318943"/>
                  <a:pt x="1358336" y="2319706"/>
                  <a:pt x="1348260" y="2326181"/>
                </a:cubicBezTo>
                <a:cubicBezTo>
                  <a:pt x="1326335" y="2339320"/>
                  <a:pt x="1303264" y="2341797"/>
                  <a:pt x="1278477" y="2328278"/>
                </a:cubicBezTo>
                <a:cubicBezTo>
                  <a:pt x="1272581" y="2323519"/>
                  <a:pt x="1267065" y="2322313"/>
                  <a:pt x="1260349" y="2326630"/>
                </a:cubicBezTo>
                <a:cubicBezTo>
                  <a:pt x="1231325" y="2340532"/>
                  <a:pt x="1177952" y="2328284"/>
                  <a:pt x="1159118" y="2303341"/>
                </a:cubicBezTo>
                <a:cubicBezTo>
                  <a:pt x="1146447" y="2319082"/>
                  <a:pt x="1128893" y="2322765"/>
                  <a:pt x="1112348" y="2319148"/>
                </a:cubicBezTo>
                <a:cubicBezTo>
                  <a:pt x="1088324" y="2312738"/>
                  <a:pt x="1063288" y="2313629"/>
                  <a:pt x="1038252" y="2314519"/>
                </a:cubicBezTo>
                <a:cubicBezTo>
                  <a:pt x="1004153" y="2314584"/>
                  <a:pt x="983487" y="2306016"/>
                  <a:pt x="970607" y="2269647"/>
                </a:cubicBezTo>
                <a:cubicBezTo>
                  <a:pt x="970226" y="2266093"/>
                  <a:pt x="968260" y="2264506"/>
                  <a:pt x="967879" y="2260952"/>
                </a:cubicBezTo>
                <a:cubicBezTo>
                  <a:pt x="962994" y="2248892"/>
                  <a:pt x="955705" y="2247877"/>
                  <a:pt x="947785" y="2257716"/>
                </a:cubicBezTo>
                <a:cubicBezTo>
                  <a:pt x="941450" y="2265586"/>
                  <a:pt x="935114" y="2273458"/>
                  <a:pt x="927004" y="2281519"/>
                </a:cubicBezTo>
                <a:cubicBezTo>
                  <a:pt x="897923" y="2311606"/>
                  <a:pt x="861476" y="2306531"/>
                  <a:pt x="837948" y="2271305"/>
                </a:cubicBezTo>
                <a:cubicBezTo>
                  <a:pt x="829133" y="2256072"/>
                  <a:pt x="816958" y="2242997"/>
                  <a:pt x="799842" y="2234048"/>
                </a:cubicBezTo>
                <a:cubicBezTo>
                  <a:pt x="784500" y="2224909"/>
                  <a:pt x="769158" y="2215770"/>
                  <a:pt x="758568" y="2200728"/>
                </a:cubicBezTo>
                <a:cubicBezTo>
                  <a:pt x="749828" y="2219643"/>
                  <a:pt x="762765" y="2239826"/>
                  <a:pt x="754025" y="2258742"/>
                </a:cubicBezTo>
                <a:cubicBezTo>
                  <a:pt x="735573" y="2237353"/>
                  <a:pt x="735573" y="2237353"/>
                  <a:pt x="712064" y="2252461"/>
                </a:cubicBezTo>
                <a:cubicBezTo>
                  <a:pt x="701798" y="2257157"/>
                  <a:pt x="694890" y="2259697"/>
                  <a:pt x="683670" y="2255509"/>
                </a:cubicBezTo>
                <a:cubicBezTo>
                  <a:pt x="653940" y="2246116"/>
                  <a:pt x="624591" y="2240278"/>
                  <a:pt x="595244" y="2234441"/>
                </a:cubicBezTo>
                <a:cubicBezTo>
                  <a:pt x="505233" y="2215341"/>
                  <a:pt x="414593" y="2207093"/>
                  <a:pt x="325785" y="2182472"/>
                </a:cubicBezTo>
                <a:cubicBezTo>
                  <a:pt x="318496" y="2181456"/>
                  <a:pt x="307849" y="2182599"/>
                  <a:pt x="306894" y="2173713"/>
                </a:cubicBezTo>
                <a:cubicBezTo>
                  <a:pt x="304165" y="2165018"/>
                  <a:pt x="312657" y="2160511"/>
                  <a:pt x="317409" y="2154607"/>
                </a:cubicBezTo>
                <a:cubicBezTo>
                  <a:pt x="322351" y="2150481"/>
                  <a:pt x="329068" y="2146165"/>
                  <a:pt x="324756" y="2139437"/>
                </a:cubicBezTo>
                <a:cubicBezTo>
                  <a:pt x="322027" y="2130741"/>
                  <a:pt x="314547" y="2127950"/>
                  <a:pt x="307257" y="2126933"/>
                </a:cubicBezTo>
                <a:cubicBezTo>
                  <a:pt x="301933" y="2127506"/>
                  <a:pt x="296609" y="2128077"/>
                  <a:pt x="291286" y="2128649"/>
                </a:cubicBezTo>
                <a:cubicBezTo>
                  <a:pt x="266250" y="2129539"/>
                  <a:pt x="250527" y="2116845"/>
                  <a:pt x="247856" y="2091964"/>
                </a:cubicBezTo>
                <a:cubicBezTo>
                  <a:pt x="246902" y="2083077"/>
                  <a:pt x="245948" y="2074192"/>
                  <a:pt x="248544" y="2064925"/>
                </a:cubicBezTo>
                <a:cubicBezTo>
                  <a:pt x="249174" y="2054071"/>
                  <a:pt x="241502" y="2049501"/>
                  <a:pt x="231235" y="2054199"/>
                </a:cubicBezTo>
                <a:cubicBezTo>
                  <a:pt x="212287" y="2061626"/>
                  <a:pt x="204940" y="2076796"/>
                  <a:pt x="209386" y="2101487"/>
                </a:cubicBezTo>
                <a:cubicBezTo>
                  <a:pt x="195437" y="2088603"/>
                  <a:pt x="185228" y="2077115"/>
                  <a:pt x="178378" y="2063469"/>
                </a:cubicBezTo>
                <a:cubicBezTo>
                  <a:pt x="171528" y="2049823"/>
                  <a:pt x="173418" y="2017261"/>
                  <a:pt x="184696" y="2005264"/>
                </a:cubicBezTo>
                <a:cubicBezTo>
                  <a:pt x="199331" y="1991109"/>
                  <a:pt x="216257" y="1998281"/>
                  <a:pt x="229443" y="2004056"/>
                </a:cubicBezTo>
                <a:cubicBezTo>
                  <a:pt x="248334" y="2012814"/>
                  <a:pt x="268618" y="2017827"/>
                  <a:pt x="289914" y="2015541"/>
                </a:cubicBezTo>
                <a:cubicBezTo>
                  <a:pt x="302337" y="2014207"/>
                  <a:pt x="316534" y="2012683"/>
                  <a:pt x="330731" y="2011159"/>
                </a:cubicBezTo>
                <a:cubicBezTo>
                  <a:pt x="389294" y="2004872"/>
                  <a:pt x="447037" y="2007662"/>
                  <a:pt x="497756" y="2045362"/>
                </a:cubicBezTo>
                <a:cubicBezTo>
                  <a:pt x="517219" y="2059452"/>
                  <a:pt x="527295" y="2052977"/>
                  <a:pt x="533879" y="2030697"/>
                </a:cubicBezTo>
                <a:cubicBezTo>
                  <a:pt x="535272" y="2026953"/>
                  <a:pt x="531150" y="2022002"/>
                  <a:pt x="536283" y="2019653"/>
                </a:cubicBezTo>
                <a:cubicBezTo>
                  <a:pt x="541607" y="2019082"/>
                  <a:pt x="545538" y="2022255"/>
                  <a:pt x="547694" y="2025619"/>
                </a:cubicBezTo>
                <a:cubicBezTo>
                  <a:pt x="549851" y="2028983"/>
                  <a:pt x="552007" y="2032347"/>
                  <a:pt x="553972" y="2033933"/>
                </a:cubicBezTo>
                <a:cubicBezTo>
                  <a:pt x="560250" y="2042248"/>
                  <a:pt x="568112" y="2048595"/>
                  <a:pt x="576031" y="2038756"/>
                </a:cubicBezTo>
                <a:cubicBezTo>
                  <a:pt x="585725" y="2028727"/>
                  <a:pt x="571337" y="2028474"/>
                  <a:pt x="567216" y="2023523"/>
                </a:cubicBezTo>
                <a:cubicBezTo>
                  <a:pt x="567025" y="2021746"/>
                  <a:pt x="565250" y="2021937"/>
                  <a:pt x="565059" y="2020159"/>
                </a:cubicBezTo>
                <a:cubicBezTo>
                  <a:pt x="561128" y="2016986"/>
                  <a:pt x="558781" y="2011845"/>
                  <a:pt x="561949" y="2007909"/>
                </a:cubicBezTo>
                <a:cubicBezTo>
                  <a:pt x="564926" y="2002197"/>
                  <a:pt x="568475" y="2001816"/>
                  <a:pt x="574181" y="2004798"/>
                </a:cubicBezTo>
                <a:cubicBezTo>
                  <a:pt x="596621" y="2013176"/>
                  <a:pt x="615379" y="2003971"/>
                  <a:pt x="627477" y="1982898"/>
                </a:cubicBezTo>
                <a:cubicBezTo>
                  <a:pt x="630645" y="1978962"/>
                  <a:pt x="637362" y="1974645"/>
                  <a:pt x="636790" y="1969314"/>
                </a:cubicBezTo>
                <a:cubicBezTo>
                  <a:pt x="634691" y="1949765"/>
                  <a:pt x="613071" y="1932311"/>
                  <a:pt x="595706" y="1937771"/>
                </a:cubicBezTo>
                <a:cubicBezTo>
                  <a:pt x="560976" y="1948690"/>
                  <a:pt x="526686" y="1946978"/>
                  <a:pt x="491251" y="1934602"/>
                </a:cubicBezTo>
                <a:cubicBezTo>
                  <a:pt x="478447" y="1932382"/>
                  <a:pt x="465643" y="1930161"/>
                  <a:pt x="455949" y="1940190"/>
                </a:cubicBezTo>
                <a:cubicBezTo>
                  <a:pt x="447648" y="1946474"/>
                  <a:pt x="443908" y="1945078"/>
                  <a:pt x="440988" y="1934605"/>
                </a:cubicBezTo>
                <a:cubicBezTo>
                  <a:pt x="437687" y="1920579"/>
                  <a:pt x="427860" y="1912645"/>
                  <a:pt x="413281" y="1910615"/>
                </a:cubicBezTo>
                <a:cubicBezTo>
                  <a:pt x="398512" y="1906807"/>
                  <a:pt x="381968" y="1903189"/>
                  <a:pt x="365424" y="1899573"/>
                </a:cubicBezTo>
                <a:cubicBezTo>
                  <a:pt x="350845" y="1897542"/>
                  <a:pt x="344377" y="1887451"/>
                  <a:pt x="344625" y="1873043"/>
                </a:cubicBezTo>
                <a:cubicBezTo>
                  <a:pt x="344434" y="1871266"/>
                  <a:pt x="344053" y="1867711"/>
                  <a:pt x="345446" y="1863966"/>
                </a:cubicBezTo>
                <a:cubicBezTo>
                  <a:pt x="344492" y="1855080"/>
                  <a:pt x="338405" y="1848542"/>
                  <a:pt x="329531" y="1849496"/>
                </a:cubicBezTo>
                <a:cubicBezTo>
                  <a:pt x="322242" y="1848480"/>
                  <a:pt x="323196" y="1857366"/>
                  <a:pt x="323959" y="1864475"/>
                </a:cubicBezTo>
                <a:cubicBezTo>
                  <a:pt x="322948" y="1871774"/>
                  <a:pt x="323711" y="1878883"/>
                  <a:pt x="313254" y="1881804"/>
                </a:cubicBezTo>
                <a:cubicBezTo>
                  <a:pt x="297282" y="1883518"/>
                  <a:pt x="281177" y="1867270"/>
                  <a:pt x="283009" y="1850894"/>
                </a:cubicBezTo>
                <a:cubicBezTo>
                  <a:pt x="282437" y="1845563"/>
                  <a:pt x="285604" y="1841627"/>
                  <a:pt x="281483" y="1836676"/>
                </a:cubicBezTo>
                <a:cubicBezTo>
                  <a:pt x="276159" y="1837247"/>
                  <a:pt x="276731" y="1842579"/>
                  <a:pt x="273372" y="1844738"/>
                </a:cubicBezTo>
                <a:cubicBezTo>
                  <a:pt x="265644" y="1856354"/>
                  <a:pt x="258546" y="1857116"/>
                  <a:pt x="250112" y="1845437"/>
                </a:cubicBezTo>
                <a:cubicBezTo>
                  <a:pt x="239139" y="1826841"/>
                  <a:pt x="223416" y="1814146"/>
                  <a:pt x="207884" y="1803230"/>
                </a:cubicBezTo>
                <a:cubicBezTo>
                  <a:pt x="190195" y="1788950"/>
                  <a:pt x="174090" y="1772702"/>
                  <a:pt x="169644" y="1748012"/>
                </a:cubicBezTo>
                <a:cubicBezTo>
                  <a:pt x="166915" y="1739317"/>
                  <a:pt x="162222" y="1729034"/>
                  <a:pt x="152967" y="1726432"/>
                </a:cubicBezTo>
                <a:cubicBezTo>
                  <a:pt x="115566" y="1712470"/>
                  <a:pt x="100339" y="1670960"/>
                  <a:pt x="64331" y="1653253"/>
                </a:cubicBezTo>
                <a:cubicBezTo>
                  <a:pt x="54695" y="1647097"/>
                  <a:pt x="55516" y="1638020"/>
                  <a:pt x="58111" y="1628754"/>
                </a:cubicBezTo>
                <a:cubicBezTo>
                  <a:pt x="62481" y="1619295"/>
                  <a:pt x="71927" y="1623675"/>
                  <a:pt x="77823" y="1628435"/>
                </a:cubicBezTo>
                <a:cubicBezTo>
                  <a:pt x="89425" y="1636178"/>
                  <a:pt x="99882" y="1633258"/>
                  <a:pt x="109766" y="1625005"/>
                </a:cubicBezTo>
                <a:cubicBezTo>
                  <a:pt x="121235" y="1614786"/>
                  <a:pt x="135050" y="1609707"/>
                  <a:pt x="151022" y="1607993"/>
                </a:cubicBezTo>
                <a:cubicBezTo>
                  <a:pt x="177833" y="1606912"/>
                  <a:pt x="194129" y="1624938"/>
                  <a:pt x="189701" y="1650580"/>
                </a:cubicBezTo>
                <a:cubicBezTo>
                  <a:pt x="188499" y="1656103"/>
                  <a:pt x="187487" y="1663402"/>
                  <a:pt x="188060" y="1668734"/>
                </a:cubicBezTo>
                <a:cubicBezTo>
                  <a:pt x="188250" y="1670511"/>
                  <a:pt x="186666" y="1672479"/>
                  <a:pt x="186666" y="1672479"/>
                </a:cubicBezTo>
                <a:cubicBezTo>
                  <a:pt x="188441" y="1672288"/>
                  <a:pt x="188441" y="1672288"/>
                  <a:pt x="190025" y="1670320"/>
                </a:cubicBezTo>
                <a:cubicBezTo>
                  <a:pt x="197124" y="1669559"/>
                  <a:pt x="202447" y="1668986"/>
                  <a:pt x="209737" y="1670002"/>
                </a:cubicBezTo>
                <a:cubicBezTo>
                  <a:pt x="244409" y="1675269"/>
                  <a:pt x="254485" y="1668794"/>
                  <a:pt x="261507" y="1633883"/>
                </a:cubicBezTo>
                <a:cubicBezTo>
                  <a:pt x="263339" y="1617507"/>
                  <a:pt x="273606" y="1612811"/>
                  <a:pt x="289959" y="1614650"/>
                </a:cubicBezTo>
                <a:cubicBezTo>
                  <a:pt x="302572" y="1615094"/>
                  <a:pt x="310434" y="1621441"/>
                  <a:pt x="318868" y="1633119"/>
                </a:cubicBezTo>
                <a:cubicBezTo>
                  <a:pt x="342205" y="1666567"/>
                  <a:pt x="374854" y="1686432"/>
                  <a:pt x="416624" y="1690937"/>
                </a:cubicBezTo>
                <a:cubicBezTo>
                  <a:pt x="451488" y="1697980"/>
                  <a:pt x="451488" y="1697980"/>
                  <a:pt x="440573" y="1663198"/>
                </a:cubicBezTo>
                <a:cubicBezTo>
                  <a:pt x="434925" y="1644030"/>
                  <a:pt x="437521" y="1634762"/>
                  <a:pt x="452730" y="1625939"/>
                </a:cubicBezTo>
                <a:cubicBezTo>
                  <a:pt x="460915" y="1652026"/>
                  <a:pt x="466812" y="1656786"/>
                  <a:pt x="493622" y="1655705"/>
                </a:cubicBezTo>
                <a:cubicBezTo>
                  <a:pt x="511368" y="1653800"/>
                  <a:pt x="530317" y="1646373"/>
                  <a:pt x="544647" y="1662811"/>
                </a:cubicBezTo>
                <a:cubicBezTo>
                  <a:pt x="544838" y="1664589"/>
                  <a:pt x="546613" y="1664398"/>
                  <a:pt x="548387" y="1664208"/>
                </a:cubicBezTo>
                <a:cubicBezTo>
                  <a:pt x="568920" y="1654813"/>
                  <a:pt x="577851" y="1637674"/>
                  <a:pt x="577145" y="1614380"/>
                </a:cubicBezTo>
                <a:cubicBezTo>
                  <a:pt x="575810" y="1601940"/>
                  <a:pt x="574474" y="1589500"/>
                  <a:pt x="588099" y="1582643"/>
                </a:cubicBezTo>
                <a:cubicBezTo>
                  <a:pt x="589683" y="1580676"/>
                  <a:pt x="594625" y="1576550"/>
                  <a:pt x="595198" y="1581882"/>
                </a:cubicBezTo>
                <a:cubicBezTo>
                  <a:pt x="598499" y="1595909"/>
                  <a:pt x="611111" y="1596353"/>
                  <a:pt x="622331" y="1600541"/>
                </a:cubicBezTo>
                <a:cubicBezTo>
                  <a:pt x="635326" y="1604539"/>
                  <a:pt x="643379" y="1612663"/>
                  <a:pt x="643130" y="1627071"/>
                </a:cubicBezTo>
                <a:cubicBezTo>
                  <a:pt x="643073" y="1643257"/>
                  <a:pt x="651507" y="1654935"/>
                  <a:pt x="666467" y="1660520"/>
                </a:cubicBezTo>
                <a:cubicBezTo>
                  <a:pt x="679844" y="1668072"/>
                  <a:pt x="691694" y="1661407"/>
                  <a:pt x="703163" y="1651188"/>
                </a:cubicBezTo>
                <a:cubicBezTo>
                  <a:pt x="712666" y="1639381"/>
                  <a:pt x="716978" y="1646109"/>
                  <a:pt x="718123" y="1656772"/>
                </a:cubicBezTo>
                <a:cubicBezTo>
                  <a:pt x="719840" y="1672767"/>
                  <a:pt x="729286" y="1677146"/>
                  <a:pt x="743101" y="1672068"/>
                </a:cubicBezTo>
                <a:cubicBezTo>
                  <a:pt x="746651" y="1671686"/>
                  <a:pt x="750200" y="1671306"/>
                  <a:pt x="753559" y="1669148"/>
                </a:cubicBezTo>
                <a:cubicBezTo>
                  <a:pt x="769148" y="1663879"/>
                  <a:pt x="781761" y="1664322"/>
                  <a:pt x="790768" y="1681332"/>
                </a:cubicBezTo>
                <a:cubicBezTo>
                  <a:pt x="801358" y="1696374"/>
                  <a:pt x="818284" y="1703545"/>
                  <a:pt x="834447" y="1703608"/>
                </a:cubicBezTo>
                <a:cubicBezTo>
                  <a:pt x="847251" y="1705829"/>
                  <a:pt x="861448" y="1704305"/>
                  <a:pt x="855800" y="1685137"/>
                </a:cubicBezTo>
                <a:cubicBezTo>
                  <a:pt x="855228" y="1679805"/>
                  <a:pt x="856239" y="1672506"/>
                  <a:pt x="857442" y="1666983"/>
                </a:cubicBezTo>
                <a:cubicBezTo>
                  <a:pt x="856106" y="1654543"/>
                  <a:pt x="860094" y="1641531"/>
                  <a:pt x="851851" y="1631630"/>
                </a:cubicBezTo>
                <a:cubicBezTo>
                  <a:pt x="830041" y="1612399"/>
                  <a:pt x="829144" y="1587327"/>
                  <a:pt x="826283" y="1560669"/>
                </a:cubicBezTo>
                <a:cubicBezTo>
                  <a:pt x="839467" y="1566444"/>
                  <a:pt x="852653" y="1572219"/>
                  <a:pt x="866850" y="1570696"/>
                </a:cubicBezTo>
                <a:cubicBezTo>
                  <a:pt x="884406" y="1567013"/>
                  <a:pt x="900950" y="1570630"/>
                  <a:pt x="916292" y="1579770"/>
                </a:cubicBezTo>
                <a:cubicBezTo>
                  <a:pt x="929669" y="1587322"/>
                  <a:pt x="944629" y="1592907"/>
                  <a:pt x="959589" y="1598492"/>
                </a:cubicBezTo>
                <a:cubicBezTo>
                  <a:pt x="1002886" y="1617214"/>
                  <a:pt x="1049351" y="1632000"/>
                  <a:pt x="1090053" y="1659989"/>
                </a:cubicBezTo>
                <a:cubicBezTo>
                  <a:pt x="1099689" y="1666146"/>
                  <a:pt x="1104631" y="1662019"/>
                  <a:pt x="1107227" y="1652752"/>
                </a:cubicBezTo>
                <a:cubicBezTo>
                  <a:pt x="1108620" y="1649007"/>
                  <a:pt x="1109632" y="1641708"/>
                  <a:pt x="1116921" y="1642723"/>
                </a:cubicBezTo>
                <a:cubicBezTo>
                  <a:pt x="1122435" y="1643929"/>
                  <a:pt x="1123199" y="1651038"/>
                  <a:pt x="1123579" y="1654592"/>
                </a:cubicBezTo>
                <a:cubicBezTo>
                  <a:pt x="1126309" y="1663287"/>
                  <a:pt x="1128847" y="1670206"/>
                  <a:pt x="1136136" y="1671221"/>
                </a:cubicBezTo>
                <a:cubicBezTo>
                  <a:pt x="1145200" y="1672045"/>
                  <a:pt x="1153061" y="1678393"/>
                  <a:pt x="1162125" y="1679217"/>
                </a:cubicBezTo>
                <a:cubicBezTo>
                  <a:pt x="1174929" y="1681438"/>
                  <a:pt x="1177467" y="1688356"/>
                  <a:pt x="1173288" y="1699591"/>
                </a:cubicBezTo>
                <a:cubicBezTo>
                  <a:pt x="1162583" y="1716919"/>
                  <a:pt x="1177162" y="1718950"/>
                  <a:pt x="1188572" y="1724916"/>
                </a:cubicBezTo>
                <a:cubicBezTo>
                  <a:pt x="1203723" y="1732277"/>
                  <a:pt x="1202197" y="1718060"/>
                  <a:pt x="1204983" y="1710570"/>
                </a:cubicBezTo>
                <a:cubicBezTo>
                  <a:pt x="1206376" y="1706825"/>
                  <a:pt x="1205995" y="1703271"/>
                  <a:pt x="1211319" y="1702700"/>
                </a:cubicBezTo>
                <a:cubicBezTo>
                  <a:pt x="1215822" y="1711205"/>
                  <a:pt x="1222100" y="1719519"/>
                  <a:pt x="1225019" y="1729992"/>
                </a:cubicBezTo>
                <a:cubicBezTo>
                  <a:pt x="1229332" y="1736720"/>
                  <a:pt x="1235228" y="1741479"/>
                  <a:pt x="1242326" y="1740718"/>
                </a:cubicBezTo>
                <a:cubicBezTo>
                  <a:pt x="1251200" y="1739765"/>
                  <a:pt x="1250246" y="1730879"/>
                  <a:pt x="1251448" y="1725356"/>
                </a:cubicBezTo>
                <a:cubicBezTo>
                  <a:pt x="1261830" y="1688288"/>
                  <a:pt x="1282172" y="1677116"/>
                  <a:pt x="1319190" y="1687523"/>
                </a:cubicBezTo>
                <a:cubicBezTo>
                  <a:pt x="1326670" y="1690316"/>
                  <a:pt x="1333960" y="1691331"/>
                  <a:pt x="1339856" y="1696091"/>
                </a:cubicBezTo>
                <a:cubicBezTo>
                  <a:pt x="1371742" y="1708847"/>
                  <a:pt x="1398934" y="1711321"/>
                  <a:pt x="1420535" y="1678441"/>
                </a:cubicBezTo>
                <a:cubicBezTo>
                  <a:pt x="1420535" y="1678441"/>
                  <a:pt x="1422310" y="1678251"/>
                  <a:pt x="1422119" y="1676474"/>
                </a:cubicBezTo>
                <a:cubicBezTo>
                  <a:pt x="1430611" y="1671966"/>
                  <a:pt x="1437519" y="1669428"/>
                  <a:pt x="1446964" y="1673806"/>
                </a:cubicBezTo>
                <a:cubicBezTo>
                  <a:pt x="1450704" y="1675202"/>
                  <a:pt x="1454635" y="1678376"/>
                  <a:pt x="1453433" y="1683898"/>
                </a:cubicBezTo>
                <a:cubicBezTo>
                  <a:pt x="1452612" y="1692975"/>
                  <a:pt x="1443930" y="1695704"/>
                  <a:pt x="1437023" y="1698244"/>
                </a:cubicBezTo>
                <a:cubicBezTo>
                  <a:pt x="1431698" y="1698815"/>
                  <a:pt x="1424790" y="1701355"/>
                  <a:pt x="1425362" y="1706686"/>
                </a:cubicBezTo>
                <a:cubicBezTo>
                  <a:pt x="1424352" y="1713985"/>
                  <a:pt x="1433033" y="1711256"/>
                  <a:pt x="1436964" y="1714429"/>
                </a:cubicBezTo>
                <a:cubicBezTo>
                  <a:pt x="1446219" y="1717031"/>
                  <a:pt x="1455283" y="1717856"/>
                  <a:pt x="1464538" y="1720458"/>
                </a:cubicBezTo>
                <a:cubicBezTo>
                  <a:pt x="1477342" y="1722679"/>
                  <a:pt x="1488562" y="1726867"/>
                  <a:pt x="1496806" y="1736768"/>
                </a:cubicBezTo>
                <a:cubicBezTo>
                  <a:pt x="1502893" y="1743306"/>
                  <a:pt x="1508217" y="1742734"/>
                  <a:pt x="1516708" y="1738227"/>
                </a:cubicBezTo>
                <a:cubicBezTo>
                  <a:pt x="1540600" y="1726674"/>
                  <a:pt x="1557144" y="1730290"/>
                  <a:pt x="1575405" y="1749903"/>
                </a:cubicBezTo>
                <a:cubicBezTo>
                  <a:pt x="1585422" y="1759614"/>
                  <a:pt x="1592082" y="1771483"/>
                  <a:pt x="1600516" y="1783161"/>
                </a:cubicBezTo>
                <a:cubicBezTo>
                  <a:pt x="1610915" y="1796426"/>
                  <a:pt x="1624292" y="1803978"/>
                  <a:pt x="1640836" y="1807596"/>
                </a:cubicBezTo>
                <a:cubicBezTo>
                  <a:pt x="1659155" y="1811022"/>
                  <a:pt x="1667647" y="1806515"/>
                  <a:pt x="1674421" y="1786013"/>
                </a:cubicBezTo>
                <a:cubicBezTo>
                  <a:pt x="1681005" y="1763734"/>
                  <a:pt x="1693237" y="1760623"/>
                  <a:pt x="1714094" y="1770968"/>
                </a:cubicBezTo>
                <a:cubicBezTo>
                  <a:pt x="1721574" y="1773760"/>
                  <a:pt x="1725504" y="1776933"/>
                  <a:pt x="1734186" y="1774204"/>
                </a:cubicBezTo>
                <a:cubicBezTo>
                  <a:pt x="1754719" y="1764809"/>
                  <a:pt x="1754719" y="1764809"/>
                  <a:pt x="1757199" y="1787913"/>
                </a:cubicBezTo>
                <a:cubicBezTo>
                  <a:pt x="1755806" y="1791658"/>
                  <a:pt x="1755997" y="1793435"/>
                  <a:pt x="1758153" y="1796799"/>
                </a:cubicBezTo>
                <a:cubicBezTo>
                  <a:pt x="1759680" y="1811016"/>
                  <a:pt x="1767350" y="1815586"/>
                  <a:pt x="1780975" y="1808731"/>
                </a:cubicBezTo>
                <a:cubicBezTo>
                  <a:pt x="1791242" y="1804033"/>
                  <a:pt x="1801127" y="1795781"/>
                  <a:pt x="1811584" y="1792861"/>
                </a:cubicBezTo>
                <a:cubicBezTo>
                  <a:pt x="1856197" y="1773689"/>
                  <a:pt x="1906975" y="1795204"/>
                  <a:pt x="1922202" y="1836714"/>
                </a:cubicBezTo>
                <a:cubicBezTo>
                  <a:pt x="1927468" y="1852327"/>
                  <a:pt x="1921896" y="1867308"/>
                  <a:pt x="1923613" y="1883302"/>
                </a:cubicBezTo>
                <a:cubicBezTo>
                  <a:pt x="1924318" y="1906597"/>
                  <a:pt x="1934336" y="1916308"/>
                  <a:pt x="1956395" y="1921130"/>
                </a:cubicBezTo>
                <a:cubicBezTo>
                  <a:pt x="1967425" y="1923541"/>
                  <a:pt x="1978263" y="1924176"/>
                  <a:pt x="1989293" y="1926587"/>
                </a:cubicBezTo>
                <a:cubicBezTo>
                  <a:pt x="2011352" y="1931409"/>
                  <a:pt x="2023393" y="1926522"/>
                  <a:pt x="2029977" y="1904243"/>
                </a:cubicBezTo>
                <a:cubicBezTo>
                  <a:pt x="2035740" y="1891040"/>
                  <a:pt x="2041254" y="1892245"/>
                  <a:pt x="2051081" y="1900179"/>
                </a:cubicBezTo>
                <a:cubicBezTo>
                  <a:pt x="2072510" y="1915856"/>
                  <a:pt x="2086326" y="1910778"/>
                  <a:pt x="2094303" y="1884753"/>
                </a:cubicBezTo>
                <a:cubicBezTo>
                  <a:pt x="2095314" y="1877453"/>
                  <a:pt x="2094551" y="1870345"/>
                  <a:pt x="2087071" y="1867552"/>
                </a:cubicBezTo>
                <a:cubicBezTo>
                  <a:pt x="2077816" y="1864951"/>
                  <a:pt x="2076804" y="1872250"/>
                  <a:pt x="2075793" y="1879549"/>
                </a:cubicBezTo>
                <a:cubicBezTo>
                  <a:pt x="2076365" y="1884880"/>
                  <a:pt x="2073388" y="1890593"/>
                  <a:pt x="2066099" y="1889578"/>
                </a:cubicBezTo>
                <a:cubicBezTo>
                  <a:pt x="2059000" y="1890340"/>
                  <a:pt x="2053104" y="1885581"/>
                  <a:pt x="2054115" y="1878281"/>
                </a:cubicBezTo>
                <a:cubicBezTo>
                  <a:pt x="2053792" y="1858541"/>
                  <a:pt x="2049918" y="1839182"/>
                  <a:pt x="2049403" y="1817665"/>
                </a:cubicBezTo>
                <a:cubicBezTo>
                  <a:pt x="2055300" y="1822426"/>
                  <a:pt x="2057265" y="1824012"/>
                  <a:pt x="2059421" y="1827376"/>
                </a:cubicBezTo>
                <a:cubicBezTo>
                  <a:pt x="2071214" y="1836896"/>
                  <a:pt x="2085411" y="1835372"/>
                  <a:pt x="2098216" y="1837593"/>
                </a:cubicBezTo>
                <a:cubicBezTo>
                  <a:pt x="2105505" y="1838608"/>
                  <a:pt x="2106135" y="1827754"/>
                  <a:pt x="2111077" y="1823629"/>
                </a:cubicBezTo>
                <a:cubicBezTo>
                  <a:pt x="2119378" y="1817344"/>
                  <a:pt x="2127869" y="1812837"/>
                  <a:pt x="2140673" y="1815058"/>
                </a:cubicBezTo>
                <a:cubicBezTo>
                  <a:pt x="2151512" y="1815693"/>
                  <a:pt x="2163934" y="1814359"/>
                  <a:pt x="2176739" y="1816579"/>
                </a:cubicBezTo>
                <a:cubicBezTo>
                  <a:pt x="2170079" y="1804711"/>
                  <a:pt x="2153344" y="1799317"/>
                  <a:pt x="2162847" y="1787510"/>
                </a:cubicBezTo>
                <a:cubicBezTo>
                  <a:pt x="2168992" y="1777861"/>
                  <a:pt x="2176148" y="1760914"/>
                  <a:pt x="2193837" y="1775195"/>
                </a:cubicBezTo>
                <a:cubicBezTo>
                  <a:pt x="2193837" y="1775195"/>
                  <a:pt x="2197196" y="1773036"/>
                  <a:pt x="2197005" y="1771259"/>
                </a:cubicBezTo>
                <a:cubicBezTo>
                  <a:pt x="2197826" y="1762183"/>
                  <a:pt x="2200421" y="1752915"/>
                  <a:pt x="2187807" y="1752472"/>
                </a:cubicBezTo>
                <a:cubicBezTo>
                  <a:pt x="2173420" y="1752219"/>
                  <a:pt x="2160234" y="1746443"/>
                  <a:pt x="2148823" y="1740477"/>
                </a:cubicBezTo>
                <a:cubicBezTo>
                  <a:pt x="2133862" y="1734893"/>
                  <a:pt x="2121631" y="1738004"/>
                  <a:pt x="2115868" y="1751206"/>
                </a:cubicBezTo>
                <a:cubicBezTo>
                  <a:pt x="2108330" y="1764599"/>
                  <a:pt x="2102624" y="1761617"/>
                  <a:pt x="2094762" y="1755270"/>
                </a:cubicBezTo>
                <a:cubicBezTo>
                  <a:pt x="2079039" y="1742576"/>
                  <a:pt x="2066675" y="1727724"/>
                  <a:pt x="2049367" y="1716998"/>
                </a:cubicBezTo>
                <a:cubicBezTo>
                  <a:pt x="2039731" y="1710842"/>
                  <a:pt x="2032442" y="1709827"/>
                  <a:pt x="2022366" y="1716302"/>
                </a:cubicBezTo>
                <a:cubicBezTo>
                  <a:pt x="2014065" y="1722586"/>
                  <a:pt x="2007730" y="1730457"/>
                  <a:pt x="1996700" y="1728045"/>
                </a:cubicBezTo>
                <a:cubicBezTo>
                  <a:pt x="1985861" y="1727411"/>
                  <a:pt x="1982942" y="1716938"/>
                  <a:pt x="1976855" y="1710401"/>
                </a:cubicBezTo>
                <a:cubicBezTo>
                  <a:pt x="1963173" y="1733443"/>
                  <a:pt x="1963173" y="1733443"/>
                  <a:pt x="1940160" y="1719733"/>
                </a:cubicBezTo>
                <a:cubicBezTo>
                  <a:pt x="1930714" y="1715354"/>
                  <a:pt x="1921079" y="1709198"/>
                  <a:pt x="1909419" y="1717641"/>
                </a:cubicBezTo>
                <a:cubicBezTo>
                  <a:pt x="1883944" y="1731161"/>
                  <a:pt x="1878429" y="1729956"/>
                  <a:pt x="1861561" y="1706599"/>
                </a:cubicBezTo>
                <a:cubicBezTo>
                  <a:pt x="1853318" y="1696698"/>
                  <a:pt x="1845074" y="1686797"/>
                  <a:pt x="1835056" y="1677086"/>
                </a:cubicBezTo>
                <a:cubicBezTo>
                  <a:pt x="1812673" y="1652523"/>
                  <a:pt x="1803800" y="1653475"/>
                  <a:pt x="1785176" y="1680643"/>
                </a:cubicBezTo>
                <a:cubicBezTo>
                  <a:pt x="1780424" y="1686546"/>
                  <a:pt x="1777638" y="1694036"/>
                  <a:pt x="1771303" y="1701907"/>
                </a:cubicBezTo>
                <a:cubicBezTo>
                  <a:pt x="1766227" y="1688070"/>
                  <a:pt x="1761533" y="1677788"/>
                  <a:pt x="1756458" y="1663951"/>
                </a:cubicBezTo>
                <a:cubicBezTo>
                  <a:pt x="1753290" y="1667887"/>
                  <a:pt x="1753481" y="1669664"/>
                  <a:pt x="1751897" y="1671632"/>
                </a:cubicBezTo>
                <a:cubicBezTo>
                  <a:pt x="1739359" y="1705336"/>
                  <a:pt x="1721613" y="1707241"/>
                  <a:pt x="1699039" y="1680902"/>
                </a:cubicBezTo>
                <a:cubicBezTo>
                  <a:pt x="1694917" y="1675951"/>
                  <a:pt x="1690796" y="1671001"/>
                  <a:pt x="1686483" y="1664273"/>
                </a:cubicBezTo>
                <a:cubicBezTo>
                  <a:pt x="1684327" y="1660909"/>
                  <a:pt x="1682171" y="1657545"/>
                  <a:pt x="1685148" y="1651832"/>
                </a:cubicBezTo>
                <a:cubicBezTo>
                  <a:pt x="1698009" y="1637867"/>
                  <a:pt x="1686408" y="1630124"/>
                  <a:pt x="1676580" y="1622191"/>
                </a:cubicBezTo>
                <a:cubicBezTo>
                  <a:pt x="1647671" y="1603722"/>
                  <a:pt x="1614773" y="1598265"/>
                  <a:pt x="1581877" y="1592809"/>
                </a:cubicBezTo>
                <a:cubicBezTo>
                  <a:pt x="1529076" y="1585893"/>
                  <a:pt x="1474884" y="1582722"/>
                  <a:pt x="1426892" y="1553718"/>
                </a:cubicBezTo>
                <a:cubicBezTo>
                  <a:pt x="1411550" y="1544579"/>
                  <a:pt x="1395197" y="1542739"/>
                  <a:pt x="1377641" y="1546421"/>
                </a:cubicBezTo>
                <a:cubicBezTo>
                  <a:pt x="1363635" y="1549723"/>
                  <a:pt x="1350640" y="1545725"/>
                  <a:pt x="1340813" y="1537791"/>
                </a:cubicBezTo>
                <a:cubicBezTo>
                  <a:pt x="1321540" y="1525478"/>
                  <a:pt x="1301065" y="1518688"/>
                  <a:pt x="1277423" y="1515833"/>
                </a:cubicBezTo>
                <a:cubicBezTo>
                  <a:pt x="1255554" y="1512787"/>
                  <a:pt x="1232484" y="1515264"/>
                  <a:pt x="1211437" y="1503142"/>
                </a:cubicBezTo>
                <a:cubicBezTo>
                  <a:pt x="1192545" y="1494384"/>
                  <a:pt x="1174227" y="1490958"/>
                  <a:pt x="1156614" y="1510825"/>
                </a:cubicBezTo>
                <a:cubicBezTo>
                  <a:pt x="1151596" y="1480803"/>
                  <a:pt x="1131884" y="1481122"/>
                  <a:pt x="1110397" y="1481630"/>
                </a:cubicBezTo>
                <a:cubicBezTo>
                  <a:pt x="1094425" y="1483345"/>
                  <a:pt x="1078263" y="1483282"/>
                  <a:pt x="1064505" y="1472175"/>
                </a:cubicBezTo>
                <a:cubicBezTo>
                  <a:pt x="1044660" y="1454531"/>
                  <a:pt x="1022411" y="1447932"/>
                  <a:pt x="998386" y="1441522"/>
                </a:cubicBezTo>
                <a:cubicBezTo>
                  <a:pt x="956043" y="1431686"/>
                  <a:pt x="912307" y="1425595"/>
                  <a:pt x="872560" y="1406493"/>
                </a:cubicBezTo>
                <a:cubicBezTo>
                  <a:pt x="840482" y="1391959"/>
                  <a:pt x="807203" y="1382948"/>
                  <a:pt x="771329" y="1383203"/>
                </a:cubicBezTo>
                <a:cubicBezTo>
                  <a:pt x="760681" y="1384346"/>
                  <a:pt x="753010" y="1379777"/>
                  <a:pt x="748316" y="1369495"/>
                </a:cubicBezTo>
                <a:cubicBezTo>
                  <a:pt x="730494" y="1337251"/>
                  <a:pt x="728719" y="1337442"/>
                  <a:pt x="691643" y="1343221"/>
                </a:cubicBezTo>
                <a:cubicBezTo>
                  <a:pt x="688094" y="1343601"/>
                  <a:pt x="684544" y="1343982"/>
                  <a:pt x="679220" y="1344554"/>
                </a:cubicBezTo>
                <a:cubicBezTo>
                  <a:pt x="683399" y="1333319"/>
                  <a:pt x="687579" y="1322084"/>
                  <a:pt x="691948" y="1312627"/>
                </a:cubicBezTo>
                <a:cubicBezTo>
                  <a:pt x="697139" y="1294093"/>
                  <a:pt x="710573" y="1285460"/>
                  <a:pt x="728510" y="1285331"/>
                </a:cubicBezTo>
                <a:cubicBezTo>
                  <a:pt x="739158" y="1284188"/>
                  <a:pt x="748413" y="1286790"/>
                  <a:pt x="758870" y="1283870"/>
                </a:cubicBezTo>
                <a:cubicBezTo>
                  <a:pt x="776235" y="1278411"/>
                  <a:pt x="781940" y="1281393"/>
                  <a:pt x="787398" y="1298784"/>
                </a:cubicBezTo>
                <a:cubicBezTo>
                  <a:pt x="788161" y="1305894"/>
                  <a:pt x="788924" y="1313002"/>
                  <a:pt x="789687" y="1320110"/>
                </a:cubicBezTo>
                <a:cubicBezTo>
                  <a:pt x="789057" y="1330965"/>
                  <a:pt x="794572" y="1332170"/>
                  <a:pt x="803445" y="1331217"/>
                </a:cubicBezTo>
                <a:cubicBezTo>
                  <a:pt x="823156" y="1330900"/>
                  <a:pt x="836400" y="1320489"/>
                  <a:pt x="847487" y="1306715"/>
                </a:cubicBezTo>
                <a:cubicBezTo>
                  <a:pt x="850845" y="1304557"/>
                  <a:pt x="852048" y="1299034"/>
                  <a:pt x="857562" y="1300240"/>
                </a:cubicBezTo>
                <a:cubicBezTo>
                  <a:pt x="861302" y="1301637"/>
                  <a:pt x="861875" y="1306968"/>
                  <a:pt x="864031" y="1310332"/>
                </a:cubicBezTo>
                <a:cubicBezTo>
                  <a:pt x="864413" y="1313887"/>
                  <a:pt x="864603" y="1315664"/>
                  <a:pt x="864985" y="1319219"/>
                </a:cubicBezTo>
                <a:cubicBezTo>
                  <a:pt x="866320" y="1331658"/>
                  <a:pt x="872026" y="1334642"/>
                  <a:pt x="882292" y="1329944"/>
                </a:cubicBezTo>
                <a:cubicBezTo>
                  <a:pt x="892368" y="1323469"/>
                  <a:pt x="898264" y="1328230"/>
                  <a:pt x="904542" y="1336544"/>
                </a:cubicBezTo>
                <a:cubicBezTo>
                  <a:pt x="910629" y="1343081"/>
                  <a:pt x="909617" y="1350380"/>
                  <a:pt x="904866" y="1356284"/>
                </a:cubicBezTo>
                <a:cubicBezTo>
                  <a:pt x="900305" y="1363965"/>
                  <a:pt x="891050" y="1361362"/>
                  <a:pt x="883379" y="1356792"/>
                </a:cubicBezTo>
                <a:cubicBezTo>
                  <a:pt x="877864" y="1355587"/>
                  <a:pt x="873934" y="1352414"/>
                  <a:pt x="869373" y="1360094"/>
                </a:cubicBezTo>
                <a:cubicBezTo>
                  <a:pt x="864812" y="1367774"/>
                  <a:pt x="868743" y="1370948"/>
                  <a:pt x="872864" y="1375899"/>
                </a:cubicBezTo>
                <a:cubicBezTo>
                  <a:pt x="882692" y="1383833"/>
                  <a:pt x="913872" y="1373294"/>
                  <a:pt x="915895" y="1358695"/>
                </a:cubicBezTo>
                <a:cubicBezTo>
                  <a:pt x="920514" y="1334830"/>
                  <a:pt x="936867" y="1336669"/>
                  <a:pt x="953220" y="1338509"/>
                </a:cubicBezTo>
                <a:cubicBezTo>
                  <a:pt x="987511" y="1340221"/>
                  <a:pt x="1021171" y="1352787"/>
                  <a:pt x="1054069" y="1358243"/>
                </a:cubicBezTo>
                <a:cubicBezTo>
                  <a:pt x="1063324" y="1360845"/>
                  <a:pt x="1064087" y="1367954"/>
                  <a:pt x="1061301" y="1375444"/>
                </a:cubicBezTo>
                <a:cubicBezTo>
                  <a:pt x="1058706" y="1384711"/>
                  <a:pt x="1056110" y="1393978"/>
                  <a:pt x="1055480" y="1404832"/>
                </a:cubicBezTo>
                <a:cubicBezTo>
                  <a:pt x="1056625" y="1415495"/>
                  <a:pt x="1064105" y="1418288"/>
                  <a:pt x="1071585" y="1421080"/>
                </a:cubicBezTo>
                <a:cubicBezTo>
                  <a:pt x="1077291" y="1424063"/>
                  <a:pt x="1078111" y="1414986"/>
                  <a:pt x="1081470" y="1412828"/>
                </a:cubicBezTo>
                <a:cubicBezTo>
                  <a:pt x="1089008" y="1399435"/>
                  <a:pt x="1098320" y="1385851"/>
                  <a:pt x="1105857" y="1372458"/>
                </a:cubicBezTo>
                <a:cubicBezTo>
                  <a:pt x="1108014" y="1375822"/>
                  <a:pt x="1108205" y="1377599"/>
                  <a:pt x="1108396" y="1379377"/>
                </a:cubicBezTo>
                <a:cubicBezTo>
                  <a:pt x="1112459" y="1400513"/>
                  <a:pt x="1112459" y="1400513"/>
                  <a:pt x="1130836" y="1387754"/>
                </a:cubicBezTo>
                <a:cubicBezTo>
                  <a:pt x="1137362" y="1381660"/>
                  <a:pt x="1139518" y="1385024"/>
                  <a:pt x="1141865" y="1390165"/>
                </a:cubicBezTo>
                <a:cubicBezTo>
                  <a:pt x="1148715" y="1403812"/>
                  <a:pt x="1159936" y="1408000"/>
                  <a:pt x="1171977" y="1403111"/>
                </a:cubicBezTo>
                <a:cubicBezTo>
                  <a:pt x="1190544" y="1392131"/>
                  <a:pt x="1210256" y="1391812"/>
                  <a:pt x="1229777" y="1389716"/>
                </a:cubicBezTo>
                <a:cubicBezTo>
                  <a:pt x="1240425" y="1388573"/>
                  <a:pt x="1245557" y="1386225"/>
                  <a:pt x="1237314" y="1376323"/>
                </a:cubicBezTo>
                <a:cubicBezTo>
                  <a:pt x="1230846" y="1366232"/>
                  <a:pt x="1231857" y="1358931"/>
                  <a:pt x="1243516" y="1350489"/>
                </a:cubicBezTo>
                <a:cubicBezTo>
                  <a:pt x="1226972" y="1346872"/>
                  <a:pt x="1210619" y="1345033"/>
                  <a:pt x="1195658" y="1339448"/>
                </a:cubicBezTo>
                <a:cubicBezTo>
                  <a:pt x="1180889" y="1335641"/>
                  <a:pt x="1165929" y="1330056"/>
                  <a:pt x="1153946" y="1318758"/>
                </a:cubicBezTo>
                <a:cubicBezTo>
                  <a:pt x="1176444" y="1310950"/>
                  <a:pt x="1176444" y="1310950"/>
                  <a:pt x="1211878" y="1323325"/>
                </a:cubicBezTo>
                <a:cubicBezTo>
                  <a:pt x="1234319" y="1331702"/>
                  <a:pt x="1244776" y="1328782"/>
                  <a:pt x="1255481" y="1311453"/>
                </a:cubicBezTo>
                <a:cubicBezTo>
                  <a:pt x="1265996" y="1292348"/>
                  <a:pt x="1265996" y="1292348"/>
                  <a:pt x="1278743" y="1310754"/>
                </a:cubicBezTo>
                <a:cubicBezTo>
                  <a:pt x="1278934" y="1312530"/>
                  <a:pt x="1280899" y="1314118"/>
                  <a:pt x="1281090" y="1315895"/>
                </a:cubicBezTo>
                <a:cubicBezTo>
                  <a:pt x="1310895" y="1359435"/>
                  <a:pt x="1335930" y="1358545"/>
                  <a:pt x="1365452" y="1315827"/>
                </a:cubicBezTo>
                <a:cubicBezTo>
                  <a:pt x="1376157" y="1298498"/>
                  <a:pt x="1392759" y="1285930"/>
                  <a:pt x="1411899" y="1280280"/>
                </a:cubicBezTo>
                <a:cubicBezTo>
                  <a:pt x="1433003" y="1276217"/>
                  <a:pt x="1451512" y="1281420"/>
                  <a:pt x="1471797" y="1286433"/>
                </a:cubicBezTo>
                <a:cubicBezTo>
                  <a:pt x="1496012" y="1294620"/>
                  <a:pt x="1522002" y="1302616"/>
                  <a:pt x="1547229" y="1303503"/>
                </a:cubicBezTo>
                <a:cubicBezTo>
                  <a:pt x="1566940" y="1303185"/>
                  <a:pt x="1587033" y="1306421"/>
                  <a:pt x="1603959" y="1313592"/>
                </a:cubicBezTo>
                <a:cubicBezTo>
                  <a:pt x="1617145" y="1319368"/>
                  <a:pt x="1633880" y="1324762"/>
                  <a:pt x="1647505" y="1317906"/>
                </a:cubicBezTo>
                <a:cubicBezTo>
                  <a:pt x="1664488" y="1308892"/>
                  <a:pt x="1674315" y="1316826"/>
                  <a:pt x="1684524" y="1328313"/>
                </a:cubicBezTo>
                <a:cubicBezTo>
                  <a:pt x="1702976" y="1349703"/>
                  <a:pt x="1714711" y="1375408"/>
                  <a:pt x="1717954" y="1405620"/>
                </a:cubicBezTo>
                <a:cubicBezTo>
                  <a:pt x="1718718" y="1412730"/>
                  <a:pt x="1719481" y="1419838"/>
                  <a:pt x="1730510" y="1422250"/>
                </a:cubicBezTo>
                <a:cubicBezTo>
                  <a:pt x="1741730" y="1426438"/>
                  <a:pt x="1744326" y="1417172"/>
                  <a:pt x="1749077" y="1411268"/>
                </a:cubicBezTo>
                <a:cubicBezTo>
                  <a:pt x="1752054" y="1405556"/>
                  <a:pt x="1755031" y="1399843"/>
                  <a:pt x="1758198" y="1395908"/>
                </a:cubicBezTo>
                <a:cubicBezTo>
                  <a:pt x="1770678" y="1378389"/>
                  <a:pt x="1789818" y="1372738"/>
                  <a:pt x="1809148" y="1368866"/>
                </a:cubicBezTo>
                <a:cubicBezTo>
                  <a:pt x="1825120" y="1367151"/>
                  <a:pt x="1826646" y="1381368"/>
                  <a:pt x="1834699" y="1389493"/>
                </a:cubicBezTo>
                <a:cubicBezTo>
                  <a:pt x="1841855" y="1372545"/>
                  <a:pt x="1855289" y="1363913"/>
                  <a:pt x="1871643" y="1365752"/>
                </a:cubicBezTo>
                <a:cubicBezTo>
                  <a:pt x="1891736" y="1368988"/>
                  <a:pt x="1911066" y="1365115"/>
                  <a:pt x="1930396" y="1361243"/>
                </a:cubicBezTo>
                <a:cubicBezTo>
                  <a:pt x="1971023" y="1355083"/>
                  <a:pt x="2011018" y="1359778"/>
                  <a:pt x="2044621" y="1388529"/>
                </a:cubicBezTo>
                <a:cubicBezTo>
                  <a:pt x="2050518" y="1393290"/>
                  <a:pt x="2056414" y="1398049"/>
                  <a:pt x="2063131" y="1393732"/>
                </a:cubicBezTo>
                <a:cubicBezTo>
                  <a:pt x="2076374" y="1383323"/>
                  <a:pt x="2090762" y="1383576"/>
                  <a:pt x="2105150" y="1383829"/>
                </a:cubicBezTo>
                <a:cubicBezTo>
                  <a:pt x="2110474" y="1383257"/>
                  <a:pt x="2113832" y="1381099"/>
                  <a:pt x="2116810" y="1375387"/>
                </a:cubicBezTo>
                <a:cubicBezTo>
                  <a:pt x="2119404" y="1366119"/>
                  <a:pt x="2126694" y="1367134"/>
                  <a:pt x="2134174" y="1369927"/>
                </a:cubicBezTo>
                <a:cubicBezTo>
                  <a:pt x="2143429" y="1372529"/>
                  <a:pt x="2155660" y="1369418"/>
                  <a:pt x="2158961" y="1383446"/>
                </a:cubicBezTo>
                <a:cubicBezTo>
                  <a:pt x="2160488" y="1397662"/>
                  <a:pt x="2169933" y="1402042"/>
                  <a:pt x="2180963" y="1404453"/>
                </a:cubicBezTo>
                <a:cubicBezTo>
                  <a:pt x="2190218" y="1407055"/>
                  <a:pt x="2200866" y="1405912"/>
                  <a:pt x="2205178" y="1412640"/>
                </a:cubicBezTo>
                <a:cubicBezTo>
                  <a:pt x="2213994" y="1427873"/>
                  <a:pt x="2226034" y="1422985"/>
                  <a:pt x="2240232" y="1421461"/>
                </a:cubicBezTo>
                <a:cubicBezTo>
                  <a:pt x="2245365" y="1419112"/>
                  <a:pt x="2250880" y="1420317"/>
                  <a:pt x="2256203" y="1419746"/>
                </a:cubicBezTo>
                <a:cubicBezTo>
                  <a:pt x="2281239" y="1418856"/>
                  <a:pt x="2306656" y="1421520"/>
                  <a:pt x="2331311" y="1417077"/>
                </a:cubicBezTo>
                <a:cubicBezTo>
                  <a:pt x="2341768" y="1414155"/>
                  <a:pt x="2355965" y="1412632"/>
                  <a:pt x="2358751" y="1405142"/>
                </a:cubicBezTo>
                <a:cubicBezTo>
                  <a:pt x="2361156" y="1394098"/>
                  <a:pt x="2346386" y="1390290"/>
                  <a:pt x="2336941" y="1385911"/>
                </a:cubicBezTo>
                <a:cubicBezTo>
                  <a:pt x="2334975" y="1384324"/>
                  <a:pt x="2333010" y="1382737"/>
                  <a:pt x="2331235" y="1382928"/>
                </a:cubicBezTo>
                <a:cubicBezTo>
                  <a:pt x="2302517" y="1366236"/>
                  <a:pt x="2296869" y="1347068"/>
                  <a:pt x="2315303" y="1318123"/>
                </a:cubicBezTo>
                <a:cubicBezTo>
                  <a:pt x="2323546" y="1328024"/>
                  <a:pt x="2330586" y="1343448"/>
                  <a:pt x="2345548" y="1349033"/>
                </a:cubicBezTo>
                <a:cubicBezTo>
                  <a:pt x="2362282" y="1354427"/>
                  <a:pt x="2373560" y="1342430"/>
                  <a:pt x="2387184" y="1335575"/>
                </a:cubicBezTo>
                <a:cubicBezTo>
                  <a:pt x="2392127" y="1331449"/>
                  <a:pt x="2397642" y="1332654"/>
                  <a:pt x="2396821" y="1341731"/>
                </a:cubicBezTo>
                <a:cubicBezTo>
                  <a:pt x="2395428" y="1345476"/>
                  <a:pt x="2395809" y="1349030"/>
                  <a:pt x="2394416" y="1352775"/>
                </a:cubicBezTo>
                <a:cubicBezTo>
                  <a:pt x="2393214" y="1358297"/>
                  <a:pt x="2392012" y="1363820"/>
                  <a:pt x="2396133" y="1368770"/>
                </a:cubicBezTo>
                <a:cubicBezTo>
                  <a:pt x="2398290" y="1372134"/>
                  <a:pt x="2403041" y="1366231"/>
                  <a:pt x="2406590" y="1365850"/>
                </a:cubicBezTo>
                <a:cubicBezTo>
                  <a:pt x="2418441" y="1359184"/>
                  <a:pt x="2422562" y="1364135"/>
                  <a:pt x="2421932" y="1374989"/>
                </a:cubicBezTo>
                <a:cubicBezTo>
                  <a:pt x="2422314" y="1378544"/>
                  <a:pt x="2419146" y="1382479"/>
                  <a:pt x="2424852" y="1385462"/>
                </a:cubicBezTo>
                <a:cubicBezTo>
                  <a:pt x="2450824" y="1343124"/>
                  <a:pt x="2464639" y="1338046"/>
                  <a:pt x="2514843" y="1354228"/>
                </a:cubicBezTo>
                <a:cubicBezTo>
                  <a:pt x="2516618" y="1354038"/>
                  <a:pt x="2516618" y="1354038"/>
                  <a:pt x="2518583" y="1355624"/>
                </a:cubicBezTo>
                <a:cubicBezTo>
                  <a:pt x="2557759" y="1369396"/>
                  <a:pt x="2597946" y="1375868"/>
                  <a:pt x="2638190" y="1366154"/>
                </a:cubicBezTo>
                <a:cubicBezTo>
                  <a:pt x="2652196" y="1362853"/>
                  <a:pt x="2661642" y="1367232"/>
                  <a:pt x="2668110" y="1377324"/>
                </a:cubicBezTo>
                <a:cubicBezTo>
                  <a:pt x="2676545" y="1389003"/>
                  <a:pt x="2689731" y="1394777"/>
                  <a:pt x="2702344" y="1395221"/>
                </a:cubicBezTo>
                <a:cubicBezTo>
                  <a:pt x="2724212" y="1398267"/>
                  <a:pt x="2747664" y="1399344"/>
                  <a:pt x="2770734" y="1396868"/>
                </a:cubicBezTo>
                <a:cubicBezTo>
                  <a:pt x="2790255" y="1394772"/>
                  <a:pt x="2793041" y="1387283"/>
                  <a:pt x="2784035" y="1370272"/>
                </a:cubicBezTo>
                <a:cubicBezTo>
                  <a:pt x="2781687" y="1365131"/>
                  <a:pt x="2775982" y="1362149"/>
                  <a:pt x="2780734" y="1356245"/>
                </a:cubicBezTo>
                <a:cubicBezTo>
                  <a:pt x="2788844" y="1348184"/>
                  <a:pt x="2785925" y="1337711"/>
                  <a:pt x="2784780" y="1327048"/>
                </a:cubicBezTo>
                <a:cubicBezTo>
                  <a:pt x="2784207" y="1321716"/>
                  <a:pt x="2781669" y="1314797"/>
                  <a:pt x="2788578" y="1312259"/>
                </a:cubicBezTo>
                <a:cubicBezTo>
                  <a:pt x="2795485" y="1309719"/>
                  <a:pt x="2799798" y="1316447"/>
                  <a:pt x="2802145" y="1321588"/>
                </a:cubicBezTo>
                <a:cubicBezTo>
                  <a:pt x="2808995" y="1335234"/>
                  <a:pt x="2815654" y="1347103"/>
                  <a:pt x="2822314" y="1358972"/>
                </a:cubicBezTo>
                <a:cubicBezTo>
                  <a:pt x="2839563" y="1385883"/>
                  <a:pt x="2862386" y="1397815"/>
                  <a:pt x="2894138" y="1392608"/>
                </a:cubicBezTo>
                <a:cubicBezTo>
                  <a:pt x="2910110" y="1390894"/>
                  <a:pt x="2925891" y="1387402"/>
                  <a:pt x="2941863" y="1385687"/>
                </a:cubicBezTo>
                <a:cubicBezTo>
                  <a:pt x="2961193" y="1381815"/>
                  <a:pt x="2972795" y="1389558"/>
                  <a:pt x="2980027" y="1406758"/>
                </a:cubicBezTo>
                <a:cubicBezTo>
                  <a:pt x="2982183" y="1410122"/>
                  <a:pt x="2980981" y="1415644"/>
                  <a:pt x="2986496" y="1416850"/>
                </a:cubicBezTo>
                <a:cubicBezTo>
                  <a:pt x="2992259" y="1403648"/>
                  <a:pt x="2999605" y="1388477"/>
                  <a:pt x="3005178" y="1373498"/>
                </a:cubicBezTo>
                <a:cubicBezTo>
                  <a:pt x="3014108" y="1356359"/>
                  <a:pt x="3014108" y="1356359"/>
                  <a:pt x="3024698" y="1371402"/>
                </a:cubicBezTo>
                <a:cubicBezTo>
                  <a:pt x="3033323" y="1384857"/>
                  <a:pt x="3042578" y="1387459"/>
                  <a:pt x="3055631" y="1375271"/>
                </a:cubicBezTo>
                <a:cubicBezTo>
                  <a:pt x="3067099" y="1365052"/>
                  <a:pt x="3081106" y="1361751"/>
                  <a:pt x="3097459" y="1363590"/>
                </a:cubicBezTo>
                <a:cubicBezTo>
                  <a:pt x="3120911" y="1364669"/>
                  <a:pt x="3143351" y="1373045"/>
                  <a:pt x="3165791" y="1381423"/>
                </a:cubicBezTo>
                <a:cubicBezTo>
                  <a:pt x="3188232" y="1389800"/>
                  <a:pt x="3196914" y="1387070"/>
                  <a:pt x="3211169" y="1369361"/>
                </a:cubicBezTo>
                <a:cubicBezTo>
                  <a:pt x="3226817" y="1347906"/>
                  <a:pt x="3246529" y="1347588"/>
                  <a:pt x="3261431" y="1369358"/>
                </a:cubicBezTo>
                <a:cubicBezTo>
                  <a:pt x="3275952" y="1387573"/>
                  <a:pt x="3275952" y="1387573"/>
                  <a:pt x="3290016" y="1368086"/>
                </a:cubicBezTo>
                <a:cubicBezTo>
                  <a:pt x="3291791" y="1367896"/>
                  <a:pt x="3291600" y="1366119"/>
                  <a:pt x="3293375" y="1365928"/>
                </a:cubicBezTo>
                <a:cubicBezTo>
                  <a:pt x="3299519" y="1356280"/>
                  <a:pt x="3306809" y="1357295"/>
                  <a:pt x="3313278" y="1367387"/>
                </a:cubicBezTo>
                <a:cubicBezTo>
                  <a:pt x="3315625" y="1372529"/>
                  <a:pt x="3317972" y="1377670"/>
                  <a:pt x="3320319" y="1382811"/>
                </a:cubicBezTo>
                <a:cubicBezTo>
                  <a:pt x="3329325" y="1399820"/>
                  <a:pt x="3342702" y="1407373"/>
                  <a:pt x="3359876" y="1400136"/>
                </a:cubicBezTo>
                <a:cubicBezTo>
                  <a:pt x="3389090" y="1388012"/>
                  <a:pt x="3419068" y="1382995"/>
                  <a:pt x="3445746" y="1363952"/>
                </a:cubicBezTo>
                <a:cubicBezTo>
                  <a:pt x="3454047" y="1357668"/>
                  <a:pt x="3464504" y="1354748"/>
                  <a:pt x="3467805" y="1368775"/>
                </a:cubicBezTo>
                <a:cubicBezTo>
                  <a:pt x="3472499" y="1379057"/>
                  <a:pt x="3479596" y="1378295"/>
                  <a:pt x="3486314" y="1373979"/>
                </a:cubicBezTo>
                <a:cubicBezTo>
                  <a:pt x="3499938" y="1367123"/>
                  <a:pt x="3515911" y="1365408"/>
                  <a:pt x="3530108" y="1363885"/>
                </a:cubicBezTo>
                <a:cubicBezTo>
                  <a:pt x="3553178" y="1361408"/>
                  <a:pt x="3561288" y="1353346"/>
                  <a:pt x="3564323" y="1331448"/>
                </a:cubicBezTo>
                <a:cubicBezTo>
                  <a:pt x="3564762" y="1318817"/>
                  <a:pt x="3570086" y="1318246"/>
                  <a:pt x="3580733" y="1317103"/>
                </a:cubicBezTo>
                <a:cubicBezTo>
                  <a:pt x="3593156" y="1315769"/>
                  <a:pt x="3606724" y="1325099"/>
                  <a:pt x="3618001" y="1313102"/>
                </a:cubicBezTo>
                <a:cubicBezTo>
                  <a:pt x="3627695" y="1303072"/>
                  <a:pt x="3620654" y="1287649"/>
                  <a:pt x="3624451" y="1272860"/>
                </a:cubicBezTo>
                <a:cubicBezTo>
                  <a:pt x="3634660" y="1284347"/>
                  <a:pt x="3639354" y="1294630"/>
                  <a:pt x="3638915" y="1307261"/>
                </a:cubicBezTo>
                <a:cubicBezTo>
                  <a:pt x="3638036" y="1332523"/>
                  <a:pt x="3613573" y="1338745"/>
                  <a:pt x="3598937" y="1352900"/>
                </a:cubicBezTo>
                <a:cubicBezTo>
                  <a:pt x="3629811" y="1372956"/>
                  <a:pt x="3647367" y="1369273"/>
                  <a:pt x="3663645" y="1336965"/>
                </a:cubicBezTo>
                <a:cubicBezTo>
                  <a:pt x="3666622" y="1331252"/>
                  <a:pt x="3671373" y="1325349"/>
                  <a:pt x="3674160" y="1317859"/>
                </a:cubicBezTo>
                <a:cubicBezTo>
                  <a:pt x="3681507" y="1302689"/>
                  <a:pt x="3689044" y="1289296"/>
                  <a:pt x="3706409" y="1283836"/>
                </a:cubicBezTo>
                <a:cubicBezTo>
                  <a:pt x="3713316" y="1281297"/>
                  <a:pt x="3712744" y="1275966"/>
                  <a:pt x="3713755" y="1268666"/>
                </a:cubicBezTo>
                <a:cubicBezTo>
                  <a:pt x="3716160" y="1257621"/>
                  <a:pt x="3712859" y="1243594"/>
                  <a:pt x="3722362" y="1231788"/>
                </a:cubicBezTo>
                <a:cubicBezTo>
                  <a:pt x="3724709" y="1236929"/>
                  <a:pt x="3726866" y="1240293"/>
                  <a:pt x="3729213" y="1245434"/>
                </a:cubicBezTo>
                <a:cubicBezTo>
                  <a:pt x="3741768" y="1262063"/>
                  <a:pt x="3752798" y="1264474"/>
                  <a:pt x="3769400" y="1251906"/>
                </a:cubicBezTo>
                <a:cubicBezTo>
                  <a:pt x="3784226" y="1239528"/>
                  <a:pt x="3801782" y="1235846"/>
                  <a:pt x="3819911" y="1237495"/>
                </a:cubicBezTo>
                <a:cubicBezTo>
                  <a:pt x="3832714" y="1239716"/>
                  <a:pt x="3845327" y="1240159"/>
                  <a:pt x="3859906" y="1242189"/>
                </a:cubicBezTo>
                <a:cubicBezTo>
                  <a:pt x="3899902" y="1246884"/>
                  <a:pt x="3940089" y="1253357"/>
                  <a:pt x="3977680" y="1269095"/>
                </a:cubicBezTo>
                <a:cubicBezTo>
                  <a:pt x="3992640" y="1274680"/>
                  <a:pt x="3995369" y="1283376"/>
                  <a:pt x="3989607" y="1296578"/>
                </a:cubicBezTo>
                <a:cubicBezTo>
                  <a:pt x="3983653" y="1308004"/>
                  <a:pt x="3975542" y="1316065"/>
                  <a:pt x="3965658" y="1324318"/>
                </a:cubicBezTo>
                <a:cubicBezTo>
                  <a:pt x="3955964" y="1334346"/>
                  <a:pt x="3942339" y="1341202"/>
                  <a:pt x="3933027" y="1354786"/>
                </a:cubicBezTo>
                <a:cubicBezTo>
                  <a:pt x="3993174" y="1346531"/>
                  <a:pt x="4049962" y="1340434"/>
                  <a:pt x="4089367" y="1289464"/>
                </a:cubicBezTo>
                <a:cubicBezTo>
                  <a:pt x="4094310" y="1285338"/>
                  <a:pt x="4101027" y="1281022"/>
                  <a:pt x="4108507" y="1283814"/>
                </a:cubicBezTo>
                <a:cubicBezTo>
                  <a:pt x="4116178" y="1288384"/>
                  <a:pt x="4122074" y="1293144"/>
                  <a:pt x="4123219" y="1303807"/>
                </a:cubicBezTo>
                <a:cubicBezTo>
                  <a:pt x="4123791" y="1309139"/>
                  <a:pt x="4120815" y="1314851"/>
                  <a:pt x="4117837" y="1320564"/>
                </a:cubicBezTo>
                <a:cubicBezTo>
                  <a:pt x="4110490" y="1335734"/>
                  <a:pt x="4097438" y="1347922"/>
                  <a:pt x="4092057" y="1364679"/>
                </a:cubicBezTo>
                <a:cubicBezTo>
                  <a:pt x="4086675" y="1381436"/>
                  <a:pt x="4094670" y="1405746"/>
                  <a:pt x="4107665" y="1409743"/>
                </a:cubicBezTo>
                <a:cubicBezTo>
                  <a:pt x="4122626" y="1415328"/>
                  <a:pt x="4132129" y="1403522"/>
                  <a:pt x="4141823" y="1393492"/>
                </a:cubicBezTo>
                <a:cubicBezTo>
                  <a:pt x="4148348" y="1387399"/>
                  <a:pt x="4147585" y="1380290"/>
                  <a:pt x="4148597" y="1372991"/>
                </a:cubicBezTo>
                <a:cubicBezTo>
                  <a:pt x="4149723" y="1333320"/>
                  <a:pt x="4162585" y="1319355"/>
                  <a:pt x="4202009" y="1318719"/>
                </a:cubicBezTo>
                <a:cubicBezTo>
                  <a:pt x="4219946" y="1318590"/>
                  <a:pt x="4235727" y="1315099"/>
                  <a:pt x="4251126" y="1308053"/>
                </a:cubicBezTo>
                <a:cubicBezTo>
                  <a:pt x="4293776" y="1287296"/>
                  <a:pt x="4336748" y="1286277"/>
                  <a:pt x="4376247" y="1319788"/>
                </a:cubicBezTo>
                <a:cubicBezTo>
                  <a:pt x="4395902" y="1335656"/>
                  <a:pt x="4395902" y="1335656"/>
                  <a:pt x="4407619" y="1311027"/>
                </a:cubicBezTo>
                <a:cubicBezTo>
                  <a:pt x="4416359" y="1292112"/>
                  <a:pt x="4447348" y="1279797"/>
                  <a:pt x="4457557" y="1291285"/>
                </a:cubicBezTo>
                <a:cubicBezTo>
                  <a:pt x="4474234" y="1312864"/>
                  <a:pt x="4493947" y="1312547"/>
                  <a:pt x="4517017" y="1310069"/>
                </a:cubicBezTo>
                <a:cubicBezTo>
                  <a:pt x="4529248" y="1306959"/>
                  <a:pt x="4543065" y="1301880"/>
                  <a:pt x="4556440" y="1309433"/>
                </a:cubicBezTo>
                <a:cubicBezTo>
                  <a:pt x="4571782" y="1318572"/>
                  <a:pt x="4578309" y="1312478"/>
                  <a:pt x="4583881" y="1297498"/>
                </a:cubicBezTo>
                <a:cubicBezTo>
                  <a:pt x="4586666" y="1290009"/>
                  <a:pt x="4589453" y="1282519"/>
                  <a:pt x="4598898" y="1286898"/>
                </a:cubicBezTo>
                <a:cubicBezTo>
                  <a:pt x="4606569" y="1291468"/>
                  <a:pt x="4612465" y="1296227"/>
                  <a:pt x="4608286" y="1307462"/>
                </a:cubicBezTo>
                <a:cubicBezTo>
                  <a:pt x="4605500" y="1314952"/>
                  <a:pt x="4600939" y="1322632"/>
                  <a:pt x="4598344" y="1331899"/>
                </a:cubicBezTo>
                <a:cubicBezTo>
                  <a:pt x="4588974" y="1361669"/>
                  <a:pt x="4609011" y="1381090"/>
                  <a:pt x="4638989" y="1376074"/>
                </a:cubicBezTo>
                <a:cubicBezTo>
                  <a:pt x="4646087" y="1375312"/>
                  <a:pt x="4652804" y="1370996"/>
                  <a:pt x="4659712" y="1368456"/>
                </a:cubicBezTo>
                <a:cubicBezTo>
                  <a:pt x="4666619" y="1365917"/>
                  <a:pt x="4673527" y="1363378"/>
                  <a:pt x="4679424" y="1368138"/>
                </a:cubicBezTo>
                <a:cubicBezTo>
                  <a:pt x="4710489" y="1389971"/>
                  <a:pt x="4741479" y="1377655"/>
                  <a:pt x="4771075" y="1369085"/>
                </a:cubicBezTo>
                <a:cubicBezTo>
                  <a:pt x="4774433" y="1366926"/>
                  <a:pt x="4777982" y="1366546"/>
                  <a:pt x="4775636" y="1361404"/>
                </a:cubicBezTo>
                <a:cubicBezTo>
                  <a:pt x="4773288" y="1356263"/>
                  <a:pt x="4772525" y="1349155"/>
                  <a:pt x="4766630" y="1344394"/>
                </a:cubicBezTo>
                <a:cubicBezTo>
                  <a:pt x="4762698" y="1341221"/>
                  <a:pt x="4761496" y="1346743"/>
                  <a:pt x="4759912" y="1348711"/>
                </a:cubicBezTo>
                <a:cubicBezTo>
                  <a:pt x="4745276" y="1362866"/>
                  <a:pt x="4731269" y="1366168"/>
                  <a:pt x="4715927" y="1357028"/>
                </a:cubicBezTo>
                <a:cubicBezTo>
                  <a:pt x="4698812" y="1348079"/>
                  <a:pt x="4689614" y="1329292"/>
                  <a:pt x="4693220" y="1312726"/>
                </a:cubicBezTo>
                <a:cubicBezTo>
                  <a:pt x="4694042" y="1303649"/>
                  <a:pt x="4699175" y="1301300"/>
                  <a:pt x="4707036" y="1307647"/>
                </a:cubicBezTo>
                <a:cubicBezTo>
                  <a:pt x="4720603" y="1316977"/>
                  <a:pt x="4727321" y="1312661"/>
                  <a:pt x="4738407" y="1298887"/>
                </a:cubicBezTo>
                <a:cubicBezTo>
                  <a:pt x="4752281" y="1277622"/>
                  <a:pt x="4788975" y="1268290"/>
                  <a:pt x="4804509" y="1279206"/>
                </a:cubicBezTo>
                <a:cubicBezTo>
                  <a:pt x="4816301" y="1288726"/>
                  <a:pt x="4825174" y="1287774"/>
                  <a:pt x="4835440" y="1283076"/>
                </a:cubicBezTo>
                <a:cubicBezTo>
                  <a:pt x="4849256" y="1277997"/>
                  <a:pt x="4863453" y="1276474"/>
                  <a:pt x="4874043" y="1291516"/>
                </a:cubicBezTo>
                <a:cubicBezTo>
                  <a:pt x="4880512" y="1301608"/>
                  <a:pt x="4890778" y="1296910"/>
                  <a:pt x="4899270" y="1292404"/>
                </a:cubicBezTo>
                <a:cubicBezTo>
                  <a:pt x="4907761" y="1287897"/>
                  <a:pt x="4916063" y="1281612"/>
                  <a:pt x="4925317" y="1284214"/>
                </a:cubicBezTo>
                <a:cubicBezTo>
                  <a:pt x="4937930" y="1284658"/>
                  <a:pt x="4933943" y="1297670"/>
                  <a:pt x="4942568" y="1311126"/>
                </a:cubicBezTo>
                <a:cubicBezTo>
                  <a:pt x="4947434" y="1272851"/>
                  <a:pt x="4982296" y="1279895"/>
                  <a:pt x="5003650" y="1261423"/>
                </a:cubicBezTo>
                <a:cubicBezTo>
                  <a:pt x="5000864" y="1268913"/>
                  <a:pt x="4999470" y="1272658"/>
                  <a:pt x="4998077" y="1276403"/>
                </a:cubicBezTo>
                <a:cubicBezTo>
                  <a:pt x="4990291" y="1304204"/>
                  <a:pt x="4998535" y="1314105"/>
                  <a:pt x="5026929" y="1311057"/>
                </a:cubicBezTo>
                <a:cubicBezTo>
                  <a:pt x="5046259" y="1307185"/>
                  <a:pt x="5064006" y="1305280"/>
                  <a:pt x="5083718" y="1304961"/>
                </a:cubicBezTo>
                <a:cubicBezTo>
                  <a:pt x="5114459" y="1307053"/>
                  <a:pt x="5143999" y="1314669"/>
                  <a:pt x="5170751" y="1329774"/>
                </a:cubicBezTo>
                <a:cubicBezTo>
                  <a:pt x="5191607" y="1340118"/>
                  <a:pt x="5200099" y="1335612"/>
                  <a:pt x="5205098" y="1315300"/>
                </a:cubicBezTo>
                <a:cubicBezTo>
                  <a:pt x="5207942" y="1291625"/>
                  <a:pt x="5219601" y="1283182"/>
                  <a:pt x="5243244" y="1286037"/>
                </a:cubicBezTo>
                <a:cubicBezTo>
                  <a:pt x="5257632" y="1286290"/>
                  <a:pt x="5272211" y="1288321"/>
                  <a:pt x="5287991" y="1284829"/>
                </a:cubicBezTo>
                <a:cubicBezTo>
                  <a:pt x="5296865" y="1283877"/>
                  <a:pt x="5306121" y="1286478"/>
                  <a:pt x="5312397" y="1294793"/>
                </a:cubicBezTo>
                <a:cubicBezTo>
                  <a:pt x="5314554" y="1298157"/>
                  <a:pt x="5314935" y="1301711"/>
                  <a:pt x="5319877" y="1297585"/>
                </a:cubicBezTo>
                <a:cubicBezTo>
                  <a:pt x="5339456" y="1279304"/>
                  <a:pt x="5364683" y="1280192"/>
                  <a:pt x="5387944" y="1279491"/>
                </a:cubicBezTo>
                <a:cubicBezTo>
                  <a:pt x="5411205" y="1278792"/>
                  <a:pt x="5432310" y="1274729"/>
                  <a:pt x="5448148" y="1255051"/>
                </a:cubicBezTo>
                <a:cubicBezTo>
                  <a:pt x="5454484" y="1247180"/>
                  <a:pt x="5459999" y="1248386"/>
                  <a:pt x="5466276" y="1256701"/>
                </a:cubicBezTo>
                <a:cubicBezTo>
                  <a:pt x="5478833" y="1273330"/>
                  <a:pt x="5480607" y="1273140"/>
                  <a:pt x="5493469" y="1259175"/>
                </a:cubicBezTo>
                <a:cubicBezTo>
                  <a:pt x="5516023" y="1235181"/>
                  <a:pt x="5541117" y="1218106"/>
                  <a:pt x="5575789" y="1223372"/>
                </a:cubicBezTo>
                <a:cubicBezTo>
                  <a:pt x="5586628" y="1224006"/>
                  <a:pt x="5599432" y="1226227"/>
                  <a:pt x="5612046" y="1226670"/>
                </a:cubicBezTo>
                <a:cubicBezTo>
                  <a:pt x="5621300" y="1229273"/>
                  <a:pt x="5633531" y="1226162"/>
                  <a:pt x="5631700" y="1242538"/>
                </a:cubicBezTo>
                <a:cubicBezTo>
                  <a:pt x="5630688" y="1249837"/>
                  <a:pt x="5640324" y="1255993"/>
                  <a:pt x="5646029" y="1258976"/>
                </a:cubicBezTo>
                <a:cubicBezTo>
                  <a:pt x="5668662" y="1269131"/>
                  <a:pt x="5692304" y="1271985"/>
                  <a:pt x="5716767" y="1265764"/>
                </a:cubicBezTo>
                <a:cubicBezTo>
                  <a:pt x="5737682" y="1259923"/>
                  <a:pt x="5737491" y="1258146"/>
                  <a:pt x="5731652" y="1237200"/>
                </a:cubicBezTo>
                <a:cubicBezTo>
                  <a:pt x="5726767" y="1225141"/>
                  <a:pt x="5727588" y="1216065"/>
                  <a:pt x="5737281" y="1206035"/>
                </a:cubicBezTo>
                <a:cubicBezTo>
                  <a:pt x="5735641" y="1224188"/>
                  <a:pt x="5744075" y="1235867"/>
                  <a:pt x="5760427" y="1237707"/>
                </a:cubicBezTo>
                <a:cubicBezTo>
                  <a:pt x="5783879" y="1238784"/>
                  <a:pt x="5804164" y="1243798"/>
                  <a:pt x="5804048" y="1276169"/>
                </a:cubicBezTo>
                <a:cubicBezTo>
                  <a:pt x="5813609" y="1248177"/>
                  <a:pt x="5832940" y="1244304"/>
                  <a:pt x="5856583" y="1247159"/>
                </a:cubicBezTo>
                <a:cubicBezTo>
                  <a:pt x="5867612" y="1249571"/>
                  <a:pt x="5875913" y="1243286"/>
                  <a:pt x="5884214" y="1237001"/>
                </a:cubicBezTo>
                <a:cubicBezTo>
                  <a:pt x="5907532" y="1220117"/>
                  <a:pt x="5922301" y="1223925"/>
                  <a:pt x="5930487" y="1250011"/>
                </a:cubicBezTo>
                <a:cubicBezTo>
                  <a:pt x="5935563" y="1263848"/>
                  <a:pt x="5940696" y="1261499"/>
                  <a:pt x="5946841" y="1251851"/>
                </a:cubicBezTo>
                <a:cubicBezTo>
                  <a:pt x="5956344" y="1240044"/>
                  <a:pt x="5966419" y="1233570"/>
                  <a:pt x="5983536" y="1242519"/>
                </a:cubicBezTo>
                <a:cubicBezTo>
                  <a:pt x="5978784" y="1248421"/>
                  <a:pt x="5973842" y="1252548"/>
                  <a:pt x="5970674" y="1256483"/>
                </a:cubicBezTo>
                <a:cubicBezTo>
                  <a:pt x="5962755" y="1266322"/>
                  <a:pt x="5963709" y="1275208"/>
                  <a:pt x="5975120" y="1281173"/>
                </a:cubicBezTo>
                <a:cubicBezTo>
                  <a:pt x="5984756" y="1287330"/>
                  <a:pt x="5991855" y="1286567"/>
                  <a:pt x="5996034" y="1275333"/>
                </a:cubicBezTo>
                <a:cubicBezTo>
                  <a:pt x="6007942" y="1252482"/>
                  <a:pt x="6028092" y="1239533"/>
                  <a:pt x="6046278" y="1224996"/>
                </a:cubicBezTo>
                <a:cubicBezTo>
                  <a:pt x="6059712" y="1216363"/>
                  <a:pt x="6073528" y="1211285"/>
                  <a:pt x="6090072" y="1214902"/>
                </a:cubicBezTo>
                <a:cubicBezTo>
                  <a:pt x="6106616" y="1218519"/>
                  <a:pt x="6122587" y="1216804"/>
                  <a:pt x="6138368" y="1213313"/>
                </a:cubicBezTo>
                <a:cubicBezTo>
                  <a:pt x="6155733" y="1207853"/>
                  <a:pt x="6175064" y="1203980"/>
                  <a:pt x="6190787" y="1216674"/>
                </a:cubicBezTo>
                <a:cubicBezTo>
                  <a:pt x="6208285" y="1229177"/>
                  <a:pt x="6216586" y="1222893"/>
                  <a:pt x="6227673" y="1209119"/>
                </a:cubicBezTo>
                <a:cubicBezTo>
                  <a:pt x="6243893" y="1192996"/>
                  <a:pt x="6254541" y="1191853"/>
                  <a:pt x="6272229" y="1206133"/>
                </a:cubicBezTo>
                <a:cubicBezTo>
                  <a:pt x="6277935" y="1209116"/>
                  <a:pt x="6282057" y="1214067"/>
                  <a:pt x="6285988" y="1217240"/>
                </a:cubicBezTo>
                <a:cubicBezTo>
                  <a:pt x="6301711" y="1229933"/>
                  <a:pt x="6318064" y="1231773"/>
                  <a:pt x="6337395" y="1227900"/>
                </a:cubicBezTo>
                <a:cubicBezTo>
                  <a:pt x="6353176" y="1224409"/>
                  <a:pt x="6357164" y="1211397"/>
                  <a:pt x="6361153" y="1198385"/>
                </a:cubicBezTo>
                <a:cubicBezTo>
                  <a:pt x="6366534" y="1181627"/>
                  <a:pt x="6386303" y="1165123"/>
                  <a:pt x="6399489" y="1170899"/>
                </a:cubicBezTo>
                <a:cubicBezTo>
                  <a:pt x="6429410" y="1182068"/>
                  <a:pt x="6445821" y="1167723"/>
                  <a:pt x="6465781" y="1152996"/>
                </a:cubicBezTo>
                <a:cubicBezTo>
                  <a:pt x="6470913" y="1150647"/>
                  <a:pt x="6478012" y="1149885"/>
                  <a:pt x="6483145" y="1147536"/>
                </a:cubicBezTo>
                <a:cubicBezTo>
                  <a:pt x="6514707" y="1140553"/>
                  <a:pt x="6547987" y="1149564"/>
                  <a:pt x="6583097" y="1142200"/>
                </a:cubicBezTo>
                <a:cubicBezTo>
                  <a:pt x="6570046" y="1154386"/>
                  <a:pt x="6565866" y="1165622"/>
                  <a:pt x="6563843" y="1180221"/>
                </a:cubicBezTo>
                <a:cubicBezTo>
                  <a:pt x="6562641" y="1185743"/>
                  <a:pt x="6563404" y="1192851"/>
                  <a:pt x="6558462" y="1196977"/>
                </a:cubicBezTo>
                <a:cubicBezTo>
                  <a:pt x="6553710" y="1202881"/>
                  <a:pt x="6550924" y="1210371"/>
                  <a:pt x="6558595" y="1214940"/>
                </a:cubicBezTo>
                <a:cubicBezTo>
                  <a:pt x="6566266" y="1219510"/>
                  <a:pt x="6571399" y="1217161"/>
                  <a:pt x="6576151" y="1211258"/>
                </a:cubicBezTo>
                <a:cubicBezTo>
                  <a:pt x="6582486" y="1203386"/>
                  <a:pt x="6587047" y="1195706"/>
                  <a:pt x="6593382" y="1187836"/>
                </a:cubicBezTo>
                <a:cubicBezTo>
                  <a:pt x="6597943" y="1180155"/>
                  <a:pt x="6603458" y="1181361"/>
                  <a:pt x="6607960" y="1189866"/>
                </a:cubicBezTo>
                <a:cubicBezTo>
                  <a:pt x="6612273" y="1196594"/>
                  <a:pt x="6613036" y="1203702"/>
                  <a:pt x="6620708" y="1208272"/>
                </a:cubicBezTo>
                <a:cubicBezTo>
                  <a:pt x="6652976" y="1224582"/>
                  <a:pt x="6688086" y="1217218"/>
                  <a:pt x="6710260" y="1189670"/>
                </a:cubicBezTo>
                <a:cubicBezTo>
                  <a:pt x="6716787" y="1183576"/>
                  <a:pt x="6723121" y="1175706"/>
                  <a:pt x="6729458" y="1167834"/>
                </a:cubicBezTo>
                <a:cubicBezTo>
                  <a:pt x="6730221" y="1174943"/>
                  <a:pt x="6730984" y="1182052"/>
                  <a:pt x="6729972" y="1189351"/>
                </a:cubicBezTo>
                <a:cubicBezTo>
                  <a:pt x="6731689" y="1205346"/>
                  <a:pt x="6737395" y="1208329"/>
                  <a:pt x="6751210" y="1203251"/>
                </a:cubicBezTo>
                <a:cubicBezTo>
                  <a:pt x="6761667" y="1200330"/>
                  <a:pt x="6770349" y="1197601"/>
                  <a:pt x="6780616" y="1192903"/>
                </a:cubicBezTo>
                <a:cubicBezTo>
                  <a:pt x="6792657" y="1188015"/>
                  <a:pt x="6797217" y="1180335"/>
                  <a:pt x="6795882" y="1167894"/>
                </a:cubicBezTo>
                <a:cubicBezTo>
                  <a:pt x="6792772" y="1155644"/>
                  <a:pt x="6784719" y="1147520"/>
                  <a:pt x="6783384" y="1135079"/>
                </a:cubicBezTo>
                <a:cubicBezTo>
                  <a:pt x="6794795" y="1141045"/>
                  <a:pt x="6802657" y="1147392"/>
                  <a:pt x="6812293" y="1153549"/>
                </a:cubicBezTo>
                <a:cubicBezTo>
                  <a:pt x="6821929" y="1159705"/>
                  <a:pt x="6830803" y="1158752"/>
                  <a:pt x="6838913" y="1150690"/>
                </a:cubicBezTo>
                <a:cubicBezTo>
                  <a:pt x="6869196" y="1115081"/>
                  <a:pt x="6879844" y="1113938"/>
                  <a:pt x="6923141" y="1132660"/>
                </a:cubicBezTo>
                <a:cubicBezTo>
                  <a:pt x="6945582" y="1141037"/>
                  <a:pt x="6981895" y="1128150"/>
                  <a:pt x="6988479" y="1105871"/>
                </a:cubicBezTo>
                <a:cubicBezTo>
                  <a:pt x="6990883" y="1094827"/>
                  <a:pt x="6994623" y="1096223"/>
                  <a:pt x="7003687" y="1097048"/>
                </a:cubicBezTo>
                <a:cubicBezTo>
                  <a:pt x="7027330" y="1099902"/>
                  <a:pt x="7030689" y="1097744"/>
                  <a:pt x="7042596" y="1074894"/>
                </a:cubicBezTo>
                <a:cubicBezTo>
                  <a:pt x="7042405" y="1073117"/>
                  <a:pt x="7042214" y="1071339"/>
                  <a:pt x="7043990" y="1071149"/>
                </a:cubicBezTo>
                <a:cubicBezTo>
                  <a:pt x="7048550" y="1063469"/>
                  <a:pt x="7053492" y="1059343"/>
                  <a:pt x="7062365" y="1058390"/>
                </a:cubicBezTo>
                <a:cubicBezTo>
                  <a:pt x="7073013" y="1057247"/>
                  <a:pt x="7070419" y="1066514"/>
                  <a:pt x="7072765" y="1071655"/>
                </a:cubicBezTo>
                <a:cubicBezTo>
                  <a:pt x="7079997" y="1088856"/>
                  <a:pt x="7085893" y="1093615"/>
                  <a:pt x="7100911" y="1083015"/>
                </a:cubicBezTo>
                <a:cubicBezTo>
                  <a:pt x="7122837" y="1069875"/>
                  <a:pt x="7145716" y="1065621"/>
                  <a:pt x="7170562" y="1062954"/>
                </a:cubicBezTo>
                <a:cubicBezTo>
                  <a:pt x="7188307" y="1061049"/>
                  <a:pt x="7205672" y="1055589"/>
                  <a:pt x="7222656" y="1046575"/>
                </a:cubicBezTo>
                <a:cubicBezTo>
                  <a:pt x="7229373" y="1042259"/>
                  <a:pt x="7233113" y="1043655"/>
                  <a:pt x="7237425" y="1050383"/>
                </a:cubicBezTo>
                <a:cubicBezTo>
                  <a:pt x="7242625" y="1057015"/>
                  <a:pt x="7249361" y="1061236"/>
                  <a:pt x="7256769" y="1063362"/>
                </a:cubicBezTo>
                <a:lnTo>
                  <a:pt x="7272553" y="1063640"/>
                </a:lnTo>
                <a:lnTo>
                  <a:pt x="7330857" y="1037935"/>
                </a:lnTo>
                <a:lnTo>
                  <a:pt x="7328466" y="1028924"/>
                </a:lnTo>
                <a:cubicBezTo>
                  <a:pt x="7329463" y="1025671"/>
                  <a:pt x="7332331" y="1023116"/>
                  <a:pt x="7336672" y="1021751"/>
                </a:cubicBezTo>
                <a:cubicBezTo>
                  <a:pt x="7362719" y="1013563"/>
                  <a:pt x="7379950" y="990140"/>
                  <a:pt x="7399720" y="973636"/>
                </a:cubicBezTo>
                <a:cubicBezTo>
                  <a:pt x="7427599" y="949071"/>
                  <a:pt x="7457826" y="929646"/>
                  <a:pt x="7494712" y="922091"/>
                </a:cubicBezTo>
                <a:cubicBezTo>
                  <a:pt x="7505360" y="920948"/>
                  <a:pt x="7507516" y="924312"/>
                  <a:pt x="7506696" y="933389"/>
                </a:cubicBezTo>
                <a:cubicBezTo>
                  <a:pt x="7508222" y="947606"/>
                  <a:pt x="7498337" y="955858"/>
                  <a:pt x="7488452" y="964110"/>
                </a:cubicBezTo>
                <a:cubicBezTo>
                  <a:pt x="7482116" y="971981"/>
                  <a:pt x="7480914" y="977503"/>
                  <a:pt x="7487192" y="985818"/>
                </a:cubicBezTo>
                <a:cubicBezTo>
                  <a:pt x="7493280" y="992355"/>
                  <a:pt x="7500187" y="989816"/>
                  <a:pt x="7507095" y="987276"/>
                </a:cubicBezTo>
                <a:cubicBezTo>
                  <a:pt x="7515586" y="982770"/>
                  <a:pt x="7525662" y="976295"/>
                  <a:pt x="7534154" y="971788"/>
                </a:cubicBezTo>
                <a:cubicBezTo>
                  <a:pt x="7539097" y="967662"/>
                  <a:pt x="7547397" y="961377"/>
                  <a:pt x="7553484" y="967915"/>
                </a:cubicBezTo>
                <a:cubicBezTo>
                  <a:pt x="7557415" y="971089"/>
                  <a:pt x="7557796" y="974643"/>
                  <a:pt x="7556847" y="978340"/>
                </a:cubicBezTo>
                <a:lnTo>
                  <a:pt x="7556614" y="978908"/>
                </a:lnTo>
                <a:lnTo>
                  <a:pt x="7582152" y="972345"/>
                </a:lnTo>
                <a:cubicBezTo>
                  <a:pt x="7592370" y="969371"/>
                  <a:pt x="7601660" y="965862"/>
                  <a:pt x="7608680" y="960875"/>
                </a:cubicBezTo>
                <a:lnTo>
                  <a:pt x="7628292" y="949162"/>
                </a:lnTo>
                <a:lnTo>
                  <a:pt x="7646643" y="932746"/>
                </a:lnTo>
                <a:cubicBezTo>
                  <a:pt x="7683834" y="894598"/>
                  <a:pt x="7716905" y="851497"/>
                  <a:pt x="7758028" y="816522"/>
                </a:cubicBezTo>
                <a:cubicBezTo>
                  <a:pt x="7761386" y="814364"/>
                  <a:pt x="7764362" y="808651"/>
                  <a:pt x="7770068" y="811634"/>
                </a:cubicBezTo>
                <a:cubicBezTo>
                  <a:pt x="7775774" y="814617"/>
                  <a:pt x="7778121" y="819758"/>
                  <a:pt x="7776918" y="825281"/>
                </a:cubicBezTo>
                <a:cubicBezTo>
                  <a:pt x="7778064" y="835944"/>
                  <a:pt x="7775658" y="846988"/>
                  <a:pt x="7773255" y="858033"/>
                </a:cubicBezTo>
                <a:lnTo>
                  <a:pt x="7772975" y="874257"/>
                </a:lnTo>
                <a:lnTo>
                  <a:pt x="7843506" y="838389"/>
                </a:lnTo>
                <a:cubicBezTo>
                  <a:pt x="7877304" y="808167"/>
                  <a:pt x="7945101" y="774079"/>
                  <a:pt x="7981704" y="751474"/>
                </a:cubicBezTo>
                <a:cubicBezTo>
                  <a:pt x="8006593" y="733423"/>
                  <a:pt x="8031197" y="733374"/>
                  <a:pt x="8054850" y="733676"/>
                </a:cubicBezTo>
                <a:lnTo>
                  <a:pt x="8066046" y="733194"/>
                </a:lnTo>
                <a:lnTo>
                  <a:pt x="8075227" y="724831"/>
                </a:lnTo>
                <a:cubicBezTo>
                  <a:pt x="8083444" y="714623"/>
                  <a:pt x="8090459" y="702634"/>
                  <a:pt x="8096126" y="688543"/>
                </a:cubicBezTo>
                <a:cubicBezTo>
                  <a:pt x="8104867" y="669629"/>
                  <a:pt x="8119503" y="655473"/>
                  <a:pt x="8140607" y="651410"/>
                </a:cubicBezTo>
                <a:cubicBezTo>
                  <a:pt x="8149290" y="648680"/>
                  <a:pt x="8157973" y="645950"/>
                  <a:pt x="8166845" y="644998"/>
                </a:cubicBezTo>
                <a:cubicBezTo>
                  <a:pt x="8185985" y="639348"/>
                  <a:pt x="8203541" y="635665"/>
                  <a:pt x="8214055" y="616559"/>
                </a:cubicBezTo>
                <a:cubicBezTo>
                  <a:pt x="8223177" y="601198"/>
                  <a:pt x="8226535" y="599040"/>
                  <a:pt x="8237125" y="614083"/>
                </a:cubicBezTo>
                <a:lnTo>
                  <a:pt x="8244022" y="618291"/>
                </a:lnTo>
                <a:lnTo>
                  <a:pt x="8254067" y="602616"/>
                </a:lnTo>
                <a:cubicBezTo>
                  <a:pt x="8257665" y="597868"/>
                  <a:pt x="8261395" y="594212"/>
                  <a:pt x="8265389" y="592742"/>
                </a:cubicBezTo>
                <a:cubicBezTo>
                  <a:pt x="8273379" y="589801"/>
                  <a:pt x="8279403" y="589295"/>
                  <a:pt x="8284443" y="590007"/>
                </a:cubicBezTo>
                <a:lnTo>
                  <a:pt x="8292801" y="592911"/>
                </a:lnTo>
                <a:lnTo>
                  <a:pt x="8294241" y="592222"/>
                </a:lnTo>
                <a:cubicBezTo>
                  <a:pt x="8294319" y="590864"/>
                  <a:pt x="8293685" y="589135"/>
                  <a:pt x="8293590" y="588247"/>
                </a:cubicBezTo>
                <a:cubicBezTo>
                  <a:pt x="8286549" y="572823"/>
                  <a:pt x="8292121" y="557843"/>
                  <a:pt x="8292369" y="543435"/>
                </a:cubicBezTo>
                <a:cubicBezTo>
                  <a:pt x="8292807" y="530804"/>
                  <a:pt x="8303265" y="527884"/>
                  <a:pt x="8314103" y="528518"/>
                </a:cubicBezTo>
                <a:cubicBezTo>
                  <a:pt x="8323169" y="529343"/>
                  <a:pt x="8325897" y="538038"/>
                  <a:pt x="8324885" y="545337"/>
                </a:cubicBezTo>
                <a:cubicBezTo>
                  <a:pt x="8324255" y="556191"/>
                  <a:pt x="8325399" y="566854"/>
                  <a:pt x="8324579" y="575931"/>
                </a:cubicBezTo>
                <a:cubicBezTo>
                  <a:pt x="8335093" y="556826"/>
                  <a:pt x="8342060" y="538101"/>
                  <a:pt x="8350800" y="519185"/>
                </a:cubicBezTo>
                <a:lnTo>
                  <a:pt x="8355635" y="511126"/>
                </a:lnTo>
                <a:lnTo>
                  <a:pt x="8354614" y="511544"/>
                </a:lnTo>
                <a:cubicBezTo>
                  <a:pt x="8248182" y="551867"/>
                  <a:pt x="8135762" y="582081"/>
                  <a:pt x="8088574" y="577110"/>
                </a:cubicBezTo>
                <a:cubicBezTo>
                  <a:pt x="8082655" y="561029"/>
                  <a:pt x="7852040" y="655057"/>
                  <a:pt x="7837751" y="642059"/>
                </a:cubicBezTo>
                <a:cubicBezTo>
                  <a:pt x="7863943" y="614638"/>
                  <a:pt x="8091597" y="512570"/>
                  <a:pt x="8139529" y="494925"/>
                </a:cubicBezTo>
                <a:cubicBezTo>
                  <a:pt x="8169034" y="502322"/>
                  <a:pt x="8350363" y="408180"/>
                  <a:pt x="8394729" y="383197"/>
                </a:cubicBezTo>
                <a:cubicBezTo>
                  <a:pt x="8467780" y="337564"/>
                  <a:pt x="8628285" y="294813"/>
                  <a:pt x="8726766" y="222040"/>
                </a:cubicBezTo>
                <a:cubicBezTo>
                  <a:pt x="8768174" y="189018"/>
                  <a:pt x="8817375" y="137269"/>
                  <a:pt x="8917482" y="118196"/>
                </a:cubicBezTo>
                <a:cubicBezTo>
                  <a:pt x="8960766" y="111390"/>
                  <a:pt x="9092409" y="126353"/>
                  <a:pt x="9129013" y="103749"/>
                </a:cubicBezTo>
                <a:cubicBezTo>
                  <a:pt x="9141875" y="89404"/>
                  <a:pt x="9148523" y="60528"/>
                  <a:pt x="9161540" y="46606"/>
                </a:cubicBezTo>
                <a:cubicBezTo>
                  <a:pt x="9206513" y="20921"/>
                  <a:pt x="9212433" y="37001"/>
                  <a:pt x="9253685" y="3556"/>
                </a:cubicBezTo>
                <a:cubicBezTo>
                  <a:pt x="9270017" y="24451"/>
                  <a:pt x="9310851" y="36807"/>
                  <a:pt x="9350413" y="22243"/>
                </a:cubicBezTo>
                <a:cubicBezTo>
                  <a:pt x="9347299" y="13780"/>
                  <a:pt x="9354908" y="10978"/>
                  <a:pt x="93612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949088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5266EA6-5D5E-D3D9-6BC8-94786555EC30}"/>
              </a:ext>
            </a:extLst>
          </p:cNvPr>
          <p:cNvSpPr/>
          <p:nvPr userDrawn="1"/>
        </p:nvSpPr>
        <p:spPr>
          <a:xfrm>
            <a:off x="1093693" y="2115671"/>
            <a:ext cx="3155578" cy="4249270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84C2DF-D8C2-DCF4-05E1-901525A02337}"/>
              </a:ext>
            </a:extLst>
          </p:cNvPr>
          <p:cNvSpPr/>
          <p:nvPr userDrawn="1"/>
        </p:nvSpPr>
        <p:spPr>
          <a:xfrm>
            <a:off x="4518211" y="2115671"/>
            <a:ext cx="3155578" cy="4249270"/>
          </a:xfrm>
          <a:prstGeom prst="roundRect">
            <a:avLst>
              <a:gd name="adj" fmla="val 10460"/>
            </a:avLst>
          </a:prstGeom>
          <a:solidFill>
            <a:srgbClr val="22393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AE269CC-6AF6-539F-FEB8-98DCA4698377}"/>
              </a:ext>
            </a:extLst>
          </p:cNvPr>
          <p:cNvSpPr/>
          <p:nvPr userDrawn="1"/>
        </p:nvSpPr>
        <p:spPr>
          <a:xfrm>
            <a:off x="8202705" y="2115671"/>
            <a:ext cx="3155578" cy="4249270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03A0BF-2A12-D1B9-A002-66A614EA44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98539" y="2115671"/>
            <a:ext cx="2859744" cy="2653553"/>
          </a:xfrm>
          <a:custGeom>
            <a:avLst/>
            <a:gdLst>
              <a:gd name="connsiteX0" fmla="*/ 78332 w 2859744"/>
              <a:gd name="connsiteY0" fmla="*/ 0 h 2653553"/>
              <a:gd name="connsiteX1" fmla="*/ 2529671 w 2859744"/>
              <a:gd name="connsiteY1" fmla="*/ 0 h 2653553"/>
              <a:gd name="connsiteX2" fmla="*/ 2859744 w 2859744"/>
              <a:gd name="connsiteY2" fmla="*/ 330073 h 2653553"/>
              <a:gd name="connsiteX3" fmla="*/ 2859744 w 2859744"/>
              <a:gd name="connsiteY3" fmla="*/ 2405695 h 2653553"/>
              <a:gd name="connsiteX4" fmla="*/ 2832894 w 2859744"/>
              <a:gd name="connsiteY4" fmla="*/ 2422007 h 2653553"/>
              <a:gd name="connsiteX5" fmla="*/ 1918448 w 2859744"/>
              <a:gd name="connsiteY5" fmla="*/ 2653553 h 2653553"/>
              <a:gd name="connsiteX6" fmla="*/ 0 w 2859744"/>
              <a:gd name="connsiteY6" fmla="*/ 735105 h 2653553"/>
              <a:gd name="connsiteX7" fmla="*/ 0 w 2859744"/>
              <a:gd name="connsiteY7" fmla="*/ 539696 h 2653553"/>
              <a:gd name="connsiteX8" fmla="*/ 38976 w 2859744"/>
              <a:gd name="connsiteY8" fmla="*/ 153062 h 265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744" h="2653553">
                <a:moveTo>
                  <a:pt x="78332" y="0"/>
                </a:moveTo>
                <a:lnTo>
                  <a:pt x="2529671" y="0"/>
                </a:lnTo>
                <a:cubicBezTo>
                  <a:pt x="2711965" y="0"/>
                  <a:pt x="2859744" y="147779"/>
                  <a:pt x="2859744" y="330073"/>
                </a:cubicBezTo>
                <a:lnTo>
                  <a:pt x="2859744" y="2405695"/>
                </a:lnTo>
                <a:lnTo>
                  <a:pt x="2832894" y="2422007"/>
                </a:lnTo>
                <a:cubicBezTo>
                  <a:pt x="2561063" y="2569674"/>
                  <a:pt x="2249551" y="2653553"/>
                  <a:pt x="1918448" y="2653553"/>
                </a:cubicBezTo>
                <a:cubicBezTo>
                  <a:pt x="858918" y="2653553"/>
                  <a:pt x="0" y="1794635"/>
                  <a:pt x="0" y="735105"/>
                </a:cubicBezTo>
                <a:lnTo>
                  <a:pt x="0" y="539696"/>
                </a:lnTo>
                <a:cubicBezTo>
                  <a:pt x="0" y="407255"/>
                  <a:pt x="13421" y="277948"/>
                  <a:pt x="38976" y="15306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5AD4D24-6700-09F1-3692-928E7E2154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78185" y="2115671"/>
            <a:ext cx="2859744" cy="2653553"/>
          </a:xfrm>
          <a:custGeom>
            <a:avLst/>
            <a:gdLst>
              <a:gd name="connsiteX0" fmla="*/ 78332 w 2859744"/>
              <a:gd name="connsiteY0" fmla="*/ 0 h 2653553"/>
              <a:gd name="connsiteX1" fmla="*/ 2529671 w 2859744"/>
              <a:gd name="connsiteY1" fmla="*/ 0 h 2653553"/>
              <a:gd name="connsiteX2" fmla="*/ 2859744 w 2859744"/>
              <a:gd name="connsiteY2" fmla="*/ 330073 h 2653553"/>
              <a:gd name="connsiteX3" fmla="*/ 2859744 w 2859744"/>
              <a:gd name="connsiteY3" fmla="*/ 2405695 h 2653553"/>
              <a:gd name="connsiteX4" fmla="*/ 2832894 w 2859744"/>
              <a:gd name="connsiteY4" fmla="*/ 2422007 h 2653553"/>
              <a:gd name="connsiteX5" fmla="*/ 1918448 w 2859744"/>
              <a:gd name="connsiteY5" fmla="*/ 2653553 h 2653553"/>
              <a:gd name="connsiteX6" fmla="*/ 0 w 2859744"/>
              <a:gd name="connsiteY6" fmla="*/ 735105 h 2653553"/>
              <a:gd name="connsiteX7" fmla="*/ 0 w 2859744"/>
              <a:gd name="connsiteY7" fmla="*/ 539696 h 2653553"/>
              <a:gd name="connsiteX8" fmla="*/ 38976 w 2859744"/>
              <a:gd name="connsiteY8" fmla="*/ 153062 h 265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744" h="2653553">
                <a:moveTo>
                  <a:pt x="78332" y="0"/>
                </a:moveTo>
                <a:lnTo>
                  <a:pt x="2529671" y="0"/>
                </a:lnTo>
                <a:cubicBezTo>
                  <a:pt x="2711965" y="0"/>
                  <a:pt x="2859744" y="147779"/>
                  <a:pt x="2859744" y="330073"/>
                </a:cubicBezTo>
                <a:lnTo>
                  <a:pt x="2859744" y="2405695"/>
                </a:lnTo>
                <a:lnTo>
                  <a:pt x="2832894" y="2422007"/>
                </a:lnTo>
                <a:cubicBezTo>
                  <a:pt x="2561063" y="2569674"/>
                  <a:pt x="2249551" y="2653553"/>
                  <a:pt x="1918448" y="2653553"/>
                </a:cubicBezTo>
                <a:cubicBezTo>
                  <a:pt x="858918" y="2653553"/>
                  <a:pt x="0" y="1794635"/>
                  <a:pt x="0" y="735105"/>
                </a:cubicBezTo>
                <a:lnTo>
                  <a:pt x="0" y="539696"/>
                </a:lnTo>
                <a:cubicBezTo>
                  <a:pt x="0" y="407255"/>
                  <a:pt x="13421" y="277948"/>
                  <a:pt x="38976" y="15306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AD53416-430D-25F5-279E-87FEC4480C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4009" y="2115671"/>
            <a:ext cx="2859744" cy="2653553"/>
          </a:xfrm>
          <a:custGeom>
            <a:avLst/>
            <a:gdLst>
              <a:gd name="connsiteX0" fmla="*/ 78332 w 2859744"/>
              <a:gd name="connsiteY0" fmla="*/ 0 h 2653553"/>
              <a:gd name="connsiteX1" fmla="*/ 2529671 w 2859744"/>
              <a:gd name="connsiteY1" fmla="*/ 0 h 2653553"/>
              <a:gd name="connsiteX2" fmla="*/ 2859744 w 2859744"/>
              <a:gd name="connsiteY2" fmla="*/ 330073 h 2653553"/>
              <a:gd name="connsiteX3" fmla="*/ 2859744 w 2859744"/>
              <a:gd name="connsiteY3" fmla="*/ 2405695 h 2653553"/>
              <a:gd name="connsiteX4" fmla="*/ 2832894 w 2859744"/>
              <a:gd name="connsiteY4" fmla="*/ 2422007 h 2653553"/>
              <a:gd name="connsiteX5" fmla="*/ 1918448 w 2859744"/>
              <a:gd name="connsiteY5" fmla="*/ 2653553 h 2653553"/>
              <a:gd name="connsiteX6" fmla="*/ 0 w 2859744"/>
              <a:gd name="connsiteY6" fmla="*/ 735105 h 2653553"/>
              <a:gd name="connsiteX7" fmla="*/ 0 w 2859744"/>
              <a:gd name="connsiteY7" fmla="*/ 539696 h 2653553"/>
              <a:gd name="connsiteX8" fmla="*/ 38976 w 2859744"/>
              <a:gd name="connsiteY8" fmla="*/ 153062 h 265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744" h="2653553">
                <a:moveTo>
                  <a:pt x="78332" y="0"/>
                </a:moveTo>
                <a:lnTo>
                  <a:pt x="2529671" y="0"/>
                </a:lnTo>
                <a:cubicBezTo>
                  <a:pt x="2711965" y="0"/>
                  <a:pt x="2859744" y="147779"/>
                  <a:pt x="2859744" y="330073"/>
                </a:cubicBezTo>
                <a:lnTo>
                  <a:pt x="2859744" y="2405695"/>
                </a:lnTo>
                <a:lnTo>
                  <a:pt x="2832894" y="2422007"/>
                </a:lnTo>
                <a:cubicBezTo>
                  <a:pt x="2561063" y="2569674"/>
                  <a:pt x="2249551" y="2653553"/>
                  <a:pt x="1918448" y="2653553"/>
                </a:cubicBezTo>
                <a:cubicBezTo>
                  <a:pt x="858918" y="2653553"/>
                  <a:pt x="0" y="1794635"/>
                  <a:pt x="0" y="735105"/>
                </a:cubicBezTo>
                <a:lnTo>
                  <a:pt x="0" y="539696"/>
                </a:lnTo>
                <a:cubicBezTo>
                  <a:pt x="0" y="407255"/>
                  <a:pt x="13421" y="277948"/>
                  <a:pt x="38976" y="15306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60469"/>
      </p:ext>
    </p:extLst>
  </p:cSld>
  <p:clrMapOvr>
    <a:masterClrMapping/>
  </p:clrMapOvr>
  <p:transition spd="slow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B3E9842-3735-AD64-28D9-1B198490255A}"/>
              </a:ext>
            </a:extLst>
          </p:cNvPr>
          <p:cNvSpPr/>
          <p:nvPr userDrawn="1"/>
        </p:nvSpPr>
        <p:spPr>
          <a:xfrm>
            <a:off x="2259107" y="2689412"/>
            <a:ext cx="3836894" cy="4168588"/>
          </a:xfrm>
          <a:custGeom>
            <a:avLst/>
            <a:gdLst>
              <a:gd name="connsiteX0" fmla="*/ 401339 w 3836894"/>
              <a:gd name="connsiteY0" fmla="*/ 0 h 4168588"/>
              <a:gd name="connsiteX1" fmla="*/ 3435555 w 3836894"/>
              <a:gd name="connsiteY1" fmla="*/ 0 h 4168588"/>
              <a:gd name="connsiteX2" fmla="*/ 3836894 w 3836894"/>
              <a:gd name="connsiteY2" fmla="*/ 401339 h 4168588"/>
              <a:gd name="connsiteX3" fmla="*/ 3836894 w 3836894"/>
              <a:gd name="connsiteY3" fmla="*/ 4168588 h 4168588"/>
              <a:gd name="connsiteX4" fmla="*/ 0 w 3836894"/>
              <a:gd name="connsiteY4" fmla="*/ 4168588 h 4168588"/>
              <a:gd name="connsiteX5" fmla="*/ 0 w 3836894"/>
              <a:gd name="connsiteY5" fmla="*/ 401339 h 4168588"/>
              <a:gd name="connsiteX6" fmla="*/ 401339 w 3836894"/>
              <a:gd name="connsiteY6" fmla="*/ 0 h 416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6894" h="4168588">
                <a:moveTo>
                  <a:pt x="401339" y="0"/>
                </a:moveTo>
                <a:lnTo>
                  <a:pt x="3435555" y="0"/>
                </a:lnTo>
                <a:cubicBezTo>
                  <a:pt x="3657208" y="0"/>
                  <a:pt x="3836894" y="179686"/>
                  <a:pt x="3836894" y="401339"/>
                </a:cubicBezTo>
                <a:lnTo>
                  <a:pt x="3836894" y="4168588"/>
                </a:lnTo>
                <a:lnTo>
                  <a:pt x="0" y="4168588"/>
                </a:lnTo>
                <a:lnTo>
                  <a:pt x="0" y="401339"/>
                </a:lnTo>
                <a:cubicBezTo>
                  <a:pt x="0" y="179686"/>
                  <a:pt x="179686" y="0"/>
                  <a:pt x="401339" y="0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874DD32-A05F-14D0-8DC8-7F6A293592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02213" cy="54498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5836"/>
      </p:ext>
    </p:extLst>
  </p:cSld>
  <p:clrMapOvr>
    <a:masterClrMapping/>
  </p:clrMapOvr>
  <p:transition spd="slow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7FBD5E6-F574-AE01-23E2-0E8CD64369B0}"/>
              </a:ext>
            </a:extLst>
          </p:cNvPr>
          <p:cNvSpPr/>
          <p:nvPr userDrawn="1"/>
        </p:nvSpPr>
        <p:spPr>
          <a:xfrm>
            <a:off x="6974541" y="519953"/>
            <a:ext cx="4679577" cy="5809129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9BABE5D-64CE-861E-B2C5-AF35CBFF7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7094" y="799077"/>
            <a:ext cx="3254469" cy="3252691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18606"/>
      </p:ext>
    </p:extLst>
  </p:cSld>
  <p:clrMapOvr>
    <a:masterClrMapping/>
  </p:clrMapOvr>
  <p:transition spd="slow"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834032A-FEDB-C337-661E-1500D15D949A}"/>
              </a:ext>
            </a:extLst>
          </p:cNvPr>
          <p:cNvSpPr/>
          <p:nvPr userDrawn="1"/>
        </p:nvSpPr>
        <p:spPr>
          <a:xfrm>
            <a:off x="3263153" y="645459"/>
            <a:ext cx="2832847" cy="4751294"/>
          </a:xfrm>
          <a:prstGeom prst="roundRect">
            <a:avLst>
              <a:gd name="adj" fmla="val 12237"/>
            </a:avLst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9A8B706-BD78-4781-9143-A59C64007D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12900"/>
            <a:ext cx="5218113" cy="5245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5403"/>
      </p:ext>
    </p:extLst>
  </p:cSld>
  <p:clrMapOvr>
    <a:masterClrMapping/>
  </p:clrMapOvr>
  <p:transition spd="slow"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39E426F-FFB3-DB66-DA0A-7D11C94EED63}"/>
              </a:ext>
            </a:extLst>
          </p:cNvPr>
          <p:cNvSpPr/>
          <p:nvPr userDrawn="1"/>
        </p:nvSpPr>
        <p:spPr>
          <a:xfrm>
            <a:off x="1344706" y="3567952"/>
            <a:ext cx="3998259" cy="3065930"/>
          </a:xfrm>
          <a:prstGeom prst="roundRect">
            <a:avLst>
              <a:gd name="adj" fmla="val 12237"/>
            </a:avLst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D9B4D91-9F00-CBEF-4679-6F9E008819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38163"/>
            <a:ext cx="4303713" cy="4965700"/>
          </a:xfrm>
          <a:custGeom>
            <a:avLst/>
            <a:gdLst>
              <a:gd name="connsiteX0" fmla="*/ 0 w 4303713"/>
              <a:gd name="connsiteY0" fmla="*/ 0 h 4965700"/>
              <a:gd name="connsiteX1" fmla="*/ 3996038 w 4303713"/>
              <a:gd name="connsiteY1" fmla="*/ 0 h 4965700"/>
              <a:gd name="connsiteX2" fmla="*/ 4303713 w 4303713"/>
              <a:gd name="connsiteY2" fmla="*/ 307675 h 4965700"/>
              <a:gd name="connsiteX3" fmla="*/ 4303713 w 4303713"/>
              <a:gd name="connsiteY3" fmla="*/ 4658025 h 4965700"/>
              <a:gd name="connsiteX4" fmla="*/ 3996038 w 4303713"/>
              <a:gd name="connsiteY4" fmla="*/ 4965700 h 4965700"/>
              <a:gd name="connsiteX5" fmla="*/ 0 w 4303713"/>
              <a:gd name="connsiteY5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3713" h="4965700">
                <a:moveTo>
                  <a:pt x="0" y="0"/>
                </a:moveTo>
                <a:lnTo>
                  <a:pt x="3996038" y="0"/>
                </a:lnTo>
                <a:cubicBezTo>
                  <a:pt x="4165962" y="0"/>
                  <a:pt x="4303713" y="137751"/>
                  <a:pt x="4303713" y="307675"/>
                </a:cubicBezTo>
                <a:lnTo>
                  <a:pt x="4303713" y="4658025"/>
                </a:lnTo>
                <a:cubicBezTo>
                  <a:pt x="4303713" y="4827949"/>
                  <a:pt x="4165962" y="4965700"/>
                  <a:pt x="3996038" y="4965700"/>
                </a:cubicBezTo>
                <a:lnTo>
                  <a:pt x="0" y="4965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92843"/>
      </p:ext>
    </p:extLst>
  </p:cSld>
  <p:clrMapOvr>
    <a:masterClrMapping/>
  </p:clrMapOvr>
  <p:transition spd="slow"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1B1046-093E-EA6D-B402-BAD472D8C8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3813"/>
            <a:ext cx="12192000" cy="3986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24106"/>
      </p:ext>
    </p:extLst>
  </p:cSld>
  <p:clrMapOvr>
    <a:masterClrMapping/>
  </p:clrMapOvr>
  <p:transition spd="slow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29E39E1-CBF5-6030-2236-C4C166D18842}"/>
              </a:ext>
            </a:extLst>
          </p:cNvPr>
          <p:cNvSpPr/>
          <p:nvPr userDrawn="1"/>
        </p:nvSpPr>
        <p:spPr>
          <a:xfrm>
            <a:off x="1209860" y="1277470"/>
            <a:ext cx="4303060" cy="4303060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18B4F52-6425-2F1D-C77A-FCD5E5E484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2263" y="341313"/>
            <a:ext cx="2814637" cy="4213225"/>
          </a:xfrm>
          <a:prstGeom prst="roundRect">
            <a:avLst>
              <a:gd name="adj" fmla="val 711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7409766-B678-1DF4-CFF0-B8C95E919B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59163" y="2304583"/>
            <a:ext cx="2814637" cy="4213225"/>
          </a:xfrm>
          <a:prstGeom prst="roundRect">
            <a:avLst>
              <a:gd name="adj" fmla="val 711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BDFCA57-D56E-FF4A-A150-BD55368CF79C}"/>
              </a:ext>
            </a:extLst>
          </p:cNvPr>
          <p:cNvSpPr/>
          <p:nvPr userDrawn="1"/>
        </p:nvSpPr>
        <p:spPr>
          <a:xfrm>
            <a:off x="3316941" y="950259"/>
            <a:ext cx="2956859" cy="118334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7837EFD-BD71-8BC0-031B-A64697519B2D}"/>
              </a:ext>
            </a:extLst>
          </p:cNvPr>
          <p:cNvSpPr/>
          <p:nvPr userDrawn="1"/>
        </p:nvSpPr>
        <p:spPr>
          <a:xfrm>
            <a:off x="322263" y="4865828"/>
            <a:ext cx="2841297" cy="118334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51284"/>
      </p:ext>
    </p:extLst>
  </p:cSld>
  <p:clrMapOvr>
    <a:masterClrMapping/>
  </p:clrMapOvr>
  <p:transition spd="slow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8B91D5-3C74-82EC-612F-209ABF86E34C}"/>
              </a:ext>
            </a:extLst>
          </p:cNvPr>
          <p:cNvSpPr/>
          <p:nvPr userDrawn="1"/>
        </p:nvSpPr>
        <p:spPr>
          <a:xfrm>
            <a:off x="0" y="5235388"/>
            <a:ext cx="12192000" cy="1622612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310D4DC-C901-C82A-386A-FB5BFC1F41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3390" y="2384612"/>
            <a:ext cx="3406588" cy="3998259"/>
          </a:xfrm>
          <a:prstGeom prst="roundRect">
            <a:avLst>
              <a:gd name="adj" fmla="val 938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B8627781-C513-93AA-6133-E8E1D9F92D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19602" y="2384612"/>
            <a:ext cx="3406588" cy="3998259"/>
          </a:xfrm>
          <a:prstGeom prst="roundRect">
            <a:avLst>
              <a:gd name="adj" fmla="val 938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99811AD-540D-B83D-A48D-37B9B754F1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98225" y="2384611"/>
            <a:ext cx="3406588" cy="3998259"/>
          </a:xfrm>
          <a:prstGeom prst="roundRect">
            <a:avLst>
              <a:gd name="adj" fmla="val 9388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81010"/>
      </p:ext>
    </p:extLst>
  </p:cSld>
  <p:clrMapOvr>
    <a:masterClrMapping/>
  </p:clrMapOvr>
  <p:transition spd="slow"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DFBCB9-5AD1-8D4A-DF42-A1C736C86954}"/>
              </a:ext>
            </a:extLst>
          </p:cNvPr>
          <p:cNvSpPr/>
          <p:nvPr userDrawn="1"/>
        </p:nvSpPr>
        <p:spPr>
          <a:xfrm>
            <a:off x="0" y="-23446"/>
            <a:ext cx="3388659" cy="4308575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2D9A3FE4-141D-659B-CE63-68D6853ADB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6119" y="542364"/>
            <a:ext cx="4285128" cy="5773271"/>
          </a:xfrm>
          <a:prstGeom prst="roundRect">
            <a:avLst>
              <a:gd name="adj" fmla="val 9388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275944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8DE3EDE-B923-02E3-153C-4008E99CE415}"/>
              </a:ext>
            </a:extLst>
          </p:cNvPr>
          <p:cNvSpPr/>
          <p:nvPr userDrawn="1"/>
        </p:nvSpPr>
        <p:spPr>
          <a:xfrm>
            <a:off x="4733365" y="800100"/>
            <a:ext cx="3388659" cy="1524000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53936F-C327-56A9-EFA1-65FC162C345E}"/>
              </a:ext>
            </a:extLst>
          </p:cNvPr>
          <p:cNvSpPr/>
          <p:nvPr userDrawn="1"/>
        </p:nvSpPr>
        <p:spPr>
          <a:xfrm>
            <a:off x="8399930" y="2706220"/>
            <a:ext cx="3388659" cy="1524000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829275-16C7-918D-7C57-E58EC2EAEFB0}"/>
              </a:ext>
            </a:extLst>
          </p:cNvPr>
          <p:cNvSpPr/>
          <p:nvPr userDrawn="1"/>
        </p:nvSpPr>
        <p:spPr>
          <a:xfrm>
            <a:off x="4733365" y="4666130"/>
            <a:ext cx="3388659" cy="1524000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0E4F16-0EFC-524E-C892-6758C1695380}"/>
              </a:ext>
            </a:extLst>
          </p:cNvPr>
          <p:cNvSpPr/>
          <p:nvPr userDrawn="1"/>
        </p:nvSpPr>
        <p:spPr>
          <a:xfrm>
            <a:off x="4733364" y="2706220"/>
            <a:ext cx="3388659" cy="1524000"/>
          </a:xfrm>
          <a:prstGeom prst="roundRect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B204064-BE03-DF46-835C-AFD558EAB3E5}"/>
              </a:ext>
            </a:extLst>
          </p:cNvPr>
          <p:cNvSpPr/>
          <p:nvPr userDrawn="1"/>
        </p:nvSpPr>
        <p:spPr>
          <a:xfrm>
            <a:off x="8399929" y="800100"/>
            <a:ext cx="3388659" cy="1524000"/>
          </a:xfrm>
          <a:prstGeom prst="roundRect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DB6226C-A8BF-F747-977A-3265717C285D}"/>
              </a:ext>
            </a:extLst>
          </p:cNvPr>
          <p:cNvSpPr/>
          <p:nvPr userDrawn="1"/>
        </p:nvSpPr>
        <p:spPr>
          <a:xfrm>
            <a:off x="8464225" y="4666130"/>
            <a:ext cx="3388659" cy="1524000"/>
          </a:xfrm>
          <a:prstGeom prst="roundRect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48854"/>
      </p:ext>
    </p:extLst>
  </p:cSld>
  <p:clrMapOvr>
    <a:masterClrMapping/>
  </p:clrMapOvr>
  <p:transition spd="slow"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DE482FC-04A0-4805-390D-EEBAE230F4CB}"/>
              </a:ext>
            </a:extLst>
          </p:cNvPr>
          <p:cNvSpPr/>
          <p:nvPr userDrawn="1"/>
        </p:nvSpPr>
        <p:spPr>
          <a:xfrm>
            <a:off x="5755341" y="3375214"/>
            <a:ext cx="3818965" cy="3482787"/>
          </a:xfrm>
          <a:custGeom>
            <a:avLst/>
            <a:gdLst>
              <a:gd name="connsiteX0" fmla="*/ 475156 w 3818965"/>
              <a:gd name="connsiteY0" fmla="*/ 0 h 3482787"/>
              <a:gd name="connsiteX1" fmla="*/ 3343809 w 3818965"/>
              <a:gd name="connsiteY1" fmla="*/ 0 h 3482787"/>
              <a:gd name="connsiteX2" fmla="*/ 3818965 w 3818965"/>
              <a:gd name="connsiteY2" fmla="*/ 475156 h 3482787"/>
              <a:gd name="connsiteX3" fmla="*/ 3818965 w 3818965"/>
              <a:gd name="connsiteY3" fmla="*/ 3482787 h 3482787"/>
              <a:gd name="connsiteX4" fmla="*/ 0 w 3818965"/>
              <a:gd name="connsiteY4" fmla="*/ 3482787 h 3482787"/>
              <a:gd name="connsiteX5" fmla="*/ 0 w 3818965"/>
              <a:gd name="connsiteY5" fmla="*/ 475156 h 3482787"/>
              <a:gd name="connsiteX6" fmla="*/ 475156 w 3818965"/>
              <a:gd name="connsiteY6" fmla="*/ 0 h 3482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8965" h="3482787">
                <a:moveTo>
                  <a:pt x="475156" y="0"/>
                </a:moveTo>
                <a:lnTo>
                  <a:pt x="3343809" y="0"/>
                </a:lnTo>
                <a:cubicBezTo>
                  <a:pt x="3606230" y="0"/>
                  <a:pt x="3818965" y="212735"/>
                  <a:pt x="3818965" y="475156"/>
                </a:cubicBezTo>
                <a:lnTo>
                  <a:pt x="3818965" y="3482787"/>
                </a:lnTo>
                <a:lnTo>
                  <a:pt x="0" y="3482787"/>
                </a:lnTo>
                <a:lnTo>
                  <a:pt x="0" y="475156"/>
                </a:lnTo>
                <a:cubicBezTo>
                  <a:pt x="0" y="212735"/>
                  <a:pt x="212735" y="0"/>
                  <a:pt x="475156" y="0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5B34D7C-7D6C-D9A5-2DC2-EEE1175A1C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7038" y="-23813"/>
            <a:ext cx="5414962" cy="61372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43346"/>
      </p:ext>
    </p:extLst>
  </p:cSld>
  <p:clrMapOvr>
    <a:masterClrMapping/>
  </p:clrMapOvr>
  <p:transition spd="slow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6DAC71-B6C1-CA8B-E282-5E17C85FF0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612900"/>
            <a:ext cx="3711575" cy="1973263"/>
          </a:xfrm>
          <a:prstGeom prst="roundRect">
            <a:avLst>
              <a:gd name="adj" fmla="val 11215"/>
            </a:avLst>
          </a:prstGeom>
        </p:spPr>
        <p:txBody>
          <a:bodyPr/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EEC8646-B853-081C-31B9-ED5CB17E1D40}"/>
              </a:ext>
            </a:extLst>
          </p:cNvPr>
          <p:cNvCxnSpPr>
            <a:cxnSpLocks/>
          </p:cNvCxnSpPr>
          <p:nvPr userDrawn="1"/>
        </p:nvCxnSpPr>
        <p:spPr>
          <a:xfrm>
            <a:off x="7960846" y="2976282"/>
            <a:ext cx="0" cy="3881718"/>
          </a:xfrm>
          <a:prstGeom prst="line">
            <a:avLst/>
          </a:prstGeom>
          <a:ln w="28575">
            <a:solidFill>
              <a:srgbClr val="2239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C79791FA-A144-2ABE-70D9-484E9B794DD1}"/>
              </a:ext>
            </a:extLst>
          </p:cNvPr>
          <p:cNvSpPr/>
          <p:nvPr userDrawn="1"/>
        </p:nvSpPr>
        <p:spPr>
          <a:xfrm>
            <a:off x="7673975" y="4958229"/>
            <a:ext cx="573741" cy="573741"/>
          </a:xfrm>
          <a:prstGeom prst="ellipse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383788"/>
      </p:ext>
    </p:extLst>
  </p:cSld>
  <p:clrMapOvr>
    <a:masterClrMapping/>
  </p:clrMapOvr>
  <p:transition spd="slow"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A5E94B-3D05-6DFD-93B9-3E60AF0E05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753035"/>
            <a:ext cx="3711575" cy="2223247"/>
          </a:xfrm>
          <a:prstGeom prst="roundRect">
            <a:avLst>
              <a:gd name="adj" fmla="val 17667"/>
            </a:avLst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82227B-711E-236B-6440-F269B10310A6}"/>
              </a:ext>
            </a:extLst>
          </p:cNvPr>
          <p:cNvCxnSpPr>
            <a:cxnSpLocks/>
          </p:cNvCxnSpPr>
          <p:nvPr userDrawn="1"/>
        </p:nvCxnSpPr>
        <p:spPr>
          <a:xfrm>
            <a:off x="7960846" y="2976282"/>
            <a:ext cx="0" cy="3881718"/>
          </a:xfrm>
          <a:prstGeom prst="line">
            <a:avLst/>
          </a:prstGeom>
          <a:ln w="28575">
            <a:solidFill>
              <a:srgbClr val="2239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7BF0B116-7388-1FD3-3B35-551D9B5EC021}"/>
              </a:ext>
            </a:extLst>
          </p:cNvPr>
          <p:cNvSpPr/>
          <p:nvPr userDrawn="1"/>
        </p:nvSpPr>
        <p:spPr>
          <a:xfrm>
            <a:off x="7673975" y="4958229"/>
            <a:ext cx="573741" cy="573741"/>
          </a:xfrm>
          <a:prstGeom prst="ellipse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655F879-E549-E382-BDCD-1B9FEE8A1B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05057" y="4133475"/>
            <a:ext cx="3711575" cy="2223247"/>
          </a:xfrm>
          <a:prstGeom prst="roundRect">
            <a:avLst>
              <a:gd name="adj" fmla="val 17667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93971F-82BE-4A2C-4B76-66367695666E}"/>
              </a:ext>
            </a:extLst>
          </p:cNvPr>
          <p:cNvSpPr/>
          <p:nvPr userDrawn="1"/>
        </p:nvSpPr>
        <p:spPr>
          <a:xfrm>
            <a:off x="7673975" y="3307978"/>
            <a:ext cx="573741" cy="573741"/>
          </a:xfrm>
          <a:prstGeom prst="ellipse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4398"/>
      </p:ext>
    </p:extLst>
  </p:cSld>
  <p:clrMapOvr>
    <a:masterClrMapping/>
  </p:clrMapOvr>
  <p:transition spd="slow"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D4ACAE4-19AF-C32E-8F83-5CA34B4439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682" y="2850776"/>
            <a:ext cx="3711575" cy="2223247"/>
          </a:xfrm>
          <a:prstGeom prst="roundRect">
            <a:avLst>
              <a:gd name="adj" fmla="val 17667"/>
            </a:avLst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D0B72D6-37DE-3792-1AF1-90D2DCECB3C7}"/>
              </a:ext>
            </a:extLst>
          </p:cNvPr>
          <p:cNvCxnSpPr>
            <a:cxnSpLocks/>
          </p:cNvCxnSpPr>
          <p:nvPr userDrawn="1"/>
        </p:nvCxnSpPr>
        <p:spPr>
          <a:xfrm>
            <a:off x="8785599" y="0"/>
            <a:ext cx="0" cy="3881718"/>
          </a:xfrm>
          <a:prstGeom prst="line">
            <a:avLst/>
          </a:prstGeom>
          <a:ln w="28575">
            <a:solidFill>
              <a:srgbClr val="2239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ADE33844-66A0-F701-4509-0F7965D73C1A}"/>
              </a:ext>
            </a:extLst>
          </p:cNvPr>
          <p:cNvSpPr/>
          <p:nvPr userDrawn="1"/>
        </p:nvSpPr>
        <p:spPr>
          <a:xfrm>
            <a:off x="8498728" y="1084730"/>
            <a:ext cx="573741" cy="573741"/>
          </a:xfrm>
          <a:prstGeom prst="ellipse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29200"/>
      </p:ext>
    </p:extLst>
  </p:cSld>
  <p:clrMapOvr>
    <a:masterClrMapping/>
  </p:clrMapOvr>
  <p:transition spd="slow"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0BBAAB-F775-70C7-C285-434D6E14B118}"/>
              </a:ext>
            </a:extLst>
          </p:cNvPr>
          <p:cNvSpPr/>
          <p:nvPr userDrawn="1"/>
        </p:nvSpPr>
        <p:spPr>
          <a:xfrm rot="10800000">
            <a:off x="8050305" y="-53789"/>
            <a:ext cx="3711388" cy="4249270"/>
          </a:xfrm>
          <a:custGeom>
            <a:avLst/>
            <a:gdLst>
              <a:gd name="connsiteX0" fmla="*/ 475156 w 3818965"/>
              <a:gd name="connsiteY0" fmla="*/ 0 h 3482787"/>
              <a:gd name="connsiteX1" fmla="*/ 3343809 w 3818965"/>
              <a:gd name="connsiteY1" fmla="*/ 0 h 3482787"/>
              <a:gd name="connsiteX2" fmla="*/ 3818965 w 3818965"/>
              <a:gd name="connsiteY2" fmla="*/ 475156 h 3482787"/>
              <a:gd name="connsiteX3" fmla="*/ 3818965 w 3818965"/>
              <a:gd name="connsiteY3" fmla="*/ 3482787 h 3482787"/>
              <a:gd name="connsiteX4" fmla="*/ 0 w 3818965"/>
              <a:gd name="connsiteY4" fmla="*/ 3482787 h 3482787"/>
              <a:gd name="connsiteX5" fmla="*/ 0 w 3818965"/>
              <a:gd name="connsiteY5" fmla="*/ 475156 h 3482787"/>
              <a:gd name="connsiteX6" fmla="*/ 475156 w 3818965"/>
              <a:gd name="connsiteY6" fmla="*/ 0 h 3482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8965" h="3482787">
                <a:moveTo>
                  <a:pt x="475156" y="0"/>
                </a:moveTo>
                <a:lnTo>
                  <a:pt x="3343809" y="0"/>
                </a:lnTo>
                <a:cubicBezTo>
                  <a:pt x="3606230" y="0"/>
                  <a:pt x="3818965" y="212735"/>
                  <a:pt x="3818965" y="475156"/>
                </a:cubicBezTo>
                <a:lnTo>
                  <a:pt x="3818965" y="3482787"/>
                </a:lnTo>
                <a:lnTo>
                  <a:pt x="0" y="3482787"/>
                </a:lnTo>
                <a:lnTo>
                  <a:pt x="0" y="475156"/>
                </a:lnTo>
                <a:cubicBezTo>
                  <a:pt x="0" y="212735"/>
                  <a:pt x="212735" y="0"/>
                  <a:pt x="475156" y="0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1C12B91-5D28-99AA-BBDE-122582EDC1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393701"/>
            <a:ext cx="4805363" cy="6434163"/>
          </a:xfrm>
          <a:custGeom>
            <a:avLst/>
            <a:gdLst>
              <a:gd name="connsiteX0" fmla="*/ 370590 w 4805363"/>
              <a:gd name="connsiteY0" fmla="*/ 0 h 6434163"/>
              <a:gd name="connsiteX1" fmla="*/ 4434773 w 4805363"/>
              <a:gd name="connsiteY1" fmla="*/ 0 h 6434163"/>
              <a:gd name="connsiteX2" fmla="*/ 4805363 w 4805363"/>
              <a:gd name="connsiteY2" fmla="*/ 370590 h 6434163"/>
              <a:gd name="connsiteX3" fmla="*/ 4805363 w 4805363"/>
              <a:gd name="connsiteY3" fmla="*/ 6434163 h 6434163"/>
              <a:gd name="connsiteX4" fmla="*/ 0 w 4805363"/>
              <a:gd name="connsiteY4" fmla="*/ 6434163 h 6434163"/>
              <a:gd name="connsiteX5" fmla="*/ 0 w 4805363"/>
              <a:gd name="connsiteY5" fmla="*/ 370590 h 6434163"/>
              <a:gd name="connsiteX6" fmla="*/ 370590 w 4805363"/>
              <a:gd name="connsiteY6" fmla="*/ 0 h 643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5363" h="6434163">
                <a:moveTo>
                  <a:pt x="370590" y="0"/>
                </a:moveTo>
                <a:lnTo>
                  <a:pt x="4434773" y="0"/>
                </a:lnTo>
                <a:cubicBezTo>
                  <a:pt x="4639444" y="0"/>
                  <a:pt x="4805363" y="165919"/>
                  <a:pt x="4805363" y="370590"/>
                </a:cubicBezTo>
                <a:lnTo>
                  <a:pt x="4805363" y="6434163"/>
                </a:lnTo>
                <a:lnTo>
                  <a:pt x="0" y="6434163"/>
                </a:lnTo>
                <a:lnTo>
                  <a:pt x="0" y="370590"/>
                </a:lnTo>
                <a:cubicBezTo>
                  <a:pt x="0" y="165919"/>
                  <a:pt x="165919" y="0"/>
                  <a:pt x="3705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890287"/>
      </p:ext>
    </p:extLst>
  </p:cSld>
  <p:clrMapOvr>
    <a:masterClrMapping/>
  </p:clrMapOvr>
  <p:transition spd="slow"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3DEB72D-00B6-B303-FCE3-8BACBB9AC02B}"/>
              </a:ext>
            </a:extLst>
          </p:cNvPr>
          <p:cNvSpPr/>
          <p:nvPr userDrawn="1"/>
        </p:nvSpPr>
        <p:spPr>
          <a:xfrm>
            <a:off x="0" y="0"/>
            <a:ext cx="3227294" cy="6858000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EBD0FF5-D24E-EA70-9074-AD137C3F05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9153" y="735106"/>
            <a:ext cx="4356847" cy="5593976"/>
          </a:xfrm>
          <a:prstGeom prst="roundRect">
            <a:avLst>
              <a:gd name="adj" fmla="val 8202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367021"/>
      </p:ext>
    </p:extLst>
  </p:cSld>
  <p:clrMapOvr>
    <a:masterClrMapping/>
  </p:clrMapOvr>
  <p:transition spd="slow"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9ACE549-4366-9843-DBD6-4E76F08A86E8}"/>
              </a:ext>
            </a:extLst>
          </p:cNvPr>
          <p:cNvSpPr/>
          <p:nvPr userDrawn="1"/>
        </p:nvSpPr>
        <p:spPr>
          <a:xfrm rot="2888825" flipH="1">
            <a:off x="5213466" y="5473539"/>
            <a:ext cx="2512907" cy="2768922"/>
          </a:xfrm>
          <a:custGeom>
            <a:avLst/>
            <a:gdLst>
              <a:gd name="connsiteX0" fmla="*/ 2278685 w 2512907"/>
              <a:gd name="connsiteY0" fmla="*/ 373263 h 2768922"/>
              <a:gd name="connsiteX1" fmla="*/ 2512907 w 2512907"/>
              <a:gd name="connsiteY1" fmla="*/ 1025708 h 2768922"/>
              <a:gd name="connsiteX2" fmla="*/ 2512907 w 2512907"/>
              <a:gd name="connsiteY2" fmla="*/ 2524316 h 2768922"/>
              <a:gd name="connsiteX3" fmla="*/ 2492068 w 2512907"/>
              <a:gd name="connsiteY3" fmla="*/ 2731032 h 2768922"/>
              <a:gd name="connsiteX4" fmla="*/ 2480307 w 2512907"/>
              <a:gd name="connsiteY4" fmla="*/ 2768922 h 2768922"/>
              <a:gd name="connsiteX5" fmla="*/ 0 w 2512907"/>
              <a:gd name="connsiteY5" fmla="*/ 0 h 2768922"/>
              <a:gd name="connsiteX6" fmla="*/ 1487199 w 2512907"/>
              <a:gd name="connsiteY6" fmla="*/ 0 h 2768922"/>
              <a:gd name="connsiteX7" fmla="*/ 2278685 w 2512907"/>
              <a:gd name="connsiteY7" fmla="*/ 373263 h 2768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2907" h="2768922">
                <a:moveTo>
                  <a:pt x="2278685" y="373263"/>
                </a:moveTo>
                <a:cubicBezTo>
                  <a:pt x="2425008" y="550565"/>
                  <a:pt x="2512907" y="777872"/>
                  <a:pt x="2512907" y="1025708"/>
                </a:cubicBezTo>
                <a:lnTo>
                  <a:pt x="2512907" y="2524316"/>
                </a:lnTo>
                <a:cubicBezTo>
                  <a:pt x="2512907" y="2595126"/>
                  <a:pt x="2505732" y="2664261"/>
                  <a:pt x="2492068" y="2731032"/>
                </a:cubicBezTo>
                <a:lnTo>
                  <a:pt x="2480307" y="2768922"/>
                </a:lnTo>
                <a:lnTo>
                  <a:pt x="0" y="0"/>
                </a:lnTo>
                <a:lnTo>
                  <a:pt x="1487199" y="0"/>
                </a:lnTo>
                <a:cubicBezTo>
                  <a:pt x="1805846" y="0"/>
                  <a:pt x="2090555" y="145302"/>
                  <a:pt x="2278685" y="373263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78544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63F22B-E28E-9CBB-3EA7-BE99C192F322}"/>
              </a:ext>
            </a:extLst>
          </p:cNvPr>
          <p:cNvSpPr/>
          <p:nvPr userDrawn="1"/>
        </p:nvSpPr>
        <p:spPr>
          <a:xfrm>
            <a:off x="5970494" y="4428566"/>
            <a:ext cx="6269342" cy="2429435"/>
          </a:xfrm>
          <a:custGeom>
            <a:avLst/>
            <a:gdLst>
              <a:gd name="connsiteX0" fmla="*/ 534906 w 6269342"/>
              <a:gd name="connsiteY0" fmla="*/ 0 h 2429435"/>
              <a:gd name="connsiteX1" fmla="*/ 6269342 w 6269342"/>
              <a:gd name="connsiteY1" fmla="*/ 0 h 2429435"/>
              <a:gd name="connsiteX2" fmla="*/ 6269342 w 6269342"/>
              <a:gd name="connsiteY2" fmla="*/ 2429435 h 2429435"/>
              <a:gd name="connsiteX3" fmla="*/ 0 w 6269342"/>
              <a:gd name="connsiteY3" fmla="*/ 2429435 h 2429435"/>
              <a:gd name="connsiteX4" fmla="*/ 0 w 6269342"/>
              <a:gd name="connsiteY4" fmla="*/ 534905 h 2429435"/>
              <a:gd name="connsiteX5" fmla="*/ 534906 w 6269342"/>
              <a:gd name="connsiteY5" fmla="*/ 0 h 242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9342" h="2429435">
                <a:moveTo>
                  <a:pt x="534906" y="0"/>
                </a:moveTo>
                <a:lnTo>
                  <a:pt x="6269342" y="0"/>
                </a:lnTo>
                <a:lnTo>
                  <a:pt x="6269342" y="2429435"/>
                </a:lnTo>
                <a:lnTo>
                  <a:pt x="0" y="2429435"/>
                </a:lnTo>
                <a:lnTo>
                  <a:pt x="0" y="534905"/>
                </a:lnTo>
                <a:cubicBezTo>
                  <a:pt x="0" y="239485"/>
                  <a:pt x="239486" y="0"/>
                  <a:pt x="534906" y="0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0B789BB-9C2B-F803-931F-A0A50D4BCA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48475" y="627063"/>
            <a:ext cx="4770438" cy="5827712"/>
          </a:xfrm>
          <a:prstGeom prst="roundRect">
            <a:avLst>
              <a:gd name="adj" fmla="val 877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288008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6C93210-B296-C5EB-7560-AB3BBFF89F89}"/>
              </a:ext>
            </a:extLst>
          </p:cNvPr>
          <p:cNvSpPr/>
          <p:nvPr userDrawn="1"/>
        </p:nvSpPr>
        <p:spPr>
          <a:xfrm>
            <a:off x="0" y="0"/>
            <a:ext cx="3352800" cy="4356847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D9C9D700-36A0-8258-8963-D87E7BDA10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47" y="645459"/>
            <a:ext cx="5701553" cy="5540188"/>
          </a:xfrm>
          <a:prstGeom prst="roundRect">
            <a:avLst>
              <a:gd name="adj" fmla="val 877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5926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98707E-C75D-7E9F-61F4-14AE7EA03C13}"/>
              </a:ext>
            </a:extLst>
          </p:cNvPr>
          <p:cNvSpPr/>
          <p:nvPr userDrawn="1"/>
        </p:nvSpPr>
        <p:spPr>
          <a:xfrm>
            <a:off x="0" y="3429000"/>
            <a:ext cx="8014447" cy="3429000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4A1B52F-0F1F-CA37-182F-28FF56DAF1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063" y="0"/>
            <a:ext cx="6437312" cy="4768850"/>
          </a:xfrm>
          <a:custGeom>
            <a:avLst/>
            <a:gdLst>
              <a:gd name="connsiteX0" fmla="*/ 0 w 6437312"/>
              <a:gd name="connsiteY0" fmla="*/ 0 h 4768850"/>
              <a:gd name="connsiteX1" fmla="*/ 6437312 w 6437312"/>
              <a:gd name="connsiteY1" fmla="*/ 0 h 4768850"/>
              <a:gd name="connsiteX2" fmla="*/ 6437312 w 6437312"/>
              <a:gd name="connsiteY2" fmla="*/ 4222455 h 4768850"/>
              <a:gd name="connsiteX3" fmla="*/ 5890917 w 6437312"/>
              <a:gd name="connsiteY3" fmla="*/ 4768850 h 4768850"/>
              <a:gd name="connsiteX4" fmla="*/ 546395 w 6437312"/>
              <a:gd name="connsiteY4" fmla="*/ 4768850 h 4768850"/>
              <a:gd name="connsiteX5" fmla="*/ 0 w 6437312"/>
              <a:gd name="connsiteY5" fmla="*/ 4222455 h 476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7312" h="4768850">
                <a:moveTo>
                  <a:pt x="0" y="0"/>
                </a:moveTo>
                <a:lnTo>
                  <a:pt x="6437312" y="0"/>
                </a:lnTo>
                <a:lnTo>
                  <a:pt x="6437312" y="4222455"/>
                </a:lnTo>
                <a:cubicBezTo>
                  <a:pt x="6437312" y="4524221"/>
                  <a:pt x="6192683" y="4768850"/>
                  <a:pt x="5890917" y="4768850"/>
                </a:cubicBezTo>
                <a:lnTo>
                  <a:pt x="546395" y="4768850"/>
                </a:lnTo>
                <a:cubicBezTo>
                  <a:pt x="244629" y="4768850"/>
                  <a:pt x="0" y="4524221"/>
                  <a:pt x="0" y="422245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944982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FC4BA1-466F-FD06-E4DB-4C8D7E31A3B3}"/>
              </a:ext>
            </a:extLst>
          </p:cNvPr>
          <p:cNvSpPr/>
          <p:nvPr userDrawn="1"/>
        </p:nvSpPr>
        <p:spPr>
          <a:xfrm>
            <a:off x="6096000" y="6239435"/>
            <a:ext cx="6096000" cy="618565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6D4801B-B2AE-F901-65CD-A2EBA71841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682" y="609600"/>
            <a:ext cx="4715156" cy="4697413"/>
          </a:xfrm>
          <a:prstGeom prst="roundRect">
            <a:avLst>
              <a:gd name="adj" fmla="val 598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86191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155AD91C-760B-2150-51DC-DB5E6F914E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670" y="591670"/>
            <a:ext cx="5504330" cy="5593977"/>
          </a:xfrm>
          <a:prstGeom prst="roundRect">
            <a:avLst>
              <a:gd name="adj" fmla="val 598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07869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0BAB40-55C4-EF3B-29C9-4622915160C6}"/>
              </a:ext>
            </a:extLst>
          </p:cNvPr>
          <p:cNvSpPr/>
          <p:nvPr userDrawn="1"/>
        </p:nvSpPr>
        <p:spPr>
          <a:xfrm>
            <a:off x="7153835" y="0"/>
            <a:ext cx="5038165" cy="2563906"/>
          </a:xfrm>
          <a:prstGeom prst="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B90AB8-21F1-B37C-48BC-73030F56E7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70500" y="663575"/>
            <a:ext cx="6437313" cy="4679950"/>
          </a:xfrm>
          <a:prstGeom prst="roundRect">
            <a:avLst>
              <a:gd name="adj" fmla="val 977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06163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132589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84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7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4" r:id="rId24"/>
    <p:sldLayoutId id="2147483675" r:id="rId25"/>
    <p:sldLayoutId id="2147483676" r:id="rId26"/>
  </p:sldLayoutIdLst>
  <p:transition spd="slow">
    <p:push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9860F5-B446-B6D6-9985-4AABB2C20D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0811" y="585698"/>
            <a:ext cx="9157647" cy="568660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4F9945B-5DB6-9285-9FF1-B72AD8FB8390}"/>
              </a:ext>
            </a:extLst>
          </p:cNvPr>
          <p:cNvGrpSpPr/>
          <p:nvPr/>
        </p:nvGrpSpPr>
        <p:grpSpPr>
          <a:xfrm>
            <a:off x="273533" y="122826"/>
            <a:ext cx="11805310" cy="926894"/>
            <a:chOff x="273533" y="218362"/>
            <a:chExt cx="11805310" cy="926894"/>
          </a:xfrm>
          <a:solidFill>
            <a:srgbClr val="22393F"/>
          </a:solidFill>
        </p:grpSpPr>
        <p:sp>
          <p:nvSpPr>
            <p:cNvPr id="9" name="L-Shape 8">
              <a:extLst>
                <a:ext uri="{FF2B5EF4-FFF2-40B4-BE49-F238E27FC236}">
                  <a16:creationId xmlns:a16="http://schemas.microsoft.com/office/drawing/2014/main" id="{693A7C5B-8C97-0AB7-3985-5FDA48CC4901}"/>
                </a:ext>
              </a:extLst>
            </p:cNvPr>
            <p:cNvSpPr/>
            <p:nvPr/>
          </p:nvSpPr>
          <p:spPr>
            <a:xfrm rot="5400000">
              <a:off x="273533" y="218363"/>
              <a:ext cx="926893" cy="926893"/>
            </a:xfrm>
            <a:prstGeom prst="corner">
              <a:avLst>
                <a:gd name="adj1" fmla="val 11111"/>
                <a:gd name="adj2" fmla="val 125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L-Shape 9">
              <a:extLst>
                <a:ext uri="{FF2B5EF4-FFF2-40B4-BE49-F238E27FC236}">
                  <a16:creationId xmlns:a16="http://schemas.microsoft.com/office/drawing/2014/main" id="{57D499C8-1848-9C41-73CD-8C5C43EFC042}"/>
                </a:ext>
              </a:extLst>
            </p:cNvPr>
            <p:cNvSpPr/>
            <p:nvPr/>
          </p:nvSpPr>
          <p:spPr>
            <a:xfrm rot="10800000">
              <a:off x="11151950" y="218362"/>
              <a:ext cx="926893" cy="926893"/>
            </a:xfrm>
            <a:prstGeom prst="corner">
              <a:avLst>
                <a:gd name="adj1" fmla="val 11111"/>
                <a:gd name="adj2" fmla="val 125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CBB76E-2378-D953-4861-7916537186F6}"/>
              </a:ext>
            </a:extLst>
          </p:cNvPr>
          <p:cNvGrpSpPr/>
          <p:nvPr/>
        </p:nvGrpSpPr>
        <p:grpSpPr>
          <a:xfrm flipV="1">
            <a:off x="193345" y="5767335"/>
            <a:ext cx="11805310" cy="926894"/>
            <a:chOff x="273533" y="218362"/>
            <a:chExt cx="11805310" cy="926894"/>
          </a:xfrm>
          <a:solidFill>
            <a:srgbClr val="22393F"/>
          </a:solidFill>
        </p:grpSpPr>
        <p:sp>
          <p:nvSpPr>
            <p:cNvPr id="13" name="L-Shape 12">
              <a:extLst>
                <a:ext uri="{FF2B5EF4-FFF2-40B4-BE49-F238E27FC236}">
                  <a16:creationId xmlns:a16="http://schemas.microsoft.com/office/drawing/2014/main" id="{11BD628F-6F5B-03D3-51FA-F6C7B9323DEE}"/>
                </a:ext>
              </a:extLst>
            </p:cNvPr>
            <p:cNvSpPr/>
            <p:nvPr/>
          </p:nvSpPr>
          <p:spPr>
            <a:xfrm rot="5400000">
              <a:off x="273533" y="218363"/>
              <a:ext cx="926893" cy="926893"/>
            </a:xfrm>
            <a:prstGeom prst="corner">
              <a:avLst>
                <a:gd name="adj1" fmla="val 11111"/>
                <a:gd name="adj2" fmla="val 125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L-Shape 13">
              <a:extLst>
                <a:ext uri="{FF2B5EF4-FFF2-40B4-BE49-F238E27FC236}">
                  <a16:creationId xmlns:a16="http://schemas.microsoft.com/office/drawing/2014/main" id="{63CF823F-FA7C-E9D3-0623-9E50907205DD}"/>
                </a:ext>
              </a:extLst>
            </p:cNvPr>
            <p:cNvSpPr/>
            <p:nvPr/>
          </p:nvSpPr>
          <p:spPr>
            <a:xfrm rot="10800000">
              <a:off x="11151950" y="218362"/>
              <a:ext cx="926893" cy="926893"/>
            </a:xfrm>
            <a:prstGeom prst="corner">
              <a:avLst>
                <a:gd name="adj1" fmla="val 11111"/>
                <a:gd name="adj2" fmla="val 125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253731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0751ED-6BB7-3F6C-8AAD-CBC1EBEEA8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D07AF20-DBD1-0F0C-ADAB-8CA8F5043C6D}"/>
              </a:ext>
            </a:extLst>
          </p:cNvPr>
          <p:cNvSpPr/>
          <p:nvPr/>
        </p:nvSpPr>
        <p:spPr>
          <a:xfrm>
            <a:off x="6131275" y="4294095"/>
            <a:ext cx="4662232" cy="171300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80F5E2-BA1B-B003-C49F-FBCB3FE737A2}"/>
              </a:ext>
            </a:extLst>
          </p:cNvPr>
          <p:cNvSpPr txBox="1"/>
          <p:nvPr/>
        </p:nvSpPr>
        <p:spPr>
          <a:xfrm>
            <a:off x="331528" y="517640"/>
            <a:ext cx="450858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D8B39E-8614-2904-4FEE-C4A30BF1E35D}"/>
              </a:ext>
            </a:extLst>
          </p:cNvPr>
          <p:cNvSpPr txBox="1"/>
          <p:nvPr/>
        </p:nvSpPr>
        <p:spPr>
          <a:xfrm>
            <a:off x="357955" y="1918134"/>
            <a:ext cx="4482157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22393F"/>
              </a:solidFill>
            </a:endParaRPr>
          </a:p>
        </p:txBody>
      </p:sp>
      <p:grpSp>
        <p:nvGrpSpPr>
          <p:cNvPr id="8" name="Graphic 175">
            <a:extLst>
              <a:ext uri="{FF2B5EF4-FFF2-40B4-BE49-F238E27FC236}">
                <a16:creationId xmlns:a16="http://schemas.microsoft.com/office/drawing/2014/main" id="{8A0F9AA4-8E26-0C03-9781-FB2C3BDF8D76}"/>
              </a:ext>
            </a:extLst>
          </p:cNvPr>
          <p:cNvGrpSpPr/>
          <p:nvPr/>
        </p:nvGrpSpPr>
        <p:grpSpPr>
          <a:xfrm>
            <a:off x="9894946" y="4766828"/>
            <a:ext cx="701858" cy="702221"/>
            <a:chOff x="8717753" y="5078333"/>
            <a:chExt cx="713830" cy="714199"/>
          </a:xfrm>
          <a:solidFill>
            <a:srgbClr val="22393F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B45671A-5747-4A1A-5A78-D02F234FD887}"/>
                </a:ext>
              </a:extLst>
            </p:cNvPr>
            <p:cNvSpPr/>
            <p:nvPr/>
          </p:nvSpPr>
          <p:spPr>
            <a:xfrm>
              <a:off x="8763727" y="5138567"/>
              <a:ext cx="604610" cy="598649"/>
            </a:xfrm>
            <a:custGeom>
              <a:avLst/>
              <a:gdLst>
                <a:gd name="connsiteX0" fmla="*/ 567303 w 604610"/>
                <a:gd name="connsiteY0" fmla="*/ 0 h 598649"/>
                <a:gd name="connsiteX1" fmla="*/ 37246 w 604610"/>
                <a:gd name="connsiteY1" fmla="*/ 0 h 598649"/>
                <a:gd name="connsiteX2" fmla="*/ 0 w 604610"/>
                <a:gd name="connsiteY2" fmla="*/ 36878 h 598649"/>
                <a:gd name="connsiteX3" fmla="*/ 0 w 604610"/>
                <a:gd name="connsiteY3" fmla="*/ 561771 h 598649"/>
                <a:gd name="connsiteX4" fmla="*/ 37246 w 604610"/>
                <a:gd name="connsiteY4" fmla="*/ 598649 h 598649"/>
                <a:gd name="connsiteX5" fmla="*/ 567303 w 604610"/>
                <a:gd name="connsiteY5" fmla="*/ 598649 h 598649"/>
                <a:gd name="connsiteX6" fmla="*/ 604549 w 604610"/>
                <a:gd name="connsiteY6" fmla="*/ 561771 h 598649"/>
                <a:gd name="connsiteX7" fmla="*/ 604549 w 604610"/>
                <a:gd name="connsiteY7" fmla="*/ 38107 h 598649"/>
                <a:gd name="connsiteX8" fmla="*/ 567303 w 604610"/>
                <a:gd name="connsiteY8" fmla="*/ 0 h 598649"/>
                <a:gd name="connsiteX9" fmla="*/ 589675 w 604610"/>
                <a:gd name="connsiteY9" fmla="*/ 561771 h 598649"/>
                <a:gd name="connsiteX10" fmla="*/ 567303 w 604610"/>
                <a:gd name="connsiteY10" fmla="*/ 583898 h 598649"/>
                <a:gd name="connsiteX11" fmla="*/ 37246 w 604610"/>
                <a:gd name="connsiteY11" fmla="*/ 583898 h 598649"/>
                <a:gd name="connsiteX12" fmla="*/ 14874 w 604610"/>
                <a:gd name="connsiteY12" fmla="*/ 561771 h 598649"/>
                <a:gd name="connsiteX13" fmla="*/ 14874 w 604610"/>
                <a:gd name="connsiteY13" fmla="*/ 38107 h 598649"/>
                <a:gd name="connsiteX14" fmla="*/ 37246 w 604610"/>
                <a:gd name="connsiteY14" fmla="*/ 15980 h 598649"/>
                <a:gd name="connsiteX15" fmla="*/ 567303 w 604610"/>
                <a:gd name="connsiteY15" fmla="*/ 15980 h 598649"/>
                <a:gd name="connsiteX16" fmla="*/ 589675 w 604610"/>
                <a:gd name="connsiteY16" fmla="*/ 38107 h 598649"/>
                <a:gd name="connsiteX17" fmla="*/ 589675 w 604610"/>
                <a:gd name="connsiteY17" fmla="*/ 561771 h 5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4610" h="598649">
                  <a:moveTo>
                    <a:pt x="567303" y="0"/>
                  </a:moveTo>
                  <a:lnTo>
                    <a:pt x="37246" y="0"/>
                  </a:lnTo>
                  <a:cubicBezTo>
                    <a:pt x="16103" y="0"/>
                    <a:pt x="0" y="17210"/>
                    <a:pt x="0" y="36878"/>
                  </a:cubicBezTo>
                  <a:lnTo>
                    <a:pt x="0" y="561771"/>
                  </a:lnTo>
                  <a:cubicBezTo>
                    <a:pt x="0" y="582669"/>
                    <a:pt x="17332" y="598649"/>
                    <a:pt x="37246" y="598649"/>
                  </a:cubicBezTo>
                  <a:lnTo>
                    <a:pt x="567303" y="598649"/>
                  </a:lnTo>
                  <a:cubicBezTo>
                    <a:pt x="588446" y="598649"/>
                    <a:pt x="604549" y="581440"/>
                    <a:pt x="604549" y="561771"/>
                  </a:cubicBezTo>
                  <a:lnTo>
                    <a:pt x="604549" y="38107"/>
                  </a:lnTo>
                  <a:cubicBezTo>
                    <a:pt x="605778" y="17210"/>
                    <a:pt x="588446" y="0"/>
                    <a:pt x="567303" y="0"/>
                  </a:cubicBezTo>
                  <a:close/>
                  <a:moveTo>
                    <a:pt x="589675" y="561771"/>
                  </a:moveTo>
                  <a:cubicBezTo>
                    <a:pt x="589675" y="574064"/>
                    <a:pt x="579718" y="583898"/>
                    <a:pt x="567303" y="583898"/>
                  </a:cubicBezTo>
                  <a:lnTo>
                    <a:pt x="37246" y="583898"/>
                  </a:lnTo>
                  <a:cubicBezTo>
                    <a:pt x="24831" y="583898"/>
                    <a:pt x="14874" y="574064"/>
                    <a:pt x="14874" y="561771"/>
                  </a:cubicBezTo>
                  <a:lnTo>
                    <a:pt x="14874" y="38107"/>
                  </a:lnTo>
                  <a:cubicBezTo>
                    <a:pt x="14874" y="25815"/>
                    <a:pt x="24831" y="15980"/>
                    <a:pt x="37246" y="15980"/>
                  </a:cubicBezTo>
                  <a:lnTo>
                    <a:pt x="567303" y="15980"/>
                  </a:lnTo>
                  <a:cubicBezTo>
                    <a:pt x="579718" y="15980"/>
                    <a:pt x="589675" y="25815"/>
                    <a:pt x="589675" y="38107"/>
                  </a:cubicBezTo>
                  <a:lnTo>
                    <a:pt x="589675" y="561771"/>
                  </a:ln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5365721-3E5B-B1E5-F8C5-E2B7FE821C56}"/>
                </a:ext>
              </a:extLst>
            </p:cNvPr>
            <p:cNvSpPr/>
            <p:nvPr/>
          </p:nvSpPr>
          <p:spPr>
            <a:xfrm>
              <a:off x="8818306" y="5192654"/>
              <a:ext cx="496620" cy="491703"/>
            </a:xfrm>
            <a:custGeom>
              <a:avLst/>
              <a:gdLst>
                <a:gd name="connsiteX0" fmla="*/ 248310 w 496620"/>
                <a:gd name="connsiteY0" fmla="*/ 0 h 491703"/>
                <a:gd name="connsiteX1" fmla="*/ 0 w 496620"/>
                <a:gd name="connsiteY1" fmla="*/ 245852 h 491703"/>
                <a:gd name="connsiteX2" fmla="*/ 248310 w 496620"/>
                <a:gd name="connsiteY2" fmla="*/ 491704 h 491703"/>
                <a:gd name="connsiteX3" fmla="*/ 496620 w 496620"/>
                <a:gd name="connsiteY3" fmla="*/ 245852 h 491703"/>
                <a:gd name="connsiteX4" fmla="*/ 248310 w 496620"/>
                <a:gd name="connsiteY4" fmla="*/ 0 h 491703"/>
                <a:gd name="connsiteX5" fmla="*/ 248310 w 496620"/>
                <a:gd name="connsiteY5" fmla="*/ 476952 h 491703"/>
                <a:gd name="connsiteX6" fmla="*/ 14874 w 496620"/>
                <a:gd name="connsiteY6" fmla="*/ 245852 h 491703"/>
                <a:gd name="connsiteX7" fmla="*/ 248310 w 496620"/>
                <a:gd name="connsiteY7" fmla="*/ 14751 h 491703"/>
                <a:gd name="connsiteX8" fmla="*/ 480517 w 496620"/>
                <a:gd name="connsiteY8" fmla="*/ 245852 h 491703"/>
                <a:gd name="connsiteX9" fmla="*/ 248310 w 496620"/>
                <a:gd name="connsiteY9" fmla="*/ 476952 h 49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620" h="491703">
                  <a:moveTo>
                    <a:pt x="248310" y="0"/>
                  </a:moveTo>
                  <a:cubicBezTo>
                    <a:pt x="111739" y="0"/>
                    <a:pt x="0" y="110633"/>
                    <a:pt x="0" y="245852"/>
                  </a:cubicBezTo>
                  <a:cubicBezTo>
                    <a:pt x="0" y="381070"/>
                    <a:pt x="111739" y="491704"/>
                    <a:pt x="248310" y="491704"/>
                  </a:cubicBezTo>
                  <a:cubicBezTo>
                    <a:pt x="384881" y="491704"/>
                    <a:pt x="496620" y="381070"/>
                    <a:pt x="496620" y="245852"/>
                  </a:cubicBezTo>
                  <a:cubicBezTo>
                    <a:pt x="496620" y="110633"/>
                    <a:pt x="384881" y="0"/>
                    <a:pt x="248310" y="0"/>
                  </a:cubicBezTo>
                  <a:close/>
                  <a:moveTo>
                    <a:pt x="248310" y="476952"/>
                  </a:moveTo>
                  <a:cubicBezTo>
                    <a:pt x="120467" y="476952"/>
                    <a:pt x="14874" y="373695"/>
                    <a:pt x="14874" y="245852"/>
                  </a:cubicBezTo>
                  <a:cubicBezTo>
                    <a:pt x="14874" y="119238"/>
                    <a:pt x="119115" y="14751"/>
                    <a:pt x="248310" y="14751"/>
                  </a:cubicBezTo>
                  <a:cubicBezTo>
                    <a:pt x="377383" y="14751"/>
                    <a:pt x="480517" y="119238"/>
                    <a:pt x="480517" y="245852"/>
                  </a:cubicBezTo>
                  <a:cubicBezTo>
                    <a:pt x="480395" y="373695"/>
                    <a:pt x="376153" y="476952"/>
                    <a:pt x="248310" y="47695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45C1010-2AF3-83BE-2077-B1BA289A0396}"/>
                </a:ext>
              </a:extLst>
            </p:cNvPr>
            <p:cNvSpPr/>
            <p:nvPr/>
          </p:nvSpPr>
          <p:spPr>
            <a:xfrm>
              <a:off x="8717753" y="5731070"/>
              <a:ext cx="62077" cy="61462"/>
            </a:xfrm>
            <a:custGeom>
              <a:avLst/>
              <a:gdLst>
                <a:gd name="connsiteX0" fmla="*/ 30977 w 62077"/>
                <a:gd name="connsiteY0" fmla="*/ 0 h 61462"/>
                <a:gd name="connsiteX1" fmla="*/ 0 w 62077"/>
                <a:gd name="connsiteY1" fmla="*/ 30731 h 61462"/>
                <a:gd name="connsiteX2" fmla="*/ 30977 w 62077"/>
                <a:gd name="connsiteY2" fmla="*/ 61463 h 61462"/>
                <a:gd name="connsiteX3" fmla="*/ 62077 w 62077"/>
                <a:gd name="connsiteY3" fmla="*/ 30731 h 61462"/>
                <a:gd name="connsiteX4" fmla="*/ 30977 w 62077"/>
                <a:gd name="connsiteY4" fmla="*/ 0 h 61462"/>
                <a:gd name="connsiteX5" fmla="*/ 30977 w 62077"/>
                <a:gd name="connsiteY5" fmla="*/ 45483 h 61462"/>
                <a:gd name="connsiteX6" fmla="*/ 14874 w 62077"/>
                <a:gd name="connsiteY6" fmla="*/ 29502 h 61462"/>
                <a:gd name="connsiteX7" fmla="*/ 30977 w 62077"/>
                <a:gd name="connsiteY7" fmla="*/ 13522 h 61462"/>
                <a:gd name="connsiteX8" fmla="*/ 47080 w 62077"/>
                <a:gd name="connsiteY8" fmla="*/ 29502 h 61462"/>
                <a:gd name="connsiteX9" fmla="*/ 30977 w 62077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7203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3" y="13522"/>
                    <a:pt x="30977" y="13522"/>
                  </a:cubicBezTo>
                  <a:cubicBezTo>
                    <a:pt x="39705" y="13522"/>
                    <a:pt x="47080" y="20897"/>
                    <a:pt x="47080" y="29502"/>
                  </a:cubicBezTo>
                  <a:cubicBezTo>
                    <a:pt x="45851" y="39336"/>
                    <a:pt x="38476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2BC536-D766-227D-F257-F88A79AB95CD}"/>
                </a:ext>
              </a:extLst>
            </p:cNvPr>
            <p:cNvSpPr/>
            <p:nvPr/>
          </p:nvSpPr>
          <p:spPr>
            <a:xfrm>
              <a:off x="9362007" y="5078333"/>
              <a:ext cx="69576" cy="68838"/>
            </a:xfrm>
            <a:custGeom>
              <a:avLst/>
              <a:gdLst>
                <a:gd name="connsiteX0" fmla="*/ 69576 w 69576"/>
                <a:gd name="connsiteY0" fmla="*/ 34419 h 68838"/>
                <a:gd name="connsiteX1" fmla="*/ 34788 w 69576"/>
                <a:gd name="connsiteY1" fmla="*/ 0 h 68838"/>
                <a:gd name="connsiteX2" fmla="*/ 0 w 69576"/>
                <a:gd name="connsiteY2" fmla="*/ 34419 h 68838"/>
                <a:gd name="connsiteX3" fmla="*/ 34788 w 69576"/>
                <a:gd name="connsiteY3" fmla="*/ 68839 h 68838"/>
                <a:gd name="connsiteX4" fmla="*/ 69576 w 69576"/>
                <a:gd name="connsiteY4" fmla="*/ 34419 h 68838"/>
                <a:gd name="connsiteX5" fmla="*/ 33559 w 69576"/>
                <a:gd name="connsiteY5" fmla="*/ 52858 h 68838"/>
                <a:gd name="connsiteX6" fmla="*/ 13645 w 69576"/>
                <a:gd name="connsiteY6" fmla="*/ 33190 h 68838"/>
                <a:gd name="connsiteX7" fmla="*/ 33559 w 69576"/>
                <a:gd name="connsiteY7" fmla="*/ 13522 h 68838"/>
                <a:gd name="connsiteX8" fmla="*/ 53473 w 69576"/>
                <a:gd name="connsiteY8" fmla="*/ 33190 h 68838"/>
                <a:gd name="connsiteX9" fmla="*/ 33559 w 69576"/>
                <a:gd name="connsiteY9" fmla="*/ 52858 h 6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576" h="68838">
                  <a:moveTo>
                    <a:pt x="69576" y="34419"/>
                  </a:moveTo>
                  <a:cubicBezTo>
                    <a:pt x="69576" y="14751"/>
                    <a:pt x="53473" y="0"/>
                    <a:pt x="34788" y="0"/>
                  </a:cubicBezTo>
                  <a:cubicBezTo>
                    <a:pt x="16226" y="0"/>
                    <a:pt x="0" y="15980"/>
                    <a:pt x="0" y="34419"/>
                  </a:cubicBezTo>
                  <a:cubicBezTo>
                    <a:pt x="0" y="52858"/>
                    <a:pt x="16103" y="68839"/>
                    <a:pt x="34788" y="68839"/>
                  </a:cubicBezTo>
                  <a:cubicBezTo>
                    <a:pt x="53473" y="68839"/>
                    <a:pt x="69576" y="52858"/>
                    <a:pt x="69576" y="34419"/>
                  </a:cubicBezTo>
                  <a:close/>
                  <a:moveTo>
                    <a:pt x="33559" y="52858"/>
                  </a:moveTo>
                  <a:cubicBezTo>
                    <a:pt x="22373" y="52858"/>
                    <a:pt x="13645" y="44253"/>
                    <a:pt x="13645" y="33190"/>
                  </a:cubicBezTo>
                  <a:cubicBezTo>
                    <a:pt x="13645" y="22127"/>
                    <a:pt x="22373" y="13522"/>
                    <a:pt x="33559" y="13522"/>
                  </a:cubicBezTo>
                  <a:cubicBezTo>
                    <a:pt x="44745" y="13522"/>
                    <a:pt x="53473" y="22127"/>
                    <a:pt x="53473" y="33190"/>
                  </a:cubicBezTo>
                  <a:cubicBezTo>
                    <a:pt x="53473" y="44253"/>
                    <a:pt x="44745" y="52858"/>
                    <a:pt x="33559" y="52858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D7530D7-08F9-5BAA-6C2C-276041161E1C}"/>
                </a:ext>
              </a:extLst>
            </p:cNvPr>
            <p:cNvSpPr/>
            <p:nvPr/>
          </p:nvSpPr>
          <p:spPr>
            <a:xfrm>
              <a:off x="9252849" y="5101689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4917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3B0F167-1387-BB87-4622-6854C73289E1}"/>
                </a:ext>
              </a:extLst>
            </p:cNvPr>
            <p:cNvSpPr/>
            <p:nvPr/>
          </p:nvSpPr>
          <p:spPr>
            <a:xfrm>
              <a:off x="8849283" y="5085709"/>
              <a:ext cx="22372" cy="22126"/>
            </a:xfrm>
            <a:custGeom>
              <a:avLst/>
              <a:gdLst>
                <a:gd name="connsiteX0" fmla="*/ 22372 w 22372"/>
                <a:gd name="connsiteY0" fmla="*/ 11063 h 22126"/>
                <a:gd name="connsiteX1" fmla="*/ 11186 w 22372"/>
                <a:gd name="connsiteY1" fmla="*/ 22127 h 22126"/>
                <a:gd name="connsiteX2" fmla="*/ 0 w 22372"/>
                <a:gd name="connsiteY2" fmla="*/ 11063 h 22126"/>
                <a:gd name="connsiteX3" fmla="*/ 11186 w 22372"/>
                <a:gd name="connsiteY3" fmla="*/ 0 h 22126"/>
                <a:gd name="connsiteX4" fmla="*/ 22372 w 22372"/>
                <a:gd name="connsiteY4" fmla="*/ 11063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22372" y="11063"/>
                  </a:moveTo>
                  <a:cubicBezTo>
                    <a:pt x="22372" y="17173"/>
                    <a:pt x="17364" y="22127"/>
                    <a:pt x="11186" y="22127"/>
                  </a:cubicBezTo>
                  <a:cubicBezTo>
                    <a:pt x="5009" y="22127"/>
                    <a:pt x="0" y="17173"/>
                    <a:pt x="0" y="11063"/>
                  </a:cubicBezTo>
                  <a:cubicBezTo>
                    <a:pt x="0" y="4953"/>
                    <a:pt x="5009" y="0"/>
                    <a:pt x="11186" y="0"/>
                  </a:cubicBezTo>
                  <a:cubicBezTo>
                    <a:pt x="17364" y="0"/>
                    <a:pt x="22372" y="4953"/>
                    <a:pt x="22372" y="1106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E19B283-7409-83F1-94D0-EDDCF1F9D7A2}"/>
                </a:ext>
              </a:extLst>
            </p:cNvPr>
            <p:cNvSpPr/>
            <p:nvPr/>
          </p:nvSpPr>
          <p:spPr>
            <a:xfrm>
              <a:off x="8725128" y="5246741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5BA668C-BC2F-2C0F-684D-E961B514C037}"/>
                </a:ext>
              </a:extLst>
            </p:cNvPr>
            <p:cNvSpPr/>
            <p:nvPr/>
          </p:nvSpPr>
          <p:spPr>
            <a:xfrm>
              <a:off x="9400483" y="5523325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3" y="4917"/>
                    <a:pt x="22373" y="11063"/>
                  </a:cubicBezTo>
                  <a:cubicBezTo>
                    <a:pt x="22373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8DA4270-6E57-4BCA-1C18-0945A8D1BE3F}"/>
                </a:ext>
              </a:extLst>
            </p:cNvPr>
            <p:cNvSpPr/>
            <p:nvPr/>
          </p:nvSpPr>
          <p:spPr>
            <a:xfrm>
              <a:off x="9322302" y="5754425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3" y="4917"/>
                    <a:pt x="22373" y="11063"/>
                  </a:cubicBezTo>
                  <a:cubicBezTo>
                    <a:pt x="22373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D5B0D62-E6E7-CE88-10B0-9DE7D14C1D50}"/>
                </a:ext>
              </a:extLst>
            </p:cNvPr>
            <p:cNvSpPr/>
            <p:nvPr/>
          </p:nvSpPr>
          <p:spPr>
            <a:xfrm>
              <a:off x="8825681" y="5747050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2EE74CA-EB7C-D970-8490-DADF39714268}"/>
                </a:ext>
              </a:extLst>
            </p:cNvPr>
            <p:cNvSpPr/>
            <p:nvPr/>
          </p:nvSpPr>
          <p:spPr>
            <a:xfrm>
              <a:off x="8794705" y="5169298"/>
              <a:ext cx="62077" cy="61462"/>
            </a:xfrm>
            <a:custGeom>
              <a:avLst/>
              <a:gdLst>
                <a:gd name="connsiteX0" fmla="*/ 30977 w 62077"/>
                <a:gd name="connsiteY0" fmla="*/ 61463 h 61462"/>
                <a:gd name="connsiteX1" fmla="*/ 62077 w 62077"/>
                <a:gd name="connsiteY1" fmla="*/ 30731 h 61462"/>
                <a:gd name="connsiteX2" fmla="*/ 30977 w 62077"/>
                <a:gd name="connsiteY2" fmla="*/ 0 h 61462"/>
                <a:gd name="connsiteX3" fmla="*/ 0 w 62077"/>
                <a:gd name="connsiteY3" fmla="*/ 30731 h 61462"/>
                <a:gd name="connsiteX4" fmla="*/ 30977 w 62077"/>
                <a:gd name="connsiteY4" fmla="*/ 61463 h 61462"/>
                <a:gd name="connsiteX5" fmla="*/ 30977 w 62077"/>
                <a:gd name="connsiteY5" fmla="*/ 15980 h 61462"/>
                <a:gd name="connsiteX6" fmla="*/ 47080 w 62077"/>
                <a:gd name="connsiteY6" fmla="*/ 31961 h 61462"/>
                <a:gd name="connsiteX7" fmla="*/ 30977 w 62077"/>
                <a:gd name="connsiteY7" fmla="*/ 47941 h 61462"/>
                <a:gd name="connsiteX8" fmla="*/ 14874 w 62077"/>
                <a:gd name="connsiteY8" fmla="*/ 31961 h 61462"/>
                <a:gd name="connsiteX9" fmla="*/ 30977 w 62077"/>
                <a:gd name="connsiteY9" fmla="*/ 15980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61463"/>
                  </a:move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8432" y="0"/>
                    <a:pt x="30977" y="0"/>
                  </a:cubicBezTo>
                  <a:cubicBezTo>
                    <a:pt x="13522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lose/>
                  <a:moveTo>
                    <a:pt x="30977" y="15980"/>
                  </a:moveTo>
                  <a:cubicBezTo>
                    <a:pt x="39705" y="15980"/>
                    <a:pt x="47080" y="23356"/>
                    <a:pt x="47080" y="31961"/>
                  </a:cubicBezTo>
                  <a:cubicBezTo>
                    <a:pt x="47080" y="40566"/>
                    <a:pt x="39582" y="47941"/>
                    <a:pt x="30977" y="47941"/>
                  </a:cubicBezTo>
                  <a:cubicBezTo>
                    <a:pt x="22372" y="47941"/>
                    <a:pt x="14874" y="40566"/>
                    <a:pt x="14874" y="31961"/>
                  </a:cubicBezTo>
                  <a:cubicBezTo>
                    <a:pt x="16103" y="22127"/>
                    <a:pt x="22372" y="15980"/>
                    <a:pt x="30977" y="1598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B7D4F39-D751-FCFD-E7DD-E1D566B77DBF}"/>
                </a:ext>
              </a:extLst>
            </p:cNvPr>
            <p:cNvSpPr/>
            <p:nvPr/>
          </p:nvSpPr>
          <p:spPr>
            <a:xfrm>
              <a:off x="8794705" y="5646251"/>
              <a:ext cx="62077" cy="61462"/>
            </a:xfrm>
            <a:custGeom>
              <a:avLst/>
              <a:gdLst>
                <a:gd name="connsiteX0" fmla="*/ 30977 w 62077"/>
                <a:gd name="connsiteY0" fmla="*/ 0 h 61462"/>
                <a:gd name="connsiteX1" fmla="*/ 0 w 62077"/>
                <a:gd name="connsiteY1" fmla="*/ 30731 h 61462"/>
                <a:gd name="connsiteX2" fmla="*/ 30977 w 62077"/>
                <a:gd name="connsiteY2" fmla="*/ 61463 h 61462"/>
                <a:gd name="connsiteX3" fmla="*/ 62077 w 62077"/>
                <a:gd name="connsiteY3" fmla="*/ 30731 h 61462"/>
                <a:gd name="connsiteX4" fmla="*/ 30977 w 62077"/>
                <a:gd name="connsiteY4" fmla="*/ 0 h 61462"/>
                <a:gd name="connsiteX5" fmla="*/ 30977 w 62077"/>
                <a:gd name="connsiteY5" fmla="*/ 45483 h 61462"/>
                <a:gd name="connsiteX6" fmla="*/ 14874 w 62077"/>
                <a:gd name="connsiteY6" fmla="*/ 29502 h 61462"/>
                <a:gd name="connsiteX7" fmla="*/ 30977 w 62077"/>
                <a:gd name="connsiteY7" fmla="*/ 13522 h 61462"/>
                <a:gd name="connsiteX8" fmla="*/ 47080 w 62077"/>
                <a:gd name="connsiteY8" fmla="*/ 29502 h 61462"/>
                <a:gd name="connsiteX9" fmla="*/ 30977 w 62077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8432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2" y="13522"/>
                    <a:pt x="30977" y="13522"/>
                  </a:cubicBezTo>
                  <a:cubicBezTo>
                    <a:pt x="39582" y="13522"/>
                    <a:pt x="47080" y="20897"/>
                    <a:pt x="47080" y="29502"/>
                  </a:cubicBezTo>
                  <a:cubicBezTo>
                    <a:pt x="47203" y="39336"/>
                    <a:pt x="39705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47899F3-A861-E55E-80C2-4940D7C02091}"/>
                </a:ext>
              </a:extLst>
            </p:cNvPr>
            <p:cNvSpPr/>
            <p:nvPr/>
          </p:nvSpPr>
          <p:spPr>
            <a:xfrm>
              <a:off x="9276450" y="5169298"/>
              <a:ext cx="61955" cy="61462"/>
            </a:xfrm>
            <a:custGeom>
              <a:avLst/>
              <a:gdLst>
                <a:gd name="connsiteX0" fmla="*/ 30978 w 61955"/>
                <a:gd name="connsiteY0" fmla="*/ 0 h 61462"/>
                <a:gd name="connsiteX1" fmla="*/ 0 w 61955"/>
                <a:gd name="connsiteY1" fmla="*/ 30731 h 61462"/>
                <a:gd name="connsiteX2" fmla="*/ 30978 w 61955"/>
                <a:gd name="connsiteY2" fmla="*/ 61463 h 61462"/>
                <a:gd name="connsiteX3" fmla="*/ 61955 w 61955"/>
                <a:gd name="connsiteY3" fmla="*/ 30731 h 61462"/>
                <a:gd name="connsiteX4" fmla="*/ 30978 w 61955"/>
                <a:gd name="connsiteY4" fmla="*/ 0 h 61462"/>
                <a:gd name="connsiteX5" fmla="*/ 30978 w 61955"/>
                <a:gd name="connsiteY5" fmla="*/ 46712 h 61462"/>
                <a:gd name="connsiteX6" fmla="*/ 14874 w 61955"/>
                <a:gd name="connsiteY6" fmla="*/ 30731 h 61462"/>
                <a:gd name="connsiteX7" fmla="*/ 30978 w 61955"/>
                <a:gd name="connsiteY7" fmla="*/ 14751 h 61462"/>
                <a:gd name="connsiteX8" fmla="*/ 47081 w 61955"/>
                <a:gd name="connsiteY8" fmla="*/ 30731 h 61462"/>
                <a:gd name="connsiteX9" fmla="*/ 30978 w 61955"/>
                <a:gd name="connsiteY9" fmla="*/ 46712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5" h="61462">
                  <a:moveTo>
                    <a:pt x="30978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8" y="61463"/>
                  </a:cubicBezTo>
                  <a:cubicBezTo>
                    <a:pt x="48311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8" y="0"/>
                  </a:cubicBezTo>
                  <a:close/>
                  <a:moveTo>
                    <a:pt x="30978" y="46712"/>
                  </a:moveTo>
                  <a:cubicBezTo>
                    <a:pt x="22250" y="46712"/>
                    <a:pt x="14874" y="39336"/>
                    <a:pt x="14874" y="30731"/>
                  </a:cubicBezTo>
                  <a:cubicBezTo>
                    <a:pt x="14874" y="22127"/>
                    <a:pt x="22373" y="14751"/>
                    <a:pt x="30978" y="14751"/>
                  </a:cubicBezTo>
                  <a:cubicBezTo>
                    <a:pt x="39706" y="14751"/>
                    <a:pt x="47081" y="22127"/>
                    <a:pt x="47081" y="30731"/>
                  </a:cubicBezTo>
                  <a:cubicBezTo>
                    <a:pt x="45852" y="39336"/>
                    <a:pt x="38476" y="46712"/>
                    <a:pt x="30978" y="4671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93AF790-28B8-EE5B-BAF5-ECEA8762E35E}"/>
                </a:ext>
              </a:extLst>
            </p:cNvPr>
            <p:cNvSpPr/>
            <p:nvPr/>
          </p:nvSpPr>
          <p:spPr>
            <a:xfrm>
              <a:off x="9276450" y="5646251"/>
              <a:ext cx="61955" cy="61462"/>
            </a:xfrm>
            <a:custGeom>
              <a:avLst/>
              <a:gdLst>
                <a:gd name="connsiteX0" fmla="*/ 30978 w 61955"/>
                <a:gd name="connsiteY0" fmla="*/ 0 h 61462"/>
                <a:gd name="connsiteX1" fmla="*/ 0 w 61955"/>
                <a:gd name="connsiteY1" fmla="*/ 30731 h 61462"/>
                <a:gd name="connsiteX2" fmla="*/ 30978 w 61955"/>
                <a:gd name="connsiteY2" fmla="*/ 61463 h 61462"/>
                <a:gd name="connsiteX3" fmla="*/ 61955 w 61955"/>
                <a:gd name="connsiteY3" fmla="*/ 30731 h 61462"/>
                <a:gd name="connsiteX4" fmla="*/ 30978 w 61955"/>
                <a:gd name="connsiteY4" fmla="*/ 0 h 61462"/>
                <a:gd name="connsiteX5" fmla="*/ 30978 w 61955"/>
                <a:gd name="connsiteY5" fmla="*/ 45483 h 61462"/>
                <a:gd name="connsiteX6" fmla="*/ 14874 w 61955"/>
                <a:gd name="connsiteY6" fmla="*/ 29502 h 61462"/>
                <a:gd name="connsiteX7" fmla="*/ 30978 w 61955"/>
                <a:gd name="connsiteY7" fmla="*/ 13522 h 61462"/>
                <a:gd name="connsiteX8" fmla="*/ 45852 w 61955"/>
                <a:gd name="connsiteY8" fmla="*/ 30731 h 61462"/>
                <a:gd name="connsiteX9" fmla="*/ 30978 w 61955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5" h="61462">
                  <a:moveTo>
                    <a:pt x="30978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8" y="61463"/>
                  </a:cubicBezTo>
                  <a:cubicBezTo>
                    <a:pt x="48311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8" y="0"/>
                  </a:cubicBezTo>
                  <a:close/>
                  <a:moveTo>
                    <a:pt x="30978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3" y="13522"/>
                    <a:pt x="30978" y="13522"/>
                  </a:cubicBezTo>
                  <a:cubicBezTo>
                    <a:pt x="39706" y="13522"/>
                    <a:pt x="45852" y="22127"/>
                    <a:pt x="45852" y="30731"/>
                  </a:cubicBezTo>
                  <a:cubicBezTo>
                    <a:pt x="45852" y="39336"/>
                    <a:pt x="38476" y="45483"/>
                    <a:pt x="30978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845C4AF-3A1C-D3A9-5346-55E9D8F2EDD7}"/>
                </a:ext>
              </a:extLst>
            </p:cNvPr>
            <p:cNvSpPr/>
            <p:nvPr/>
          </p:nvSpPr>
          <p:spPr>
            <a:xfrm>
              <a:off x="9023223" y="5395482"/>
              <a:ext cx="86908" cy="86048"/>
            </a:xfrm>
            <a:custGeom>
              <a:avLst/>
              <a:gdLst>
                <a:gd name="connsiteX0" fmla="*/ 43393 w 86908"/>
                <a:gd name="connsiteY0" fmla="*/ 0 h 86048"/>
                <a:gd name="connsiteX1" fmla="*/ 0 w 86908"/>
                <a:gd name="connsiteY1" fmla="*/ 43024 h 86048"/>
                <a:gd name="connsiteX2" fmla="*/ 43393 w 86908"/>
                <a:gd name="connsiteY2" fmla="*/ 86048 h 86048"/>
                <a:gd name="connsiteX3" fmla="*/ 86909 w 86908"/>
                <a:gd name="connsiteY3" fmla="*/ 43024 h 86048"/>
                <a:gd name="connsiteX4" fmla="*/ 43393 w 86908"/>
                <a:gd name="connsiteY4" fmla="*/ 0 h 86048"/>
                <a:gd name="connsiteX5" fmla="*/ 43393 w 86908"/>
                <a:gd name="connsiteY5" fmla="*/ 71297 h 86048"/>
                <a:gd name="connsiteX6" fmla="*/ 14874 w 86908"/>
                <a:gd name="connsiteY6" fmla="*/ 43024 h 86048"/>
                <a:gd name="connsiteX7" fmla="*/ 43393 w 86908"/>
                <a:gd name="connsiteY7" fmla="*/ 14751 h 86048"/>
                <a:gd name="connsiteX8" fmla="*/ 71911 w 86908"/>
                <a:gd name="connsiteY8" fmla="*/ 43024 h 86048"/>
                <a:gd name="connsiteX9" fmla="*/ 43393 w 86908"/>
                <a:gd name="connsiteY9" fmla="*/ 71297 h 8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908" h="86048">
                  <a:moveTo>
                    <a:pt x="43393" y="0"/>
                  </a:moveTo>
                  <a:cubicBezTo>
                    <a:pt x="19791" y="0"/>
                    <a:pt x="0" y="19668"/>
                    <a:pt x="0" y="43024"/>
                  </a:cubicBezTo>
                  <a:cubicBezTo>
                    <a:pt x="0" y="66380"/>
                    <a:pt x="19914" y="86048"/>
                    <a:pt x="43393" y="86048"/>
                  </a:cubicBezTo>
                  <a:cubicBezTo>
                    <a:pt x="66872" y="86048"/>
                    <a:pt x="86909" y="66380"/>
                    <a:pt x="86909" y="43024"/>
                  </a:cubicBezTo>
                  <a:cubicBezTo>
                    <a:pt x="86786" y="19668"/>
                    <a:pt x="66995" y="0"/>
                    <a:pt x="43393" y="0"/>
                  </a:cubicBezTo>
                  <a:close/>
                  <a:moveTo>
                    <a:pt x="43393" y="71297"/>
                  </a:moveTo>
                  <a:cubicBezTo>
                    <a:pt x="28519" y="71297"/>
                    <a:pt x="14874" y="59004"/>
                    <a:pt x="14874" y="43024"/>
                  </a:cubicBezTo>
                  <a:cubicBezTo>
                    <a:pt x="14874" y="27044"/>
                    <a:pt x="27290" y="14751"/>
                    <a:pt x="43393" y="14751"/>
                  </a:cubicBezTo>
                  <a:cubicBezTo>
                    <a:pt x="58267" y="14751"/>
                    <a:pt x="71911" y="27044"/>
                    <a:pt x="71911" y="43024"/>
                  </a:cubicBezTo>
                  <a:cubicBezTo>
                    <a:pt x="71911" y="59004"/>
                    <a:pt x="58267" y="71297"/>
                    <a:pt x="43393" y="71297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77BBF90-4F9A-596F-51C4-F2ACC9AD1A7B}"/>
                </a:ext>
              </a:extLst>
            </p:cNvPr>
            <p:cNvSpPr/>
            <p:nvPr/>
          </p:nvSpPr>
          <p:spPr>
            <a:xfrm>
              <a:off x="8867722" y="5241333"/>
              <a:ext cx="397419" cy="393116"/>
            </a:xfrm>
            <a:custGeom>
              <a:avLst/>
              <a:gdLst>
                <a:gd name="connsiteX0" fmla="*/ 390044 w 397419"/>
                <a:gd name="connsiteY0" fmla="*/ 148003 h 393116"/>
                <a:gd name="connsiteX1" fmla="*/ 376399 w 397419"/>
                <a:gd name="connsiteY1" fmla="*/ 145544 h 393116"/>
                <a:gd name="connsiteX2" fmla="*/ 279534 w 397419"/>
                <a:gd name="connsiteY2" fmla="*/ 182422 h 393116"/>
                <a:gd name="connsiteX3" fmla="*/ 362754 w 397419"/>
                <a:gd name="connsiteY3" fmla="*/ 90228 h 393116"/>
                <a:gd name="connsiteX4" fmla="*/ 361525 w 397419"/>
                <a:gd name="connsiteY4" fmla="*/ 84081 h 393116"/>
                <a:gd name="connsiteX5" fmla="*/ 299448 w 397419"/>
                <a:gd name="connsiteY5" fmla="*/ 27535 h 393116"/>
                <a:gd name="connsiteX6" fmla="*/ 288261 w 397419"/>
                <a:gd name="connsiteY6" fmla="*/ 34911 h 393116"/>
                <a:gd name="connsiteX7" fmla="*/ 246098 w 397419"/>
                <a:gd name="connsiteY7" fmla="*/ 129564 h 393116"/>
                <a:gd name="connsiteX8" fmla="*/ 238599 w 397419"/>
                <a:gd name="connsiteY8" fmla="*/ 6638 h 393116"/>
                <a:gd name="connsiteX9" fmla="*/ 233682 w 397419"/>
                <a:gd name="connsiteY9" fmla="*/ 2950 h 393116"/>
                <a:gd name="connsiteX10" fmla="*/ 149232 w 397419"/>
                <a:gd name="connsiteY10" fmla="*/ 6638 h 393116"/>
                <a:gd name="connsiteX11" fmla="*/ 146773 w 397419"/>
                <a:gd name="connsiteY11" fmla="*/ 20160 h 393116"/>
                <a:gd name="connsiteX12" fmla="*/ 184020 w 397419"/>
                <a:gd name="connsiteY12" fmla="*/ 116042 h 393116"/>
                <a:gd name="connsiteX13" fmla="*/ 90965 w 397419"/>
                <a:gd name="connsiteY13" fmla="*/ 33682 h 393116"/>
                <a:gd name="connsiteX14" fmla="*/ 84819 w 397419"/>
                <a:gd name="connsiteY14" fmla="*/ 34911 h 393116"/>
                <a:gd name="connsiteX15" fmla="*/ 27658 w 397419"/>
                <a:gd name="connsiteY15" fmla="*/ 96374 h 393116"/>
                <a:gd name="connsiteX16" fmla="*/ 35157 w 397419"/>
                <a:gd name="connsiteY16" fmla="*/ 107437 h 393116"/>
                <a:gd name="connsiteX17" fmla="*/ 130793 w 397419"/>
                <a:gd name="connsiteY17" fmla="*/ 149232 h 393116"/>
                <a:gd name="connsiteX18" fmla="*/ 6638 w 397419"/>
                <a:gd name="connsiteY18" fmla="*/ 156608 h 393116"/>
                <a:gd name="connsiteX19" fmla="*/ 2951 w 397419"/>
                <a:gd name="connsiteY19" fmla="*/ 161525 h 393116"/>
                <a:gd name="connsiteX20" fmla="*/ 6638 w 397419"/>
                <a:gd name="connsiteY20" fmla="*/ 245114 h 393116"/>
                <a:gd name="connsiteX21" fmla="*/ 20283 w 397419"/>
                <a:gd name="connsiteY21" fmla="*/ 247573 h 393116"/>
                <a:gd name="connsiteX22" fmla="*/ 117148 w 397419"/>
                <a:gd name="connsiteY22" fmla="*/ 210695 h 393116"/>
                <a:gd name="connsiteX23" fmla="*/ 33927 w 397419"/>
                <a:gd name="connsiteY23" fmla="*/ 302889 h 393116"/>
                <a:gd name="connsiteX24" fmla="*/ 35157 w 397419"/>
                <a:gd name="connsiteY24" fmla="*/ 309036 h 393116"/>
                <a:gd name="connsiteX25" fmla="*/ 97234 w 397419"/>
                <a:gd name="connsiteY25" fmla="*/ 365582 h 393116"/>
                <a:gd name="connsiteX26" fmla="*/ 100922 w 397419"/>
                <a:gd name="connsiteY26" fmla="*/ 366811 h 393116"/>
                <a:gd name="connsiteX27" fmla="*/ 100922 w 397419"/>
                <a:gd name="connsiteY27" fmla="*/ 366811 h 393116"/>
                <a:gd name="connsiteX28" fmla="*/ 108420 w 397419"/>
                <a:gd name="connsiteY28" fmla="*/ 356977 h 393116"/>
                <a:gd name="connsiteX29" fmla="*/ 150584 w 397419"/>
                <a:gd name="connsiteY29" fmla="*/ 263553 h 393116"/>
                <a:gd name="connsiteX30" fmla="*/ 158083 w 397419"/>
                <a:gd name="connsiteY30" fmla="*/ 386479 h 393116"/>
                <a:gd name="connsiteX31" fmla="*/ 163000 w 397419"/>
                <a:gd name="connsiteY31" fmla="*/ 390167 h 393116"/>
                <a:gd name="connsiteX32" fmla="*/ 247450 w 397419"/>
                <a:gd name="connsiteY32" fmla="*/ 386479 h 393116"/>
                <a:gd name="connsiteX33" fmla="*/ 249908 w 397419"/>
                <a:gd name="connsiteY33" fmla="*/ 372957 h 393116"/>
                <a:gd name="connsiteX34" fmla="*/ 212662 w 397419"/>
                <a:gd name="connsiteY34" fmla="*/ 277075 h 393116"/>
                <a:gd name="connsiteX35" fmla="*/ 305717 w 397419"/>
                <a:gd name="connsiteY35" fmla="*/ 359435 h 393116"/>
                <a:gd name="connsiteX36" fmla="*/ 311863 w 397419"/>
                <a:gd name="connsiteY36" fmla="*/ 358206 h 393116"/>
                <a:gd name="connsiteX37" fmla="*/ 369023 w 397419"/>
                <a:gd name="connsiteY37" fmla="*/ 296743 h 393116"/>
                <a:gd name="connsiteX38" fmla="*/ 361525 w 397419"/>
                <a:gd name="connsiteY38" fmla="*/ 285680 h 393116"/>
                <a:gd name="connsiteX39" fmla="*/ 265888 w 397419"/>
                <a:gd name="connsiteY39" fmla="*/ 243885 h 393116"/>
                <a:gd name="connsiteX40" fmla="*/ 390044 w 397419"/>
                <a:gd name="connsiteY40" fmla="*/ 236509 h 393116"/>
                <a:gd name="connsiteX41" fmla="*/ 393732 w 397419"/>
                <a:gd name="connsiteY41" fmla="*/ 231592 h 393116"/>
                <a:gd name="connsiteX42" fmla="*/ 397419 w 397419"/>
                <a:gd name="connsiteY42" fmla="*/ 197173 h 393116"/>
                <a:gd name="connsiteX43" fmla="*/ 390044 w 397419"/>
                <a:gd name="connsiteY43" fmla="*/ 148003 h 393116"/>
                <a:gd name="connsiteX44" fmla="*/ 378857 w 397419"/>
                <a:gd name="connsiteY44" fmla="*/ 226675 h 393116"/>
                <a:gd name="connsiteX45" fmla="*/ 267118 w 397419"/>
                <a:gd name="connsiteY45" fmla="*/ 227905 h 393116"/>
                <a:gd name="connsiteX46" fmla="*/ 255931 w 397419"/>
                <a:gd name="connsiteY46" fmla="*/ 230363 h 393116"/>
                <a:gd name="connsiteX47" fmla="*/ 249785 w 397419"/>
                <a:gd name="connsiteY47" fmla="*/ 238968 h 393116"/>
                <a:gd name="connsiteX48" fmla="*/ 249785 w 397419"/>
                <a:gd name="connsiteY48" fmla="*/ 247573 h 393116"/>
                <a:gd name="connsiteX49" fmla="*/ 347881 w 397419"/>
                <a:gd name="connsiteY49" fmla="*/ 301660 h 393116"/>
                <a:gd name="connsiteX50" fmla="*/ 305717 w 397419"/>
                <a:gd name="connsiteY50" fmla="*/ 343455 h 393116"/>
                <a:gd name="connsiteX51" fmla="*/ 226307 w 397419"/>
                <a:gd name="connsiteY51" fmla="*/ 266012 h 393116"/>
                <a:gd name="connsiteX52" fmla="*/ 216350 w 397419"/>
                <a:gd name="connsiteY52" fmla="*/ 259865 h 393116"/>
                <a:gd name="connsiteX53" fmla="*/ 205163 w 397419"/>
                <a:gd name="connsiteY53" fmla="*/ 262324 h 393116"/>
                <a:gd name="connsiteX54" fmla="*/ 199017 w 397419"/>
                <a:gd name="connsiteY54" fmla="*/ 268470 h 393116"/>
                <a:gd name="connsiteX55" fmla="*/ 230117 w 397419"/>
                <a:gd name="connsiteY55" fmla="*/ 375416 h 393116"/>
                <a:gd name="connsiteX56" fmla="*/ 170499 w 397419"/>
                <a:gd name="connsiteY56" fmla="*/ 375416 h 393116"/>
                <a:gd name="connsiteX57" fmla="*/ 169269 w 397419"/>
                <a:gd name="connsiteY57" fmla="*/ 264782 h 393116"/>
                <a:gd name="connsiteX58" fmla="*/ 166810 w 397419"/>
                <a:gd name="connsiteY58" fmla="*/ 253719 h 393116"/>
                <a:gd name="connsiteX59" fmla="*/ 158083 w 397419"/>
                <a:gd name="connsiteY59" fmla="*/ 247573 h 393116"/>
                <a:gd name="connsiteX60" fmla="*/ 149355 w 397419"/>
                <a:gd name="connsiteY60" fmla="*/ 247573 h 393116"/>
                <a:gd name="connsiteX61" fmla="*/ 94776 w 397419"/>
                <a:gd name="connsiteY61" fmla="*/ 344684 h 393116"/>
                <a:gd name="connsiteX62" fmla="*/ 52612 w 397419"/>
                <a:gd name="connsiteY62" fmla="*/ 302889 h 393116"/>
                <a:gd name="connsiteX63" fmla="*/ 130793 w 397419"/>
                <a:gd name="connsiteY63" fmla="*/ 224217 h 393116"/>
                <a:gd name="connsiteX64" fmla="*/ 136939 w 397419"/>
                <a:gd name="connsiteY64" fmla="*/ 214383 h 393116"/>
                <a:gd name="connsiteX65" fmla="*/ 134481 w 397419"/>
                <a:gd name="connsiteY65" fmla="*/ 203319 h 393116"/>
                <a:gd name="connsiteX66" fmla="*/ 128334 w 397419"/>
                <a:gd name="connsiteY66" fmla="*/ 197173 h 393116"/>
                <a:gd name="connsiteX67" fmla="*/ 20283 w 397419"/>
                <a:gd name="connsiteY67" fmla="*/ 227905 h 393116"/>
                <a:gd name="connsiteX68" fmla="*/ 20283 w 397419"/>
                <a:gd name="connsiteY68" fmla="*/ 168900 h 393116"/>
                <a:gd name="connsiteX69" fmla="*/ 132023 w 397419"/>
                <a:gd name="connsiteY69" fmla="*/ 167671 h 393116"/>
                <a:gd name="connsiteX70" fmla="*/ 143209 w 397419"/>
                <a:gd name="connsiteY70" fmla="*/ 165212 h 393116"/>
                <a:gd name="connsiteX71" fmla="*/ 149355 w 397419"/>
                <a:gd name="connsiteY71" fmla="*/ 156608 h 393116"/>
                <a:gd name="connsiteX72" fmla="*/ 149355 w 397419"/>
                <a:gd name="connsiteY72" fmla="*/ 148003 h 393116"/>
                <a:gd name="connsiteX73" fmla="*/ 51260 w 397419"/>
                <a:gd name="connsiteY73" fmla="*/ 93915 h 393116"/>
                <a:gd name="connsiteX74" fmla="*/ 93424 w 397419"/>
                <a:gd name="connsiteY74" fmla="*/ 52121 h 393116"/>
                <a:gd name="connsiteX75" fmla="*/ 172834 w 397419"/>
                <a:gd name="connsiteY75" fmla="*/ 129564 h 393116"/>
                <a:gd name="connsiteX76" fmla="*/ 182791 w 397419"/>
                <a:gd name="connsiteY76" fmla="*/ 135710 h 393116"/>
                <a:gd name="connsiteX77" fmla="*/ 193977 w 397419"/>
                <a:gd name="connsiteY77" fmla="*/ 133252 h 393116"/>
                <a:gd name="connsiteX78" fmla="*/ 200123 w 397419"/>
                <a:gd name="connsiteY78" fmla="*/ 127105 h 393116"/>
                <a:gd name="connsiteX79" fmla="*/ 169146 w 397419"/>
                <a:gd name="connsiteY79" fmla="*/ 20160 h 393116"/>
                <a:gd name="connsiteX80" fmla="*/ 228765 w 397419"/>
                <a:gd name="connsiteY80" fmla="*/ 20160 h 393116"/>
                <a:gd name="connsiteX81" fmla="*/ 229994 w 397419"/>
                <a:gd name="connsiteY81" fmla="*/ 130793 h 393116"/>
                <a:gd name="connsiteX82" fmla="*/ 232453 w 397419"/>
                <a:gd name="connsiteY82" fmla="*/ 141856 h 393116"/>
                <a:gd name="connsiteX83" fmla="*/ 241181 w 397419"/>
                <a:gd name="connsiteY83" fmla="*/ 148003 h 393116"/>
                <a:gd name="connsiteX84" fmla="*/ 249908 w 397419"/>
                <a:gd name="connsiteY84" fmla="*/ 148003 h 393116"/>
                <a:gd name="connsiteX85" fmla="*/ 304487 w 397419"/>
                <a:gd name="connsiteY85" fmla="*/ 50891 h 393116"/>
                <a:gd name="connsiteX86" fmla="*/ 346651 w 397419"/>
                <a:gd name="connsiteY86" fmla="*/ 92686 h 393116"/>
                <a:gd name="connsiteX87" fmla="*/ 268470 w 397419"/>
                <a:gd name="connsiteY87" fmla="*/ 171359 h 393116"/>
                <a:gd name="connsiteX88" fmla="*/ 262324 w 397419"/>
                <a:gd name="connsiteY88" fmla="*/ 181193 h 393116"/>
                <a:gd name="connsiteX89" fmla="*/ 264783 w 397419"/>
                <a:gd name="connsiteY89" fmla="*/ 192256 h 393116"/>
                <a:gd name="connsiteX90" fmla="*/ 270929 w 397419"/>
                <a:gd name="connsiteY90" fmla="*/ 198402 h 393116"/>
                <a:gd name="connsiteX91" fmla="*/ 378980 w 397419"/>
                <a:gd name="connsiteY91" fmla="*/ 167671 h 393116"/>
                <a:gd name="connsiteX92" fmla="*/ 378857 w 397419"/>
                <a:gd name="connsiteY92" fmla="*/ 226675 h 39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97419" h="393116">
                  <a:moveTo>
                    <a:pt x="390044" y="148003"/>
                  </a:moveTo>
                  <a:cubicBezTo>
                    <a:pt x="388814" y="141856"/>
                    <a:pt x="380087" y="140627"/>
                    <a:pt x="376399" y="145544"/>
                  </a:cubicBezTo>
                  <a:cubicBezTo>
                    <a:pt x="352797" y="175046"/>
                    <a:pt x="315551" y="188568"/>
                    <a:pt x="279534" y="182422"/>
                  </a:cubicBezTo>
                  <a:cubicBezTo>
                    <a:pt x="321697" y="170129"/>
                    <a:pt x="354027" y="135710"/>
                    <a:pt x="362754" y="90228"/>
                  </a:cubicBezTo>
                  <a:cubicBezTo>
                    <a:pt x="362754" y="87769"/>
                    <a:pt x="362754" y="86540"/>
                    <a:pt x="361525" y="84081"/>
                  </a:cubicBezTo>
                  <a:cubicBezTo>
                    <a:pt x="345422" y="60725"/>
                    <a:pt x="324278" y="41057"/>
                    <a:pt x="299448" y="27535"/>
                  </a:cubicBezTo>
                  <a:cubicBezTo>
                    <a:pt x="294530" y="23848"/>
                    <a:pt x="287032" y="28765"/>
                    <a:pt x="288261" y="34911"/>
                  </a:cubicBezTo>
                  <a:cubicBezTo>
                    <a:pt x="291949" y="71789"/>
                    <a:pt x="275845" y="107437"/>
                    <a:pt x="246098" y="129564"/>
                  </a:cubicBezTo>
                  <a:cubicBezTo>
                    <a:pt x="267241" y="91457"/>
                    <a:pt x="264659" y="43516"/>
                    <a:pt x="238599" y="6638"/>
                  </a:cubicBezTo>
                  <a:cubicBezTo>
                    <a:pt x="237370" y="5409"/>
                    <a:pt x="236141" y="4180"/>
                    <a:pt x="233682" y="2950"/>
                  </a:cubicBezTo>
                  <a:cubicBezTo>
                    <a:pt x="206393" y="-1967"/>
                    <a:pt x="176522" y="-738"/>
                    <a:pt x="149232" y="6638"/>
                  </a:cubicBezTo>
                  <a:cubicBezTo>
                    <a:pt x="143086" y="7867"/>
                    <a:pt x="141734" y="16472"/>
                    <a:pt x="146773" y="20160"/>
                  </a:cubicBezTo>
                  <a:cubicBezTo>
                    <a:pt x="176522" y="43516"/>
                    <a:pt x="190166" y="80394"/>
                    <a:pt x="184020" y="116042"/>
                  </a:cubicBezTo>
                  <a:cubicBezTo>
                    <a:pt x="171604" y="75476"/>
                    <a:pt x="136816" y="42286"/>
                    <a:pt x="90965" y="33682"/>
                  </a:cubicBezTo>
                  <a:cubicBezTo>
                    <a:pt x="88506" y="33682"/>
                    <a:pt x="87278" y="33682"/>
                    <a:pt x="84819" y="34911"/>
                  </a:cubicBezTo>
                  <a:cubicBezTo>
                    <a:pt x="61217" y="50891"/>
                    <a:pt x="41303" y="71789"/>
                    <a:pt x="27658" y="96374"/>
                  </a:cubicBezTo>
                  <a:cubicBezTo>
                    <a:pt x="23970" y="101291"/>
                    <a:pt x="28888" y="108667"/>
                    <a:pt x="35157" y="107437"/>
                  </a:cubicBezTo>
                  <a:cubicBezTo>
                    <a:pt x="72403" y="103749"/>
                    <a:pt x="108420" y="118500"/>
                    <a:pt x="130793" y="149232"/>
                  </a:cubicBezTo>
                  <a:cubicBezTo>
                    <a:pt x="92317" y="128335"/>
                    <a:pt x="43884" y="130793"/>
                    <a:pt x="6638" y="156608"/>
                  </a:cubicBezTo>
                  <a:cubicBezTo>
                    <a:pt x="5408" y="157837"/>
                    <a:pt x="4179" y="159066"/>
                    <a:pt x="2951" y="161525"/>
                  </a:cubicBezTo>
                  <a:cubicBezTo>
                    <a:pt x="-1967" y="188568"/>
                    <a:pt x="-738" y="218071"/>
                    <a:pt x="6638" y="245114"/>
                  </a:cubicBezTo>
                  <a:cubicBezTo>
                    <a:pt x="7867" y="251260"/>
                    <a:pt x="16595" y="252490"/>
                    <a:pt x="20283" y="247573"/>
                  </a:cubicBezTo>
                  <a:cubicBezTo>
                    <a:pt x="43884" y="218071"/>
                    <a:pt x="81131" y="204549"/>
                    <a:pt x="117148" y="210695"/>
                  </a:cubicBezTo>
                  <a:cubicBezTo>
                    <a:pt x="74985" y="222987"/>
                    <a:pt x="42655" y="258636"/>
                    <a:pt x="33927" y="302889"/>
                  </a:cubicBezTo>
                  <a:cubicBezTo>
                    <a:pt x="33927" y="305348"/>
                    <a:pt x="33927" y="306577"/>
                    <a:pt x="35157" y="309036"/>
                  </a:cubicBezTo>
                  <a:cubicBezTo>
                    <a:pt x="51260" y="332392"/>
                    <a:pt x="72403" y="352060"/>
                    <a:pt x="97234" y="365582"/>
                  </a:cubicBezTo>
                  <a:cubicBezTo>
                    <a:pt x="98463" y="366811"/>
                    <a:pt x="99693" y="366811"/>
                    <a:pt x="100922" y="366811"/>
                  </a:cubicBezTo>
                  <a:lnTo>
                    <a:pt x="100922" y="366811"/>
                  </a:lnTo>
                  <a:cubicBezTo>
                    <a:pt x="105839" y="366811"/>
                    <a:pt x="109650" y="361894"/>
                    <a:pt x="108420" y="356977"/>
                  </a:cubicBezTo>
                  <a:cubicBezTo>
                    <a:pt x="104733" y="320099"/>
                    <a:pt x="120836" y="284450"/>
                    <a:pt x="150584" y="263553"/>
                  </a:cubicBezTo>
                  <a:cubicBezTo>
                    <a:pt x="129441" y="301660"/>
                    <a:pt x="132023" y="349601"/>
                    <a:pt x="158083" y="386479"/>
                  </a:cubicBezTo>
                  <a:cubicBezTo>
                    <a:pt x="159312" y="387708"/>
                    <a:pt x="160542" y="388937"/>
                    <a:pt x="163000" y="390167"/>
                  </a:cubicBezTo>
                  <a:cubicBezTo>
                    <a:pt x="190289" y="395084"/>
                    <a:pt x="220160" y="393855"/>
                    <a:pt x="247450" y="386479"/>
                  </a:cubicBezTo>
                  <a:cubicBezTo>
                    <a:pt x="253596" y="385250"/>
                    <a:pt x="254949" y="376645"/>
                    <a:pt x="249908" y="372957"/>
                  </a:cubicBezTo>
                  <a:cubicBezTo>
                    <a:pt x="220160" y="349601"/>
                    <a:pt x="206516" y="312723"/>
                    <a:pt x="212662" y="277075"/>
                  </a:cubicBezTo>
                  <a:cubicBezTo>
                    <a:pt x="225078" y="318870"/>
                    <a:pt x="259865" y="350831"/>
                    <a:pt x="305717" y="359435"/>
                  </a:cubicBezTo>
                  <a:cubicBezTo>
                    <a:pt x="308175" y="359435"/>
                    <a:pt x="309405" y="359435"/>
                    <a:pt x="311863" y="358206"/>
                  </a:cubicBezTo>
                  <a:cubicBezTo>
                    <a:pt x="335465" y="342226"/>
                    <a:pt x="355379" y="321328"/>
                    <a:pt x="369023" y="296743"/>
                  </a:cubicBezTo>
                  <a:cubicBezTo>
                    <a:pt x="372711" y="291826"/>
                    <a:pt x="367794" y="284450"/>
                    <a:pt x="361525" y="285680"/>
                  </a:cubicBezTo>
                  <a:cubicBezTo>
                    <a:pt x="324278" y="289368"/>
                    <a:pt x="288261" y="274616"/>
                    <a:pt x="265888" y="243885"/>
                  </a:cubicBezTo>
                  <a:cubicBezTo>
                    <a:pt x="304364" y="264782"/>
                    <a:pt x="352797" y="262324"/>
                    <a:pt x="390044" y="236509"/>
                  </a:cubicBezTo>
                  <a:cubicBezTo>
                    <a:pt x="391273" y="235280"/>
                    <a:pt x="392503" y="234051"/>
                    <a:pt x="393732" y="231592"/>
                  </a:cubicBezTo>
                  <a:cubicBezTo>
                    <a:pt x="396190" y="220529"/>
                    <a:pt x="397419" y="208236"/>
                    <a:pt x="397419" y="197173"/>
                  </a:cubicBezTo>
                  <a:cubicBezTo>
                    <a:pt x="396313" y="181193"/>
                    <a:pt x="394961" y="163983"/>
                    <a:pt x="390044" y="148003"/>
                  </a:cubicBezTo>
                  <a:close/>
                  <a:moveTo>
                    <a:pt x="378857" y="226675"/>
                  </a:moveTo>
                  <a:cubicBezTo>
                    <a:pt x="345299" y="248802"/>
                    <a:pt x="301906" y="248802"/>
                    <a:pt x="267118" y="227905"/>
                  </a:cubicBezTo>
                  <a:cubicBezTo>
                    <a:pt x="263431" y="225446"/>
                    <a:pt x="258390" y="226675"/>
                    <a:pt x="255931" y="230363"/>
                  </a:cubicBezTo>
                  <a:cubicBezTo>
                    <a:pt x="254703" y="234051"/>
                    <a:pt x="252244" y="236509"/>
                    <a:pt x="249785" y="238968"/>
                  </a:cubicBezTo>
                  <a:cubicBezTo>
                    <a:pt x="247327" y="241426"/>
                    <a:pt x="247327" y="245114"/>
                    <a:pt x="249785" y="247573"/>
                  </a:cubicBezTo>
                  <a:cubicBezTo>
                    <a:pt x="270929" y="279533"/>
                    <a:pt x="306946" y="300431"/>
                    <a:pt x="347881" y="301660"/>
                  </a:cubicBezTo>
                  <a:cubicBezTo>
                    <a:pt x="336694" y="317641"/>
                    <a:pt x="321820" y="332392"/>
                    <a:pt x="305717" y="343455"/>
                  </a:cubicBezTo>
                  <a:cubicBezTo>
                    <a:pt x="266011" y="334850"/>
                    <a:pt x="234912" y="304119"/>
                    <a:pt x="226307" y="266012"/>
                  </a:cubicBezTo>
                  <a:cubicBezTo>
                    <a:pt x="225078" y="262324"/>
                    <a:pt x="221389" y="258636"/>
                    <a:pt x="216350" y="259865"/>
                  </a:cubicBezTo>
                  <a:cubicBezTo>
                    <a:pt x="212662" y="261095"/>
                    <a:pt x="208851" y="261095"/>
                    <a:pt x="205163" y="262324"/>
                  </a:cubicBezTo>
                  <a:cubicBezTo>
                    <a:pt x="201475" y="262324"/>
                    <a:pt x="199017" y="264782"/>
                    <a:pt x="199017" y="268470"/>
                  </a:cubicBezTo>
                  <a:cubicBezTo>
                    <a:pt x="190289" y="306577"/>
                    <a:pt x="201475" y="345913"/>
                    <a:pt x="230117" y="375416"/>
                  </a:cubicBezTo>
                  <a:cubicBezTo>
                    <a:pt x="210203" y="379103"/>
                    <a:pt x="190413" y="379103"/>
                    <a:pt x="170499" y="375416"/>
                  </a:cubicBezTo>
                  <a:cubicBezTo>
                    <a:pt x="148126" y="342226"/>
                    <a:pt x="148126" y="299202"/>
                    <a:pt x="169269" y="264782"/>
                  </a:cubicBezTo>
                  <a:cubicBezTo>
                    <a:pt x="171728" y="261095"/>
                    <a:pt x="170499" y="256178"/>
                    <a:pt x="166810" y="253719"/>
                  </a:cubicBezTo>
                  <a:cubicBezTo>
                    <a:pt x="163123" y="252490"/>
                    <a:pt x="160664" y="250031"/>
                    <a:pt x="158083" y="247573"/>
                  </a:cubicBezTo>
                  <a:cubicBezTo>
                    <a:pt x="155624" y="245114"/>
                    <a:pt x="151937" y="245114"/>
                    <a:pt x="149355" y="247573"/>
                  </a:cubicBezTo>
                  <a:cubicBezTo>
                    <a:pt x="117025" y="268470"/>
                    <a:pt x="96006" y="304119"/>
                    <a:pt x="94776" y="344684"/>
                  </a:cubicBezTo>
                  <a:cubicBezTo>
                    <a:pt x="78673" y="333621"/>
                    <a:pt x="63798" y="318870"/>
                    <a:pt x="52612" y="302889"/>
                  </a:cubicBezTo>
                  <a:cubicBezTo>
                    <a:pt x="61340" y="263553"/>
                    <a:pt x="91088" y="232822"/>
                    <a:pt x="130793" y="224217"/>
                  </a:cubicBezTo>
                  <a:cubicBezTo>
                    <a:pt x="134481" y="222987"/>
                    <a:pt x="138291" y="219300"/>
                    <a:pt x="136939" y="214383"/>
                  </a:cubicBezTo>
                  <a:cubicBezTo>
                    <a:pt x="135710" y="210695"/>
                    <a:pt x="135710" y="207007"/>
                    <a:pt x="134481" y="203319"/>
                  </a:cubicBezTo>
                  <a:cubicBezTo>
                    <a:pt x="134481" y="199632"/>
                    <a:pt x="132023" y="197173"/>
                    <a:pt x="128334" y="197173"/>
                  </a:cubicBezTo>
                  <a:cubicBezTo>
                    <a:pt x="89859" y="188568"/>
                    <a:pt x="50154" y="199632"/>
                    <a:pt x="20283" y="227905"/>
                  </a:cubicBezTo>
                  <a:cubicBezTo>
                    <a:pt x="16595" y="208236"/>
                    <a:pt x="16595" y="188568"/>
                    <a:pt x="20283" y="168900"/>
                  </a:cubicBezTo>
                  <a:cubicBezTo>
                    <a:pt x="53841" y="146773"/>
                    <a:pt x="97234" y="146773"/>
                    <a:pt x="132023" y="167671"/>
                  </a:cubicBezTo>
                  <a:cubicBezTo>
                    <a:pt x="135710" y="170129"/>
                    <a:pt x="140750" y="168900"/>
                    <a:pt x="143209" y="165212"/>
                  </a:cubicBezTo>
                  <a:cubicBezTo>
                    <a:pt x="144438" y="161525"/>
                    <a:pt x="146896" y="159066"/>
                    <a:pt x="149355" y="156608"/>
                  </a:cubicBezTo>
                  <a:cubicBezTo>
                    <a:pt x="151814" y="154149"/>
                    <a:pt x="151814" y="150461"/>
                    <a:pt x="149355" y="148003"/>
                  </a:cubicBezTo>
                  <a:cubicBezTo>
                    <a:pt x="128212" y="116042"/>
                    <a:pt x="92194" y="95145"/>
                    <a:pt x="51260" y="93915"/>
                  </a:cubicBezTo>
                  <a:cubicBezTo>
                    <a:pt x="62446" y="77935"/>
                    <a:pt x="77321" y="63184"/>
                    <a:pt x="93424" y="52121"/>
                  </a:cubicBezTo>
                  <a:cubicBezTo>
                    <a:pt x="131900" y="59496"/>
                    <a:pt x="164229" y="90228"/>
                    <a:pt x="172834" y="129564"/>
                  </a:cubicBezTo>
                  <a:cubicBezTo>
                    <a:pt x="174063" y="133252"/>
                    <a:pt x="177751" y="136939"/>
                    <a:pt x="182791" y="135710"/>
                  </a:cubicBezTo>
                  <a:cubicBezTo>
                    <a:pt x="186479" y="134481"/>
                    <a:pt x="190289" y="134481"/>
                    <a:pt x="193977" y="133252"/>
                  </a:cubicBezTo>
                  <a:cubicBezTo>
                    <a:pt x="197665" y="133252"/>
                    <a:pt x="200123" y="130793"/>
                    <a:pt x="200123" y="127105"/>
                  </a:cubicBezTo>
                  <a:cubicBezTo>
                    <a:pt x="208851" y="88998"/>
                    <a:pt x="197665" y="49662"/>
                    <a:pt x="169146" y="20160"/>
                  </a:cubicBezTo>
                  <a:cubicBezTo>
                    <a:pt x="189060" y="16472"/>
                    <a:pt x="208851" y="16472"/>
                    <a:pt x="228765" y="20160"/>
                  </a:cubicBezTo>
                  <a:cubicBezTo>
                    <a:pt x="251138" y="53350"/>
                    <a:pt x="251138" y="96374"/>
                    <a:pt x="229994" y="130793"/>
                  </a:cubicBezTo>
                  <a:cubicBezTo>
                    <a:pt x="227536" y="134481"/>
                    <a:pt x="228765" y="139398"/>
                    <a:pt x="232453" y="141856"/>
                  </a:cubicBezTo>
                  <a:cubicBezTo>
                    <a:pt x="236141" y="143086"/>
                    <a:pt x="238599" y="145544"/>
                    <a:pt x="241181" y="148003"/>
                  </a:cubicBezTo>
                  <a:cubicBezTo>
                    <a:pt x="243639" y="150461"/>
                    <a:pt x="247327" y="150461"/>
                    <a:pt x="249908" y="148003"/>
                  </a:cubicBezTo>
                  <a:cubicBezTo>
                    <a:pt x="283468" y="127105"/>
                    <a:pt x="303258" y="91457"/>
                    <a:pt x="304487" y="50891"/>
                  </a:cubicBezTo>
                  <a:cubicBezTo>
                    <a:pt x="320591" y="61955"/>
                    <a:pt x="335465" y="76706"/>
                    <a:pt x="346651" y="92686"/>
                  </a:cubicBezTo>
                  <a:cubicBezTo>
                    <a:pt x="337924" y="132022"/>
                    <a:pt x="306946" y="162754"/>
                    <a:pt x="268470" y="171359"/>
                  </a:cubicBezTo>
                  <a:cubicBezTo>
                    <a:pt x="264783" y="172588"/>
                    <a:pt x="260972" y="176276"/>
                    <a:pt x="262324" y="181193"/>
                  </a:cubicBezTo>
                  <a:cubicBezTo>
                    <a:pt x="263553" y="184881"/>
                    <a:pt x="263553" y="188568"/>
                    <a:pt x="264783" y="192256"/>
                  </a:cubicBezTo>
                  <a:cubicBezTo>
                    <a:pt x="264783" y="195944"/>
                    <a:pt x="267241" y="198402"/>
                    <a:pt x="270929" y="198402"/>
                  </a:cubicBezTo>
                  <a:cubicBezTo>
                    <a:pt x="309405" y="207007"/>
                    <a:pt x="349110" y="195944"/>
                    <a:pt x="378980" y="167671"/>
                  </a:cubicBezTo>
                  <a:cubicBezTo>
                    <a:pt x="382546" y="186110"/>
                    <a:pt x="382546" y="207007"/>
                    <a:pt x="378857" y="226675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D079BB1-C7F8-D74E-C57A-F033EB36119D}"/>
              </a:ext>
            </a:extLst>
          </p:cNvPr>
          <p:cNvSpPr txBox="1"/>
          <p:nvPr/>
        </p:nvSpPr>
        <p:spPr>
          <a:xfrm>
            <a:off x="6282716" y="4418931"/>
            <a:ext cx="3506787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640471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11B201A-C288-2ECE-B4AA-3ED39ED7F454}"/>
              </a:ext>
            </a:extLst>
          </p:cNvPr>
          <p:cNvSpPr/>
          <p:nvPr/>
        </p:nvSpPr>
        <p:spPr>
          <a:xfrm>
            <a:off x="7844117" y="2294965"/>
            <a:ext cx="2599765" cy="3908611"/>
          </a:xfrm>
          <a:prstGeom prst="roundRect">
            <a:avLst>
              <a:gd name="adj" fmla="val 10460"/>
            </a:avLst>
          </a:prstGeom>
          <a:solidFill>
            <a:srgbClr val="22393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019DD7D-81C9-DA69-697B-A15D726A4799}"/>
              </a:ext>
            </a:extLst>
          </p:cNvPr>
          <p:cNvSpPr/>
          <p:nvPr/>
        </p:nvSpPr>
        <p:spPr>
          <a:xfrm>
            <a:off x="4796117" y="2294965"/>
            <a:ext cx="2599765" cy="3908611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4782B3C-6D31-469F-2935-228400F19A01}"/>
              </a:ext>
            </a:extLst>
          </p:cNvPr>
          <p:cNvSpPr/>
          <p:nvPr/>
        </p:nvSpPr>
        <p:spPr>
          <a:xfrm>
            <a:off x="1792940" y="2294965"/>
            <a:ext cx="2599765" cy="3908611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0CF374-1F29-C387-0275-B69DA1B6878F}"/>
              </a:ext>
            </a:extLst>
          </p:cNvPr>
          <p:cNvSpPr txBox="1"/>
          <p:nvPr/>
        </p:nvSpPr>
        <p:spPr>
          <a:xfrm>
            <a:off x="0" y="15264"/>
            <a:ext cx="1165071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24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14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9FD60C-FB9D-0F54-147E-F611E76C9C2F}"/>
              </a:ext>
            </a:extLst>
          </p:cNvPr>
          <p:cNvSpPr txBox="1"/>
          <p:nvPr/>
        </p:nvSpPr>
        <p:spPr>
          <a:xfrm>
            <a:off x="1093913" y="738231"/>
            <a:ext cx="9462889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22393F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F6EB7760-0CC7-D133-5CBF-25FCC5E76167}"/>
              </a:ext>
            </a:extLst>
          </p:cNvPr>
          <p:cNvSpPr/>
          <p:nvPr/>
        </p:nvSpPr>
        <p:spPr>
          <a:xfrm>
            <a:off x="2575827" y="2500268"/>
            <a:ext cx="1001485" cy="1001485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4B2A7034-0B46-B2AF-00B9-F7603C6A5D2D}"/>
              </a:ext>
            </a:extLst>
          </p:cNvPr>
          <p:cNvSpPr/>
          <p:nvPr/>
        </p:nvSpPr>
        <p:spPr>
          <a:xfrm>
            <a:off x="5643132" y="2500268"/>
            <a:ext cx="1001485" cy="1001485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C1843C4-3B2E-E683-2730-753320A5CD3D}"/>
              </a:ext>
            </a:extLst>
          </p:cNvPr>
          <p:cNvSpPr/>
          <p:nvPr/>
        </p:nvSpPr>
        <p:spPr>
          <a:xfrm>
            <a:off x="8710436" y="2500268"/>
            <a:ext cx="1001485" cy="1001485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aphic 2">
            <a:extLst>
              <a:ext uri="{FF2B5EF4-FFF2-40B4-BE49-F238E27FC236}">
                <a16:creationId xmlns:a16="http://schemas.microsoft.com/office/drawing/2014/main" id="{0B456BF3-72A4-C306-2C18-DAAF441BDFE3}"/>
              </a:ext>
            </a:extLst>
          </p:cNvPr>
          <p:cNvGrpSpPr/>
          <p:nvPr/>
        </p:nvGrpSpPr>
        <p:grpSpPr>
          <a:xfrm>
            <a:off x="8934756" y="2662648"/>
            <a:ext cx="618159" cy="676724"/>
            <a:chOff x="7049357" y="3749992"/>
            <a:chExt cx="510730" cy="559117"/>
          </a:xfrm>
          <a:solidFill>
            <a:srgbClr val="22393F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FD97867-01EA-52E6-A75C-B845EA70B5AC}"/>
                </a:ext>
              </a:extLst>
            </p:cNvPr>
            <p:cNvSpPr/>
            <p:nvPr/>
          </p:nvSpPr>
          <p:spPr>
            <a:xfrm>
              <a:off x="7386375" y="3999071"/>
              <a:ext cx="108275" cy="107156"/>
            </a:xfrm>
            <a:custGeom>
              <a:avLst/>
              <a:gdLst>
                <a:gd name="connsiteX0" fmla="*/ 108275 w 108275"/>
                <a:gd name="connsiteY0" fmla="*/ 24289 h 107156"/>
                <a:gd name="connsiteX1" fmla="*/ 84177 w 108275"/>
                <a:gd name="connsiteY1" fmla="*/ 476 h 107156"/>
                <a:gd name="connsiteX2" fmla="*/ 66842 w 108275"/>
                <a:gd name="connsiteY2" fmla="*/ 7144 h 107156"/>
                <a:gd name="connsiteX3" fmla="*/ 54364 w 108275"/>
                <a:gd name="connsiteY3" fmla="*/ 19526 h 107156"/>
                <a:gd name="connsiteX4" fmla="*/ 41886 w 108275"/>
                <a:gd name="connsiteY4" fmla="*/ 7144 h 107156"/>
                <a:gd name="connsiteX5" fmla="*/ 7215 w 108275"/>
                <a:gd name="connsiteY5" fmla="*/ 7144 h 107156"/>
                <a:gd name="connsiteX6" fmla="*/ 7215 w 108275"/>
                <a:gd name="connsiteY6" fmla="*/ 41434 h 107156"/>
                <a:gd name="connsiteX7" fmla="*/ 19693 w 108275"/>
                <a:gd name="connsiteY7" fmla="*/ 53816 h 107156"/>
                <a:gd name="connsiteX8" fmla="*/ 7215 w 108275"/>
                <a:gd name="connsiteY8" fmla="*/ 66199 h 107156"/>
                <a:gd name="connsiteX9" fmla="*/ 452 w 108275"/>
                <a:gd name="connsiteY9" fmla="*/ 83344 h 107156"/>
                <a:gd name="connsiteX10" fmla="*/ 24455 w 108275"/>
                <a:gd name="connsiteY10" fmla="*/ 107156 h 107156"/>
                <a:gd name="connsiteX11" fmla="*/ 41791 w 108275"/>
                <a:gd name="connsiteY11" fmla="*/ 100489 h 107156"/>
                <a:gd name="connsiteX12" fmla="*/ 54269 w 108275"/>
                <a:gd name="connsiteY12" fmla="*/ 88106 h 107156"/>
                <a:gd name="connsiteX13" fmla="*/ 66747 w 108275"/>
                <a:gd name="connsiteY13" fmla="*/ 100489 h 107156"/>
                <a:gd name="connsiteX14" fmla="*/ 84082 w 108275"/>
                <a:gd name="connsiteY14" fmla="*/ 107156 h 107156"/>
                <a:gd name="connsiteX15" fmla="*/ 108180 w 108275"/>
                <a:gd name="connsiteY15" fmla="*/ 83344 h 107156"/>
                <a:gd name="connsiteX16" fmla="*/ 101417 w 108275"/>
                <a:gd name="connsiteY16" fmla="*/ 66199 h 107156"/>
                <a:gd name="connsiteX17" fmla="*/ 88940 w 108275"/>
                <a:gd name="connsiteY17" fmla="*/ 53816 h 107156"/>
                <a:gd name="connsiteX18" fmla="*/ 101417 w 108275"/>
                <a:gd name="connsiteY18" fmla="*/ 41434 h 107156"/>
                <a:gd name="connsiteX19" fmla="*/ 108275 w 108275"/>
                <a:gd name="connsiteY19" fmla="*/ 24289 h 107156"/>
                <a:gd name="connsiteX20" fmla="*/ 92940 w 108275"/>
                <a:gd name="connsiteY20" fmla="*/ 32861 h 107156"/>
                <a:gd name="connsiteX21" fmla="*/ 75605 w 108275"/>
                <a:gd name="connsiteY21" fmla="*/ 50006 h 107156"/>
                <a:gd name="connsiteX22" fmla="*/ 75605 w 108275"/>
                <a:gd name="connsiteY22" fmla="*/ 58579 h 107156"/>
                <a:gd name="connsiteX23" fmla="*/ 91988 w 108275"/>
                <a:gd name="connsiteY23" fmla="*/ 74771 h 107156"/>
                <a:gd name="connsiteX24" fmla="*/ 91988 w 108275"/>
                <a:gd name="connsiteY24" fmla="*/ 91916 h 107156"/>
                <a:gd name="connsiteX25" fmla="*/ 74652 w 108275"/>
                <a:gd name="connsiteY25" fmla="*/ 91916 h 107156"/>
                <a:gd name="connsiteX26" fmla="*/ 58269 w 108275"/>
                <a:gd name="connsiteY26" fmla="*/ 75724 h 107156"/>
                <a:gd name="connsiteX27" fmla="*/ 49601 w 108275"/>
                <a:gd name="connsiteY27" fmla="*/ 75724 h 107156"/>
                <a:gd name="connsiteX28" fmla="*/ 33218 w 108275"/>
                <a:gd name="connsiteY28" fmla="*/ 91916 h 107156"/>
                <a:gd name="connsiteX29" fmla="*/ 15883 w 108275"/>
                <a:gd name="connsiteY29" fmla="*/ 91916 h 107156"/>
                <a:gd name="connsiteX30" fmla="*/ 15883 w 108275"/>
                <a:gd name="connsiteY30" fmla="*/ 74771 h 107156"/>
                <a:gd name="connsiteX31" fmla="*/ 32266 w 108275"/>
                <a:gd name="connsiteY31" fmla="*/ 58579 h 107156"/>
                <a:gd name="connsiteX32" fmla="*/ 32266 w 108275"/>
                <a:gd name="connsiteY32" fmla="*/ 50006 h 107156"/>
                <a:gd name="connsiteX33" fmla="*/ 15883 w 108275"/>
                <a:gd name="connsiteY33" fmla="*/ 33814 h 107156"/>
                <a:gd name="connsiteX34" fmla="*/ 15883 w 108275"/>
                <a:gd name="connsiteY34" fmla="*/ 16669 h 107156"/>
                <a:gd name="connsiteX35" fmla="*/ 33218 w 108275"/>
                <a:gd name="connsiteY35" fmla="*/ 16669 h 107156"/>
                <a:gd name="connsiteX36" fmla="*/ 49601 w 108275"/>
                <a:gd name="connsiteY36" fmla="*/ 32861 h 107156"/>
                <a:gd name="connsiteX37" fmla="*/ 58269 w 108275"/>
                <a:gd name="connsiteY37" fmla="*/ 32861 h 107156"/>
                <a:gd name="connsiteX38" fmla="*/ 74652 w 108275"/>
                <a:gd name="connsiteY38" fmla="*/ 16669 h 107156"/>
                <a:gd name="connsiteX39" fmla="*/ 91988 w 108275"/>
                <a:gd name="connsiteY39" fmla="*/ 16669 h 107156"/>
                <a:gd name="connsiteX40" fmla="*/ 92940 w 108275"/>
                <a:gd name="connsiteY40" fmla="*/ 32861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8275" h="107156">
                  <a:moveTo>
                    <a:pt x="108275" y="24289"/>
                  </a:moveTo>
                  <a:cubicBezTo>
                    <a:pt x="108275" y="10954"/>
                    <a:pt x="97703" y="476"/>
                    <a:pt x="84177" y="476"/>
                  </a:cubicBezTo>
                  <a:cubicBezTo>
                    <a:pt x="77414" y="476"/>
                    <a:pt x="71699" y="3334"/>
                    <a:pt x="66842" y="7144"/>
                  </a:cubicBezTo>
                  <a:lnTo>
                    <a:pt x="54364" y="19526"/>
                  </a:lnTo>
                  <a:lnTo>
                    <a:pt x="41886" y="7144"/>
                  </a:lnTo>
                  <a:cubicBezTo>
                    <a:pt x="32266" y="-2381"/>
                    <a:pt x="16835" y="-2381"/>
                    <a:pt x="7215" y="7144"/>
                  </a:cubicBezTo>
                  <a:cubicBezTo>
                    <a:pt x="-2405" y="16669"/>
                    <a:pt x="-2405" y="31909"/>
                    <a:pt x="7215" y="41434"/>
                  </a:cubicBezTo>
                  <a:lnTo>
                    <a:pt x="19693" y="53816"/>
                  </a:lnTo>
                  <a:lnTo>
                    <a:pt x="7215" y="66199"/>
                  </a:lnTo>
                  <a:cubicBezTo>
                    <a:pt x="2453" y="70961"/>
                    <a:pt x="452" y="76676"/>
                    <a:pt x="452" y="83344"/>
                  </a:cubicBezTo>
                  <a:cubicBezTo>
                    <a:pt x="452" y="96679"/>
                    <a:pt x="11025" y="107156"/>
                    <a:pt x="24455" y="107156"/>
                  </a:cubicBezTo>
                  <a:cubicBezTo>
                    <a:pt x="31218" y="107156"/>
                    <a:pt x="36933" y="104299"/>
                    <a:pt x="41791" y="100489"/>
                  </a:cubicBezTo>
                  <a:lnTo>
                    <a:pt x="54269" y="88106"/>
                  </a:lnTo>
                  <a:lnTo>
                    <a:pt x="66747" y="100489"/>
                  </a:lnTo>
                  <a:cubicBezTo>
                    <a:pt x="71509" y="105251"/>
                    <a:pt x="77319" y="107156"/>
                    <a:pt x="84082" y="107156"/>
                  </a:cubicBezTo>
                  <a:cubicBezTo>
                    <a:pt x="97512" y="107156"/>
                    <a:pt x="108180" y="96679"/>
                    <a:pt x="108180" y="83344"/>
                  </a:cubicBezTo>
                  <a:cubicBezTo>
                    <a:pt x="108180" y="76676"/>
                    <a:pt x="105323" y="70961"/>
                    <a:pt x="101417" y="66199"/>
                  </a:cubicBezTo>
                  <a:lnTo>
                    <a:pt x="88940" y="53816"/>
                  </a:lnTo>
                  <a:lnTo>
                    <a:pt x="101417" y="41434"/>
                  </a:lnTo>
                  <a:cubicBezTo>
                    <a:pt x="105418" y="36671"/>
                    <a:pt x="108275" y="30956"/>
                    <a:pt x="108275" y="24289"/>
                  </a:cubicBezTo>
                  <a:close/>
                  <a:moveTo>
                    <a:pt x="92940" y="32861"/>
                  </a:moveTo>
                  <a:lnTo>
                    <a:pt x="75605" y="50006"/>
                  </a:lnTo>
                  <a:cubicBezTo>
                    <a:pt x="73700" y="51911"/>
                    <a:pt x="73700" y="55721"/>
                    <a:pt x="75605" y="58579"/>
                  </a:cubicBezTo>
                  <a:lnTo>
                    <a:pt x="91988" y="74771"/>
                  </a:lnTo>
                  <a:cubicBezTo>
                    <a:pt x="96750" y="79534"/>
                    <a:pt x="96750" y="87154"/>
                    <a:pt x="91988" y="91916"/>
                  </a:cubicBezTo>
                  <a:cubicBezTo>
                    <a:pt x="87225" y="96679"/>
                    <a:pt x="79510" y="96679"/>
                    <a:pt x="74652" y="91916"/>
                  </a:cubicBezTo>
                  <a:lnTo>
                    <a:pt x="58269" y="75724"/>
                  </a:lnTo>
                  <a:cubicBezTo>
                    <a:pt x="56364" y="73819"/>
                    <a:pt x="52459" y="73819"/>
                    <a:pt x="49601" y="75724"/>
                  </a:cubicBezTo>
                  <a:lnTo>
                    <a:pt x="33218" y="91916"/>
                  </a:lnTo>
                  <a:cubicBezTo>
                    <a:pt x="28456" y="96679"/>
                    <a:pt x="20741" y="96679"/>
                    <a:pt x="15883" y="91916"/>
                  </a:cubicBezTo>
                  <a:cubicBezTo>
                    <a:pt x="11121" y="87154"/>
                    <a:pt x="11121" y="79534"/>
                    <a:pt x="15883" y="74771"/>
                  </a:cubicBezTo>
                  <a:lnTo>
                    <a:pt x="32266" y="58579"/>
                  </a:lnTo>
                  <a:cubicBezTo>
                    <a:pt x="34171" y="56674"/>
                    <a:pt x="34171" y="52864"/>
                    <a:pt x="32266" y="50006"/>
                  </a:cubicBezTo>
                  <a:lnTo>
                    <a:pt x="15883" y="33814"/>
                  </a:lnTo>
                  <a:cubicBezTo>
                    <a:pt x="11121" y="29051"/>
                    <a:pt x="11121" y="21431"/>
                    <a:pt x="15883" y="16669"/>
                  </a:cubicBezTo>
                  <a:cubicBezTo>
                    <a:pt x="20646" y="11906"/>
                    <a:pt x="28361" y="11906"/>
                    <a:pt x="33218" y="16669"/>
                  </a:cubicBezTo>
                  <a:lnTo>
                    <a:pt x="49601" y="32861"/>
                  </a:lnTo>
                  <a:cubicBezTo>
                    <a:pt x="51506" y="34766"/>
                    <a:pt x="55412" y="34766"/>
                    <a:pt x="58269" y="32861"/>
                  </a:cubicBezTo>
                  <a:lnTo>
                    <a:pt x="74652" y="16669"/>
                  </a:lnTo>
                  <a:cubicBezTo>
                    <a:pt x="79415" y="11906"/>
                    <a:pt x="87130" y="11906"/>
                    <a:pt x="91988" y="16669"/>
                  </a:cubicBezTo>
                  <a:cubicBezTo>
                    <a:pt x="97703" y="20479"/>
                    <a:pt x="97703" y="28099"/>
                    <a:pt x="92940" y="328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C706F56-DCCD-3EA4-6319-258C680CF18B}"/>
                </a:ext>
              </a:extLst>
            </p:cNvPr>
            <p:cNvSpPr/>
            <p:nvPr/>
          </p:nvSpPr>
          <p:spPr>
            <a:xfrm>
              <a:off x="7182040" y="3790950"/>
              <a:ext cx="41614" cy="29527"/>
            </a:xfrm>
            <a:custGeom>
              <a:avLst/>
              <a:gdLst>
                <a:gd name="connsiteX0" fmla="*/ 35624 w 41614"/>
                <a:gd name="connsiteY0" fmla="*/ 0 h 29527"/>
                <a:gd name="connsiteX1" fmla="*/ 5810 w 41614"/>
                <a:gd name="connsiteY1" fmla="*/ 0 h 29527"/>
                <a:gd name="connsiteX2" fmla="*/ 0 w 41614"/>
                <a:gd name="connsiteY2" fmla="*/ 5715 h 29527"/>
                <a:gd name="connsiteX3" fmla="*/ 0 w 41614"/>
                <a:gd name="connsiteY3" fmla="*/ 23813 h 29527"/>
                <a:gd name="connsiteX4" fmla="*/ 5810 w 41614"/>
                <a:gd name="connsiteY4" fmla="*/ 29528 h 29527"/>
                <a:gd name="connsiteX5" fmla="*/ 35624 w 41614"/>
                <a:gd name="connsiteY5" fmla="*/ 29528 h 29527"/>
                <a:gd name="connsiteX6" fmla="*/ 41434 w 41614"/>
                <a:gd name="connsiteY6" fmla="*/ 23813 h 29527"/>
                <a:gd name="connsiteX7" fmla="*/ 41434 w 41614"/>
                <a:gd name="connsiteY7" fmla="*/ 5715 h 29527"/>
                <a:gd name="connsiteX8" fmla="*/ 35624 w 41614"/>
                <a:gd name="connsiteY8" fmla="*/ 0 h 29527"/>
                <a:gd name="connsiteX9" fmla="*/ 29813 w 41614"/>
                <a:gd name="connsiteY9" fmla="*/ 18097 h 29527"/>
                <a:gd name="connsiteX10" fmla="*/ 11525 w 41614"/>
                <a:gd name="connsiteY10" fmla="*/ 18097 h 29527"/>
                <a:gd name="connsiteX11" fmla="*/ 11525 w 41614"/>
                <a:gd name="connsiteY11" fmla="*/ 12383 h 29527"/>
                <a:gd name="connsiteX12" fmla="*/ 29813 w 41614"/>
                <a:gd name="connsiteY12" fmla="*/ 12383 h 29527"/>
                <a:gd name="connsiteX13" fmla="*/ 29813 w 41614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614" h="29527">
                  <a:moveTo>
                    <a:pt x="35624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8" y="29528"/>
                    <a:pt x="5810" y="29528"/>
                  </a:cubicBezTo>
                  <a:lnTo>
                    <a:pt x="35624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2386" y="2858"/>
                    <a:pt x="39434" y="0"/>
                    <a:pt x="35624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9C96B1E-1269-0455-34AB-9E47EDADB865}"/>
                </a:ext>
              </a:extLst>
            </p:cNvPr>
            <p:cNvSpPr/>
            <p:nvPr/>
          </p:nvSpPr>
          <p:spPr>
            <a:xfrm>
              <a:off x="7242619" y="3790950"/>
              <a:ext cx="41433" cy="29527"/>
            </a:xfrm>
            <a:custGeom>
              <a:avLst/>
              <a:gdLst>
                <a:gd name="connsiteX0" fmla="*/ 35623 w 41433"/>
                <a:gd name="connsiteY0" fmla="*/ 0 h 29527"/>
                <a:gd name="connsiteX1" fmla="*/ 5810 w 41433"/>
                <a:gd name="connsiteY1" fmla="*/ 0 h 29527"/>
                <a:gd name="connsiteX2" fmla="*/ 0 w 41433"/>
                <a:gd name="connsiteY2" fmla="*/ 5715 h 29527"/>
                <a:gd name="connsiteX3" fmla="*/ 0 w 41433"/>
                <a:gd name="connsiteY3" fmla="*/ 23813 h 29527"/>
                <a:gd name="connsiteX4" fmla="*/ 5810 w 41433"/>
                <a:gd name="connsiteY4" fmla="*/ 29528 h 29527"/>
                <a:gd name="connsiteX5" fmla="*/ 35623 w 41433"/>
                <a:gd name="connsiteY5" fmla="*/ 29528 h 29527"/>
                <a:gd name="connsiteX6" fmla="*/ 41434 w 41433"/>
                <a:gd name="connsiteY6" fmla="*/ 23813 h 29527"/>
                <a:gd name="connsiteX7" fmla="*/ 41434 w 41433"/>
                <a:gd name="connsiteY7" fmla="*/ 5715 h 29527"/>
                <a:gd name="connsiteX8" fmla="*/ 35623 w 41433"/>
                <a:gd name="connsiteY8" fmla="*/ 0 h 29527"/>
                <a:gd name="connsiteX9" fmla="*/ 29813 w 41433"/>
                <a:gd name="connsiteY9" fmla="*/ 18097 h 29527"/>
                <a:gd name="connsiteX10" fmla="*/ 11525 w 41433"/>
                <a:gd name="connsiteY10" fmla="*/ 18097 h 29527"/>
                <a:gd name="connsiteX11" fmla="*/ 11525 w 41433"/>
                <a:gd name="connsiteY11" fmla="*/ 12383 h 29527"/>
                <a:gd name="connsiteX12" fmla="*/ 29813 w 41433"/>
                <a:gd name="connsiteY12" fmla="*/ 12383 h 29527"/>
                <a:gd name="connsiteX13" fmla="*/ 29813 w 41433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433" h="29527">
                  <a:moveTo>
                    <a:pt x="35623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7" y="29528"/>
                    <a:pt x="5810" y="29528"/>
                  </a:cubicBezTo>
                  <a:lnTo>
                    <a:pt x="35623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1434" y="2858"/>
                    <a:pt x="38481" y="0"/>
                    <a:pt x="35623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34E7703-26F2-B21B-4729-905683C3DE1B}"/>
                </a:ext>
              </a:extLst>
            </p:cNvPr>
            <p:cNvSpPr/>
            <p:nvPr/>
          </p:nvSpPr>
          <p:spPr>
            <a:xfrm>
              <a:off x="7067550" y="378523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D7FE667-CE16-B0F9-495D-20A3E2CDDDA4}"/>
                </a:ext>
              </a:extLst>
            </p:cNvPr>
            <p:cNvSpPr/>
            <p:nvPr/>
          </p:nvSpPr>
          <p:spPr>
            <a:xfrm>
              <a:off x="7080123" y="39643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AAEEC83-D739-E471-B3C7-9BB41EAD7EBE}"/>
                </a:ext>
              </a:extLst>
            </p:cNvPr>
            <p:cNvSpPr/>
            <p:nvPr/>
          </p:nvSpPr>
          <p:spPr>
            <a:xfrm>
              <a:off x="7386923" y="37738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EC0406E-DFE1-497C-3565-FFC1C8DF97DD}"/>
                </a:ext>
              </a:extLst>
            </p:cNvPr>
            <p:cNvSpPr/>
            <p:nvPr/>
          </p:nvSpPr>
          <p:spPr>
            <a:xfrm>
              <a:off x="7537037" y="39223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4631D44-8075-ED9E-BF38-AEA28D523465}"/>
                </a:ext>
              </a:extLst>
            </p:cNvPr>
            <p:cNvSpPr/>
            <p:nvPr/>
          </p:nvSpPr>
          <p:spPr>
            <a:xfrm>
              <a:off x="7542752" y="4142422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2F2E1B6-8CF6-DFF0-741F-4D305732D425}"/>
                </a:ext>
              </a:extLst>
            </p:cNvPr>
            <p:cNvSpPr/>
            <p:nvPr/>
          </p:nvSpPr>
          <p:spPr>
            <a:xfrm>
              <a:off x="7392733" y="4219575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4B2881F-659E-B440-2F5C-DCDCD37BA174}"/>
                </a:ext>
              </a:extLst>
            </p:cNvPr>
            <p:cNvSpPr/>
            <p:nvPr/>
          </p:nvSpPr>
          <p:spPr>
            <a:xfrm>
              <a:off x="7146416" y="427958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8078F64-76D8-BBF8-740E-1FDF3E44374D}"/>
                </a:ext>
              </a:extLst>
            </p:cNvPr>
            <p:cNvSpPr/>
            <p:nvPr/>
          </p:nvSpPr>
          <p:spPr>
            <a:xfrm>
              <a:off x="7056024" y="41128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5C373F6-123C-CDD0-12A9-4867C8F91ECF}"/>
                </a:ext>
              </a:extLst>
            </p:cNvPr>
            <p:cNvSpPr/>
            <p:nvPr/>
          </p:nvSpPr>
          <p:spPr>
            <a:xfrm>
              <a:off x="7170419" y="3910012"/>
              <a:ext cx="126111" cy="220027"/>
            </a:xfrm>
            <a:custGeom>
              <a:avLst/>
              <a:gdLst>
                <a:gd name="connsiteX0" fmla="*/ 119348 w 126111"/>
                <a:gd name="connsiteY0" fmla="*/ 0 h 220027"/>
                <a:gd name="connsiteX1" fmla="*/ 5810 w 126111"/>
                <a:gd name="connsiteY1" fmla="*/ 0 h 220027"/>
                <a:gd name="connsiteX2" fmla="*/ 0 w 126111"/>
                <a:gd name="connsiteY2" fmla="*/ 5715 h 220027"/>
                <a:gd name="connsiteX3" fmla="*/ 0 w 126111"/>
                <a:gd name="connsiteY3" fmla="*/ 214313 h 220027"/>
                <a:gd name="connsiteX4" fmla="*/ 5810 w 126111"/>
                <a:gd name="connsiteY4" fmla="*/ 220028 h 220027"/>
                <a:gd name="connsiteX5" fmla="*/ 120301 w 126111"/>
                <a:gd name="connsiteY5" fmla="*/ 220028 h 220027"/>
                <a:gd name="connsiteX6" fmla="*/ 126111 w 126111"/>
                <a:gd name="connsiteY6" fmla="*/ 214313 h 220027"/>
                <a:gd name="connsiteX7" fmla="*/ 126111 w 126111"/>
                <a:gd name="connsiteY7" fmla="*/ 5715 h 220027"/>
                <a:gd name="connsiteX8" fmla="*/ 119348 w 126111"/>
                <a:gd name="connsiteY8" fmla="*/ 0 h 220027"/>
                <a:gd name="connsiteX9" fmla="*/ 113633 w 126111"/>
                <a:gd name="connsiteY9" fmla="*/ 208597 h 220027"/>
                <a:gd name="connsiteX10" fmla="*/ 11621 w 126111"/>
                <a:gd name="connsiteY10" fmla="*/ 208597 h 220027"/>
                <a:gd name="connsiteX11" fmla="*/ 11621 w 126111"/>
                <a:gd name="connsiteY11" fmla="*/ 12383 h 220027"/>
                <a:gd name="connsiteX12" fmla="*/ 113633 w 126111"/>
                <a:gd name="connsiteY12" fmla="*/ 12383 h 220027"/>
                <a:gd name="connsiteX13" fmla="*/ 113633 w 126111"/>
                <a:gd name="connsiteY13" fmla="*/ 208597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111" h="220027">
                  <a:moveTo>
                    <a:pt x="119348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14313"/>
                  </a:lnTo>
                  <a:cubicBezTo>
                    <a:pt x="0" y="217170"/>
                    <a:pt x="2858" y="220028"/>
                    <a:pt x="5810" y="220028"/>
                  </a:cubicBezTo>
                  <a:lnTo>
                    <a:pt x="120301" y="220028"/>
                  </a:lnTo>
                  <a:cubicBezTo>
                    <a:pt x="123158" y="220028"/>
                    <a:pt x="126111" y="217170"/>
                    <a:pt x="126111" y="214313"/>
                  </a:cubicBezTo>
                  <a:lnTo>
                    <a:pt x="126111" y="5715"/>
                  </a:lnTo>
                  <a:cubicBezTo>
                    <a:pt x="126111" y="2858"/>
                    <a:pt x="123254" y="0"/>
                    <a:pt x="119348" y="0"/>
                  </a:cubicBezTo>
                  <a:close/>
                  <a:moveTo>
                    <a:pt x="113633" y="208597"/>
                  </a:moveTo>
                  <a:lnTo>
                    <a:pt x="11621" y="208597"/>
                  </a:lnTo>
                  <a:lnTo>
                    <a:pt x="11621" y="12383"/>
                  </a:lnTo>
                  <a:lnTo>
                    <a:pt x="113633" y="12383"/>
                  </a:lnTo>
                  <a:lnTo>
                    <a:pt x="113633" y="208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ED0C118-6F0D-A8FA-0F32-AC153A384241}"/>
                </a:ext>
              </a:extLst>
            </p:cNvPr>
            <p:cNvSpPr/>
            <p:nvPr/>
          </p:nvSpPr>
          <p:spPr>
            <a:xfrm>
              <a:off x="7121366" y="3749992"/>
              <a:ext cx="427291" cy="559117"/>
            </a:xfrm>
            <a:custGeom>
              <a:avLst/>
              <a:gdLst>
                <a:gd name="connsiteX0" fmla="*/ 319469 w 427291"/>
                <a:gd name="connsiteY0" fmla="*/ 196215 h 559117"/>
                <a:gd name="connsiteX1" fmla="*/ 223266 w 427291"/>
                <a:gd name="connsiteY1" fmla="*/ 254317 h 559117"/>
                <a:gd name="connsiteX2" fmla="*/ 223266 w 427291"/>
                <a:gd name="connsiteY2" fmla="*/ 142875 h 559117"/>
                <a:gd name="connsiteX3" fmla="*/ 186690 w 427291"/>
                <a:gd name="connsiteY3" fmla="*/ 106680 h 559117"/>
                <a:gd name="connsiteX4" fmla="*/ 186690 w 427291"/>
                <a:gd name="connsiteY4" fmla="*/ 5715 h 559117"/>
                <a:gd name="connsiteX5" fmla="*/ 180880 w 427291"/>
                <a:gd name="connsiteY5" fmla="*/ 0 h 559117"/>
                <a:gd name="connsiteX6" fmla="*/ 42386 w 427291"/>
                <a:gd name="connsiteY6" fmla="*/ 0 h 559117"/>
                <a:gd name="connsiteX7" fmla="*/ 36576 w 427291"/>
                <a:gd name="connsiteY7" fmla="*/ 5715 h 559117"/>
                <a:gd name="connsiteX8" fmla="*/ 36576 w 427291"/>
                <a:gd name="connsiteY8" fmla="*/ 106680 h 559117"/>
                <a:gd name="connsiteX9" fmla="*/ 0 w 427291"/>
                <a:gd name="connsiteY9" fmla="*/ 142875 h 559117"/>
                <a:gd name="connsiteX10" fmla="*/ 0 w 427291"/>
                <a:gd name="connsiteY10" fmla="*/ 374333 h 559117"/>
                <a:gd name="connsiteX11" fmla="*/ 48101 w 427291"/>
                <a:gd name="connsiteY11" fmla="*/ 464820 h 559117"/>
                <a:gd name="connsiteX12" fmla="*/ 48101 w 427291"/>
                <a:gd name="connsiteY12" fmla="*/ 489585 h 559117"/>
                <a:gd name="connsiteX13" fmla="*/ 66389 w 427291"/>
                <a:gd name="connsiteY13" fmla="*/ 508635 h 559117"/>
                <a:gd name="connsiteX14" fmla="*/ 66389 w 427291"/>
                <a:gd name="connsiteY14" fmla="*/ 553403 h 559117"/>
                <a:gd name="connsiteX15" fmla="*/ 72200 w 427291"/>
                <a:gd name="connsiteY15" fmla="*/ 559118 h 559117"/>
                <a:gd name="connsiteX16" fmla="*/ 78010 w 427291"/>
                <a:gd name="connsiteY16" fmla="*/ 553403 h 559117"/>
                <a:gd name="connsiteX17" fmla="*/ 78010 w 427291"/>
                <a:gd name="connsiteY17" fmla="*/ 508635 h 559117"/>
                <a:gd name="connsiteX18" fmla="*/ 144399 w 427291"/>
                <a:gd name="connsiteY18" fmla="*/ 508635 h 559117"/>
                <a:gd name="connsiteX19" fmla="*/ 144399 w 427291"/>
                <a:gd name="connsiteY19" fmla="*/ 553403 h 559117"/>
                <a:gd name="connsiteX20" fmla="*/ 150209 w 427291"/>
                <a:gd name="connsiteY20" fmla="*/ 559118 h 559117"/>
                <a:gd name="connsiteX21" fmla="*/ 156020 w 427291"/>
                <a:gd name="connsiteY21" fmla="*/ 553403 h 559117"/>
                <a:gd name="connsiteX22" fmla="*/ 156020 w 427291"/>
                <a:gd name="connsiteY22" fmla="*/ 508635 h 559117"/>
                <a:gd name="connsiteX23" fmla="*/ 174308 w 427291"/>
                <a:gd name="connsiteY23" fmla="*/ 489585 h 559117"/>
                <a:gd name="connsiteX24" fmla="*/ 174308 w 427291"/>
                <a:gd name="connsiteY24" fmla="*/ 464820 h 559117"/>
                <a:gd name="connsiteX25" fmla="*/ 222409 w 427291"/>
                <a:gd name="connsiteY25" fmla="*/ 374333 h 559117"/>
                <a:gd name="connsiteX26" fmla="*/ 222409 w 427291"/>
                <a:gd name="connsiteY26" fmla="*/ 352425 h 559117"/>
                <a:gd name="connsiteX27" fmla="*/ 318611 w 427291"/>
                <a:gd name="connsiteY27" fmla="*/ 410528 h 559117"/>
                <a:gd name="connsiteX28" fmla="*/ 427292 w 427291"/>
                <a:gd name="connsiteY28" fmla="*/ 302895 h 559117"/>
                <a:gd name="connsiteX29" fmla="*/ 319469 w 427291"/>
                <a:gd name="connsiteY29" fmla="*/ 196215 h 559117"/>
                <a:gd name="connsiteX30" fmla="*/ 48196 w 427291"/>
                <a:gd name="connsiteY30" fmla="*/ 11430 h 559117"/>
                <a:gd name="connsiteX31" fmla="*/ 174212 w 427291"/>
                <a:gd name="connsiteY31" fmla="*/ 11430 h 559117"/>
                <a:gd name="connsiteX32" fmla="*/ 174212 w 427291"/>
                <a:gd name="connsiteY32" fmla="*/ 106680 h 559117"/>
                <a:gd name="connsiteX33" fmla="*/ 48196 w 427291"/>
                <a:gd name="connsiteY33" fmla="*/ 106680 h 559117"/>
                <a:gd name="connsiteX34" fmla="*/ 48196 w 427291"/>
                <a:gd name="connsiteY34" fmla="*/ 11430 h 559117"/>
                <a:gd name="connsiteX35" fmla="*/ 162687 w 427291"/>
                <a:gd name="connsiteY35" fmla="*/ 489585 h 559117"/>
                <a:gd name="connsiteX36" fmla="*/ 155924 w 427291"/>
                <a:gd name="connsiteY36" fmla="*/ 496253 h 559117"/>
                <a:gd name="connsiteX37" fmla="*/ 67437 w 427291"/>
                <a:gd name="connsiteY37" fmla="*/ 496253 h 559117"/>
                <a:gd name="connsiteX38" fmla="*/ 60674 w 427291"/>
                <a:gd name="connsiteY38" fmla="*/ 489585 h 559117"/>
                <a:gd name="connsiteX39" fmla="*/ 60674 w 427291"/>
                <a:gd name="connsiteY39" fmla="*/ 472440 h 559117"/>
                <a:gd name="connsiteX40" fmla="*/ 162687 w 427291"/>
                <a:gd name="connsiteY40" fmla="*/ 472440 h 559117"/>
                <a:gd name="connsiteX41" fmla="*/ 162687 w 427291"/>
                <a:gd name="connsiteY41" fmla="*/ 489585 h 559117"/>
                <a:gd name="connsiteX42" fmla="*/ 210788 w 427291"/>
                <a:gd name="connsiteY42" fmla="*/ 374333 h 559117"/>
                <a:gd name="connsiteX43" fmla="*/ 111728 w 427291"/>
                <a:gd name="connsiteY43" fmla="*/ 472440 h 559117"/>
                <a:gd name="connsiteX44" fmla="*/ 12668 w 427291"/>
                <a:gd name="connsiteY44" fmla="*/ 374333 h 559117"/>
                <a:gd name="connsiteX45" fmla="*/ 12668 w 427291"/>
                <a:gd name="connsiteY45" fmla="*/ 142875 h 559117"/>
                <a:gd name="connsiteX46" fmla="*/ 37719 w 427291"/>
                <a:gd name="connsiteY46" fmla="*/ 118110 h 559117"/>
                <a:gd name="connsiteX47" fmla="*/ 186785 w 427291"/>
                <a:gd name="connsiteY47" fmla="*/ 118110 h 559117"/>
                <a:gd name="connsiteX48" fmla="*/ 211836 w 427291"/>
                <a:gd name="connsiteY48" fmla="*/ 142875 h 559117"/>
                <a:gd name="connsiteX49" fmla="*/ 211836 w 427291"/>
                <a:gd name="connsiteY49" fmla="*/ 374333 h 559117"/>
                <a:gd name="connsiteX50" fmla="*/ 210788 w 427291"/>
                <a:gd name="connsiteY50" fmla="*/ 374333 h 559117"/>
                <a:gd name="connsiteX51" fmla="*/ 319469 w 427291"/>
                <a:gd name="connsiteY51" fmla="*/ 398145 h 559117"/>
                <a:gd name="connsiteX52" fmla="*/ 223266 w 427291"/>
                <a:gd name="connsiteY52" fmla="*/ 302895 h 559117"/>
                <a:gd name="connsiteX53" fmla="*/ 319469 w 427291"/>
                <a:gd name="connsiteY53" fmla="*/ 207645 h 559117"/>
                <a:gd name="connsiteX54" fmla="*/ 415671 w 427291"/>
                <a:gd name="connsiteY54" fmla="*/ 302895 h 559117"/>
                <a:gd name="connsiteX55" fmla="*/ 319469 w 427291"/>
                <a:gd name="connsiteY55" fmla="*/ 398145 h 5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7291" h="559117">
                  <a:moveTo>
                    <a:pt x="319469" y="196215"/>
                  </a:moveTo>
                  <a:cubicBezTo>
                    <a:pt x="278130" y="196215"/>
                    <a:pt x="241554" y="220028"/>
                    <a:pt x="223266" y="254317"/>
                  </a:cubicBezTo>
                  <a:lnTo>
                    <a:pt x="223266" y="142875"/>
                  </a:lnTo>
                  <a:cubicBezTo>
                    <a:pt x="223266" y="122873"/>
                    <a:pt x="206883" y="106680"/>
                    <a:pt x="186690" y="106680"/>
                  </a:cubicBezTo>
                  <a:lnTo>
                    <a:pt x="186690" y="5715"/>
                  </a:lnTo>
                  <a:cubicBezTo>
                    <a:pt x="186690" y="2858"/>
                    <a:pt x="183833" y="0"/>
                    <a:pt x="180880" y="0"/>
                  </a:cubicBezTo>
                  <a:lnTo>
                    <a:pt x="42386" y="0"/>
                  </a:lnTo>
                  <a:cubicBezTo>
                    <a:pt x="39529" y="0"/>
                    <a:pt x="36576" y="2858"/>
                    <a:pt x="36576" y="5715"/>
                  </a:cubicBezTo>
                  <a:lnTo>
                    <a:pt x="36576" y="106680"/>
                  </a:lnTo>
                  <a:cubicBezTo>
                    <a:pt x="16383" y="106680"/>
                    <a:pt x="0" y="122873"/>
                    <a:pt x="0" y="142875"/>
                  </a:cubicBezTo>
                  <a:lnTo>
                    <a:pt x="0" y="374333"/>
                  </a:lnTo>
                  <a:cubicBezTo>
                    <a:pt x="0" y="411480"/>
                    <a:pt x="19241" y="444817"/>
                    <a:pt x="48101" y="464820"/>
                  </a:cubicBezTo>
                  <a:lnTo>
                    <a:pt x="48101" y="489585"/>
                  </a:lnTo>
                  <a:cubicBezTo>
                    <a:pt x="48101" y="500063"/>
                    <a:pt x="55817" y="507683"/>
                    <a:pt x="66389" y="508635"/>
                  </a:cubicBezTo>
                  <a:lnTo>
                    <a:pt x="66389" y="553403"/>
                  </a:lnTo>
                  <a:cubicBezTo>
                    <a:pt x="66389" y="556260"/>
                    <a:pt x="69247" y="559118"/>
                    <a:pt x="72200" y="559118"/>
                  </a:cubicBezTo>
                  <a:cubicBezTo>
                    <a:pt x="75152" y="559118"/>
                    <a:pt x="78010" y="556260"/>
                    <a:pt x="78010" y="553403"/>
                  </a:cubicBezTo>
                  <a:lnTo>
                    <a:pt x="78010" y="508635"/>
                  </a:lnTo>
                  <a:lnTo>
                    <a:pt x="144399" y="508635"/>
                  </a:lnTo>
                  <a:lnTo>
                    <a:pt x="144399" y="553403"/>
                  </a:lnTo>
                  <a:cubicBezTo>
                    <a:pt x="144399" y="556260"/>
                    <a:pt x="147256" y="559118"/>
                    <a:pt x="150209" y="559118"/>
                  </a:cubicBezTo>
                  <a:cubicBezTo>
                    <a:pt x="153067" y="559118"/>
                    <a:pt x="156020" y="556260"/>
                    <a:pt x="156020" y="553403"/>
                  </a:cubicBezTo>
                  <a:lnTo>
                    <a:pt x="156020" y="508635"/>
                  </a:lnTo>
                  <a:cubicBezTo>
                    <a:pt x="165640" y="507683"/>
                    <a:pt x="174308" y="500063"/>
                    <a:pt x="174308" y="489585"/>
                  </a:cubicBezTo>
                  <a:lnTo>
                    <a:pt x="174308" y="464820"/>
                  </a:lnTo>
                  <a:cubicBezTo>
                    <a:pt x="203168" y="444817"/>
                    <a:pt x="222409" y="411480"/>
                    <a:pt x="222409" y="374333"/>
                  </a:cubicBezTo>
                  <a:lnTo>
                    <a:pt x="222409" y="352425"/>
                  </a:lnTo>
                  <a:cubicBezTo>
                    <a:pt x="240697" y="386715"/>
                    <a:pt x="277273" y="410528"/>
                    <a:pt x="318611" y="410528"/>
                  </a:cubicBezTo>
                  <a:cubicBezTo>
                    <a:pt x="378238" y="410528"/>
                    <a:pt x="427292" y="362903"/>
                    <a:pt x="427292" y="302895"/>
                  </a:cubicBezTo>
                  <a:cubicBezTo>
                    <a:pt x="427292" y="242888"/>
                    <a:pt x="379095" y="196215"/>
                    <a:pt x="319469" y="196215"/>
                  </a:cubicBezTo>
                  <a:close/>
                  <a:moveTo>
                    <a:pt x="48196" y="11430"/>
                  </a:moveTo>
                  <a:lnTo>
                    <a:pt x="174212" y="11430"/>
                  </a:lnTo>
                  <a:lnTo>
                    <a:pt x="174212" y="106680"/>
                  </a:lnTo>
                  <a:lnTo>
                    <a:pt x="48196" y="106680"/>
                  </a:lnTo>
                  <a:lnTo>
                    <a:pt x="48196" y="11430"/>
                  </a:lnTo>
                  <a:close/>
                  <a:moveTo>
                    <a:pt x="162687" y="489585"/>
                  </a:moveTo>
                  <a:cubicBezTo>
                    <a:pt x="162687" y="493395"/>
                    <a:pt x="159829" y="496253"/>
                    <a:pt x="155924" y="496253"/>
                  </a:cubicBezTo>
                  <a:cubicBezTo>
                    <a:pt x="144399" y="496253"/>
                    <a:pt x="77057" y="496253"/>
                    <a:pt x="67437" y="496253"/>
                  </a:cubicBezTo>
                  <a:cubicBezTo>
                    <a:pt x="63627" y="496253"/>
                    <a:pt x="60674" y="493395"/>
                    <a:pt x="60674" y="489585"/>
                  </a:cubicBezTo>
                  <a:lnTo>
                    <a:pt x="60674" y="472440"/>
                  </a:lnTo>
                  <a:cubicBezTo>
                    <a:pt x="92393" y="488633"/>
                    <a:pt x="129921" y="489585"/>
                    <a:pt x="162687" y="472440"/>
                  </a:cubicBezTo>
                  <a:lnTo>
                    <a:pt x="162687" y="489585"/>
                  </a:lnTo>
                  <a:close/>
                  <a:moveTo>
                    <a:pt x="210788" y="374333"/>
                  </a:moveTo>
                  <a:cubicBezTo>
                    <a:pt x="210788" y="428625"/>
                    <a:pt x="166497" y="472440"/>
                    <a:pt x="111728" y="472440"/>
                  </a:cubicBezTo>
                  <a:cubicBezTo>
                    <a:pt x="56864" y="472440"/>
                    <a:pt x="12668" y="428625"/>
                    <a:pt x="12668" y="374333"/>
                  </a:cubicBezTo>
                  <a:lnTo>
                    <a:pt x="12668" y="142875"/>
                  </a:lnTo>
                  <a:cubicBezTo>
                    <a:pt x="12668" y="129540"/>
                    <a:pt x="23241" y="118110"/>
                    <a:pt x="37719" y="118110"/>
                  </a:cubicBezTo>
                  <a:cubicBezTo>
                    <a:pt x="67532" y="118110"/>
                    <a:pt x="156972" y="118110"/>
                    <a:pt x="186785" y="118110"/>
                  </a:cubicBezTo>
                  <a:cubicBezTo>
                    <a:pt x="200216" y="118110"/>
                    <a:pt x="211836" y="128588"/>
                    <a:pt x="211836" y="142875"/>
                  </a:cubicBezTo>
                  <a:lnTo>
                    <a:pt x="211836" y="374333"/>
                  </a:lnTo>
                  <a:lnTo>
                    <a:pt x="210788" y="374333"/>
                  </a:lnTo>
                  <a:close/>
                  <a:moveTo>
                    <a:pt x="319469" y="398145"/>
                  </a:moveTo>
                  <a:cubicBezTo>
                    <a:pt x="266605" y="398145"/>
                    <a:pt x="223266" y="355283"/>
                    <a:pt x="223266" y="302895"/>
                  </a:cubicBezTo>
                  <a:cubicBezTo>
                    <a:pt x="223266" y="250508"/>
                    <a:pt x="266510" y="207645"/>
                    <a:pt x="319469" y="207645"/>
                  </a:cubicBezTo>
                  <a:cubicBezTo>
                    <a:pt x="372332" y="207645"/>
                    <a:pt x="415671" y="250508"/>
                    <a:pt x="415671" y="302895"/>
                  </a:cubicBezTo>
                  <a:cubicBezTo>
                    <a:pt x="415671" y="355283"/>
                    <a:pt x="372332" y="398145"/>
                    <a:pt x="319469" y="398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3C3D99A-FFA6-C36C-E938-4D34139B09F2}"/>
                </a:ext>
              </a:extLst>
            </p:cNvPr>
            <p:cNvSpPr/>
            <p:nvPr/>
          </p:nvSpPr>
          <p:spPr>
            <a:xfrm>
              <a:off x="7452359" y="3790950"/>
              <a:ext cx="101917" cy="100965"/>
            </a:xfrm>
            <a:custGeom>
              <a:avLst/>
              <a:gdLst>
                <a:gd name="connsiteX0" fmla="*/ 50959 w 101917"/>
                <a:gd name="connsiteY0" fmla="*/ 100965 h 100965"/>
                <a:gd name="connsiteX1" fmla="*/ 101918 w 101917"/>
                <a:gd name="connsiteY1" fmla="*/ 50483 h 100965"/>
                <a:gd name="connsiteX2" fmla="*/ 50959 w 101917"/>
                <a:gd name="connsiteY2" fmla="*/ 0 h 100965"/>
                <a:gd name="connsiteX3" fmla="*/ 0 w 101917"/>
                <a:gd name="connsiteY3" fmla="*/ 50483 h 100965"/>
                <a:gd name="connsiteX4" fmla="*/ 50959 w 101917"/>
                <a:gd name="connsiteY4" fmla="*/ 100965 h 100965"/>
                <a:gd name="connsiteX5" fmla="*/ 50959 w 101917"/>
                <a:gd name="connsiteY5" fmla="*/ 12383 h 100965"/>
                <a:gd name="connsiteX6" fmla="*/ 90392 w 101917"/>
                <a:gd name="connsiteY6" fmla="*/ 51435 h 100965"/>
                <a:gd name="connsiteX7" fmla="*/ 50959 w 101917"/>
                <a:gd name="connsiteY7" fmla="*/ 90488 h 100965"/>
                <a:gd name="connsiteX8" fmla="*/ 11525 w 101917"/>
                <a:gd name="connsiteY8" fmla="*/ 51435 h 100965"/>
                <a:gd name="connsiteX9" fmla="*/ 50959 w 101917"/>
                <a:gd name="connsiteY9" fmla="*/ 12383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917" h="100965">
                  <a:moveTo>
                    <a:pt x="50959" y="100965"/>
                  </a:moveTo>
                  <a:cubicBezTo>
                    <a:pt x="78867" y="100965"/>
                    <a:pt x="101918" y="78105"/>
                    <a:pt x="101918" y="50483"/>
                  </a:cubicBezTo>
                  <a:cubicBezTo>
                    <a:pt x="101918" y="22860"/>
                    <a:pt x="78867" y="0"/>
                    <a:pt x="50959" y="0"/>
                  </a:cubicBezTo>
                  <a:cubicBezTo>
                    <a:pt x="23051" y="0"/>
                    <a:pt x="0" y="22860"/>
                    <a:pt x="0" y="50483"/>
                  </a:cubicBezTo>
                  <a:cubicBezTo>
                    <a:pt x="0" y="78105"/>
                    <a:pt x="23051" y="100965"/>
                    <a:pt x="50959" y="100965"/>
                  </a:cubicBezTo>
                  <a:close/>
                  <a:moveTo>
                    <a:pt x="50959" y="12383"/>
                  </a:moveTo>
                  <a:cubicBezTo>
                    <a:pt x="72104" y="12383"/>
                    <a:pt x="90392" y="29528"/>
                    <a:pt x="90392" y="51435"/>
                  </a:cubicBezTo>
                  <a:cubicBezTo>
                    <a:pt x="90392" y="73342"/>
                    <a:pt x="73057" y="90488"/>
                    <a:pt x="50959" y="90488"/>
                  </a:cubicBezTo>
                  <a:cubicBezTo>
                    <a:pt x="28861" y="90488"/>
                    <a:pt x="11525" y="73342"/>
                    <a:pt x="11525" y="51435"/>
                  </a:cubicBezTo>
                  <a:cubicBezTo>
                    <a:pt x="11525" y="29528"/>
                    <a:pt x="29813" y="12383"/>
                    <a:pt x="50959" y="123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B45CA67-7BF8-6283-ABBD-A1F087DB1A87}"/>
                </a:ext>
              </a:extLst>
            </p:cNvPr>
            <p:cNvSpPr/>
            <p:nvPr/>
          </p:nvSpPr>
          <p:spPr>
            <a:xfrm>
              <a:off x="7049357" y="4195762"/>
              <a:ext cx="84582" cy="83820"/>
            </a:xfrm>
            <a:custGeom>
              <a:avLst/>
              <a:gdLst>
                <a:gd name="connsiteX0" fmla="*/ 42291 w 84582"/>
                <a:gd name="connsiteY0" fmla="*/ 0 h 83820"/>
                <a:gd name="connsiteX1" fmla="*/ 0 w 84582"/>
                <a:gd name="connsiteY1" fmla="*/ 41910 h 83820"/>
                <a:gd name="connsiteX2" fmla="*/ 42291 w 84582"/>
                <a:gd name="connsiteY2" fmla="*/ 83820 h 83820"/>
                <a:gd name="connsiteX3" fmla="*/ 84582 w 84582"/>
                <a:gd name="connsiteY3" fmla="*/ 41910 h 83820"/>
                <a:gd name="connsiteX4" fmla="*/ 42291 w 84582"/>
                <a:gd name="connsiteY4" fmla="*/ 0 h 83820"/>
                <a:gd name="connsiteX5" fmla="*/ 42291 w 84582"/>
                <a:gd name="connsiteY5" fmla="*/ 71438 h 83820"/>
                <a:gd name="connsiteX6" fmla="*/ 12478 w 84582"/>
                <a:gd name="connsiteY6" fmla="*/ 41910 h 83820"/>
                <a:gd name="connsiteX7" fmla="*/ 42291 w 84582"/>
                <a:gd name="connsiteY7" fmla="*/ 12383 h 83820"/>
                <a:gd name="connsiteX8" fmla="*/ 72104 w 84582"/>
                <a:gd name="connsiteY8" fmla="*/ 41910 h 83820"/>
                <a:gd name="connsiteX9" fmla="*/ 42291 w 84582"/>
                <a:gd name="connsiteY9" fmla="*/ 71438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0"/>
                  </a:move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lose/>
                  <a:moveTo>
                    <a:pt x="42291" y="71438"/>
                  </a:moveTo>
                  <a:cubicBezTo>
                    <a:pt x="25908" y="71438"/>
                    <a:pt x="12478" y="58103"/>
                    <a:pt x="12478" y="41910"/>
                  </a:cubicBezTo>
                  <a:cubicBezTo>
                    <a:pt x="12478" y="25717"/>
                    <a:pt x="25908" y="12383"/>
                    <a:pt x="42291" y="12383"/>
                  </a:cubicBezTo>
                  <a:cubicBezTo>
                    <a:pt x="58674" y="12383"/>
                    <a:pt x="72104" y="25717"/>
                    <a:pt x="72104" y="41910"/>
                  </a:cubicBezTo>
                  <a:cubicBezTo>
                    <a:pt x="72104" y="58103"/>
                    <a:pt x="58674" y="71438"/>
                    <a:pt x="42291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aphic 2">
            <a:extLst>
              <a:ext uri="{FF2B5EF4-FFF2-40B4-BE49-F238E27FC236}">
                <a16:creationId xmlns:a16="http://schemas.microsoft.com/office/drawing/2014/main" id="{2BB626DF-4B6B-7B53-0213-142888509810}"/>
              </a:ext>
            </a:extLst>
          </p:cNvPr>
          <p:cNvGrpSpPr/>
          <p:nvPr/>
        </p:nvGrpSpPr>
        <p:grpSpPr>
          <a:xfrm>
            <a:off x="5793843" y="2708149"/>
            <a:ext cx="700061" cy="631223"/>
            <a:chOff x="4604004" y="3776662"/>
            <a:chExt cx="559879" cy="504825"/>
          </a:xfrm>
          <a:solidFill>
            <a:srgbClr val="22393F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E980147-4436-39AF-8AD6-DDC9FEBE8A0E}"/>
                </a:ext>
              </a:extLst>
            </p:cNvPr>
            <p:cNvSpPr/>
            <p:nvPr/>
          </p:nvSpPr>
          <p:spPr>
            <a:xfrm>
              <a:off x="4793456" y="3823334"/>
              <a:ext cx="169354" cy="167640"/>
            </a:xfrm>
            <a:custGeom>
              <a:avLst/>
              <a:gdLst>
                <a:gd name="connsiteX0" fmla="*/ 84677 w 169354"/>
                <a:gd name="connsiteY0" fmla="*/ 0 h 167640"/>
                <a:gd name="connsiteX1" fmla="*/ 0 w 169354"/>
                <a:gd name="connsiteY1" fmla="*/ 83820 h 167640"/>
                <a:gd name="connsiteX2" fmla="*/ 84677 w 169354"/>
                <a:gd name="connsiteY2" fmla="*/ 167640 h 167640"/>
                <a:gd name="connsiteX3" fmla="*/ 169354 w 169354"/>
                <a:gd name="connsiteY3" fmla="*/ 83820 h 167640"/>
                <a:gd name="connsiteX4" fmla="*/ 84677 w 169354"/>
                <a:gd name="connsiteY4" fmla="*/ 0 h 167640"/>
                <a:gd name="connsiteX5" fmla="*/ 84677 w 169354"/>
                <a:gd name="connsiteY5" fmla="*/ 155258 h 167640"/>
                <a:gd name="connsiteX6" fmla="*/ 12573 w 169354"/>
                <a:gd name="connsiteY6" fmla="*/ 83820 h 167640"/>
                <a:gd name="connsiteX7" fmla="*/ 84677 w 169354"/>
                <a:gd name="connsiteY7" fmla="*/ 12383 h 167640"/>
                <a:gd name="connsiteX8" fmla="*/ 156782 w 169354"/>
                <a:gd name="connsiteY8" fmla="*/ 83820 h 167640"/>
                <a:gd name="connsiteX9" fmla="*/ 84677 w 169354"/>
                <a:gd name="connsiteY9" fmla="*/ 155258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354" h="167640">
                  <a:moveTo>
                    <a:pt x="84677" y="0"/>
                  </a:moveTo>
                  <a:cubicBezTo>
                    <a:pt x="38481" y="0"/>
                    <a:pt x="0" y="37148"/>
                    <a:pt x="0" y="83820"/>
                  </a:cubicBezTo>
                  <a:cubicBezTo>
                    <a:pt x="0" y="130493"/>
                    <a:pt x="37529" y="167640"/>
                    <a:pt x="84677" y="167640"/>
                  </a:cubicBezTo>
                  <a:cubicBezTo>
                    <a:pt x="131826" y="167640"/>
                    <a:pt x="169354" y="130493"/>
                    <a:pt x="169354" y="83820"/>
                  </a:cubicBezTo>
                  <a:cubicBezTo>
                    <a:pt x="168402" y="38100"/>
                    <a:pt x="130874" y="0"/>
                    <a:pt x="84677" y="0"/>
                  </a:cubicBezTo>
                  <a:close/>
                  <a:moveTo>
                    <a:pt x="84677" y="155258"/>
                  </a:moveTo>
                  <a:cubicBezTo>
                    <a:pt x="45244" y="155258"/>
                    <a:pt x="12573" y="122873"/>
                    <a:pt x="12573" y="83820"/>
                  </a:cubicBezTo>
                  <a:cubicBezTo>
                    <a:pt x="12573" y="44768"/>
                    <a:pt x="45244" y="12383"/>
                    <a:pt x="84677" y="12383"/>
                  </a:cubicBezTo>
                  <a:cubicBezTo>
                    <a:pt x="124111" y="12383"/>
                    <a:pt x="156782" y="44768"/>
                    <a:pt x="156782" y="83820"/>
                  </a:cubicBezTo>
                  <a:cubicBezTo>
                    <a:pt x="156877" y="122873"/>
                    <a:pt x="124111" y="155258"/>
                    <a:pt x="84677" y="155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ECBDFFB-E8BA-44E3-66DB-710F9DF94D26}"/>
                </a:ext>
              </a:extLst>
            </p:cNvPr>
            <p:cNvSpPr/>
            <p:nvPr/>
          </p:nvSpPr>
          <p:spPr>
            <a:xfrm>
              <a:off x="4830032" y="3859529"/>
              <a:ext cx="96202" cy="95250"/>
            </a:xfrm>
            <a:custGeom>
              <a:avLst/>
              <a:gdLst>
                <a:gd name="connsiteX0" fmla="*/ 48101 w 96202"/>
                <a:gd name="connsiteY0" fmla="*/ 0 h 95250"/>
                <a:gd name="connsiteX1" fmla="*/ 0 w 96202"/>
                <a:gd name="connsiteY1" fmla="*/ 47625 h 95250"/>
                <a:gd name="connsiteX2" fmla="*/ 48101 w 96202"/>
                <a:gd name="connsiteY2" fmla="*/ 95250 h 95250"/>
                <a:gd name="connsiteX3" fmla="*/ 96203 w 96202"/>
                <a:gd name="connsiteY3" fmla="*/ 47625 h 95250"/>
                <a:gd name="connsiteX4" fmla="*/ 48101 w 96202"/>
                <a:gd name="connsiteY4" fmla="*/ 0 h 95250"/>
                <a:gd name="connsiteX5" fmla="*/ 48101 w 96202"/>
                <a:gd name="connsiteY5" fmla="*/ 82867 h 95250"/>
                <a:gd name="connsiteX6" fmla="*/ 11525 w 96202"/>
                <a:gd name="connsiteY6" fmla="*/ 46673 h 95250"/>
                <a:gd name="connsiteX7" fmla="*/ 48101 w 96202"/>
                <a:gd name="connsiteY7" fmla="*/ 10478 h 95250"/>
                <a:gd name="connsiteX8" fmla="*/ 84677 w 96202"/>
                <a:gd name="connsiteY8" fmla="*/ 46673 h 95250"/>
                <a:gd name="connsiteX9" fmla="*/ 48101 w 96202"/>
                <a:gd name="connsiteY9" fmla="*/ 828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0"/>
                  </a:move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4104" y="0"/>
                    <a:pt x="48101" y="0"/>
                  </a:cubicBezTo>
                  <a:close/>
                  <a:moveTo>
                    <a:pt x="48101" y="82867"/>
                  </a:moveTo>
                  <a:cubicBezTo>
                    <a:pt x="27908" y="82867"/>
                    <a:pt x="11525" y="66675"/>
                    <a:pt x="11525" y="46673"/>
                  </a:cubicBezTo>
                  <a:cubicBezTo>
                    <a:pt x="11525" y="26670"/>
                    <a:pt x="27908" y="10478"/>
                    <a:pt x="48101" y="10478"/>
                  </a:cubicBezTo>
                  <a:cubicBezTo>
                    <a:pt x="68294" y="10478"/>
                    <a:pt x="84677" y="26670"/>
                    <a:pt x="84677" y="46673"/>
                  </a:cubicBezTo>
                  <a:cubicBezTo>
                    <a:pt x="84677" y="66675"/>
                    <a:pt x="67342" y="82867"/>
                    <a:pt x="48101" y="82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7E5BEBA-6BCE-3347-AA89-B6ABB4E107A5}"/>
                </a:ext>
              </a:extLst>
            </p:cNvPr>
            <p:cNvSpPr/>
            <p:nvPr/>
          </p:nvSpPr>
          <p:spPr>
            <a:xfrm>
              <a:off x="4763642" y="4013834"/>
              <a:ext cx="228981" cy="226695"/>
            </a:xfrm>
            <a:custGeom>
              <a:avLst/>
              <a:gdLst>
                <a:gd name="connsiteX0" fmla="*/ 0 w 228981"/>
                <a:gd name="connsiteY0" fmla="*/ 113348 h 226695"/>
                <a:gd name="connsiteX1" fmla="*/ 114491 w 228981"/>
                <a:gd name="connsiteY1" fmla="*/ 226695 h 226695"/>
                <a:gd name="connsiteX2" fmla="*/ 228981 w 228981"/>
                <a:gd name="connsiteY2" fmla="*/ 113348 h 226695"/>
                <a:gd name="connsiteX3" fmla="*/ 114491 w 228981"/>
                <a:gd name="connsiteY3" fmla="*/ 0 h 226695"/>
                <a:gd name="connsiteX4" fmla="*/ 0 w 228981"/>
                <a:gd name="connsiteY4" fmla="*/ 113348 h 226695"/>
                <a:gd name="connsiteX5" fmla="*/ 216503 w 228981"/>
                <a:gd name="connsiteY5" fmla="*/ 113348 h 226695"/>
                <a:gd name="connsiteX6" fmla="*/ 114491 w 228981"/>
                <a:gd name="connsiteY6" fmla="*/ 214313 h 226695"/>
                <a:gd name="connsiteX7" fmla="*/ 12478 w 228981"/>
                <a:gd name="connsiteY7" fmla="*/ 113348 h 226695"/>
                <a:gd name="connsiteX8" fmla="*/ 114491 w 228981"/>
                <a:gd name="connsiteY8" fmla="*/ 12383 h 226695"/>
                <a:gd name="connsiteX9" fmla="*/ 216503 w 228981"/>
                <a:gd name="connsiteY9" fmla="*/ 113348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981" h="226695">
                  <a:moveTo>
                    <a:pt x="0" y="113348"/>
                  </a:moveTo>
                  <a:cubicBezTo>
                    <a:pt x="0" y="175260"/>
                    <a:pt x="50959" y="226695"/>
                    <a:pt x="114491" y="226695"/>
                  </a:cubicBezTo>
                  <a:cubicBezTo>
                    <a:pt x="178022" y="226695"/>
                    <a:pt x="228981" y="176213"/>
                    <a:pt x="228981" y="113348"/>
                  </a:cubicBezTo>
                  <a:cubicBezTo>
                    <a:pt x="228981" y="51435"/>
                    <a:pt x="178022" y="0"/>
                    <a:pt x="114491" y="0"/>
                  </a:cubicBezTo>
                  <a:cubicBezTo>
                    <a:pt x="50959" y="0"/>
                    <a:pt x="0" y="51435"/>
                    <a:pt x="0" y="113348"/>
                  </a:cubicBezTo>
                  <a:close/>
                  <a:moveTo>
                    <a:pt x="216503" y="113348"/>
                  </a:moveTo>
                  <a:cubicBezTo>
                    <a:pt x="216503" y="169545"/>
                    <a:pt x="170307" y="214313"/>
                    <a:pt x="114491" y="214313"/>
                  </a:cubicBezTo>
                  <a:cubicBezTo>
                    <a:pt x="58674" y="214313"/>
                    <a:pt x="12478" y="168593"/>
                    <a:pt x="12478" y="113348"/>
                  </a:cubicBezTo>
                  <a:cubicBezTo>
                    <a:pt x="12478" y="58103"/>
                    <a:pt x="58674" y="12383"/>
                    <a:pt x="114491" y="12383"/>
                  </a:cubicBezTo>
                  <a:cubicBezTo>
                    <a:pt x="170307" y="12383"/>
                    <a:pt x="216503" y="58103"/>
                    <a:pt x="216503" y="1133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9618BEA-722B-B04D-1E07-7AA0F97228A1}"/>
                </a:ext>
              </a:extLst>
            </p:cNvPr>
            <p:cNvSpPr/>
            <p:nvPr/>
          </p:nvSpPr>
          <p:spPr>
            <a:xfrm>
              <a:off x="4806029" y="4055745"/>
              <a:ext cx="144208" cy="142875"/>
            </a:xfrm>
            <a:custGeom>
              <a:avLst/>
              <a:gdLst>
                <a:gd name="connsiteX0" fmla="*/ 0 w 144208"/>
                <a:gd name="connsiteY0" fmla="*/ 71438 h 142875"/>
                <a:gd name="connsiteX1" fmla="*/ 72104 w 144208"/>
                <a:gd name="connsiteY1" fmla="*/ 142875 h 142875"/>
                <a:gd name="connsiteX2" fmla="*/ 144209 w 144208"/>
                <a:gd name="connsiteY2" fmla="*/ 71438 h 142875"/>
                <a:gd name="connsiteX3" fmla="*/ 72104 w 144208"/>
                <a:gd name="connsiteY3" fmla="*/ 0 h 142875"/>
                <a:gd name="connsiteX4" fmla="*/ 0 w 144208"/>
                <a:gd name="connsiteY4" fmla="*/ 71438 h 142875"/>
                <a:gd name="connsiteX5" fmla="*/ 131731 w 144208"/>
                <a:gd name="connsiteY5" fmla="*/ 71438 h 142875"/>
                <a:gd name="connsiteX6" fmla="*/ 71152 w 144208"/>
                <a:gd name="connsiteY6" fmla="*/ 131445 h 142875"/>
                <a:gd name="connsiteX7" fmla="*/ 10573 w 144208"/>
                <a:gd name="connsiteY7" fmla="*/ 71438 h 142875"/>
                <a:gd name="connsiteX8" fmla="*/ 71152 w 144208"/>
                <a:gd name="connsiteY8" fmla="*/ 11430 h 142875"/>
                <a:gd name="connsiteX9" fmla="*/ 131731 w 144208"/>
                <a:gd name="connsiteY9" fmla="*/ 71438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208" h="142875">
                  <a:moveTo>
                    <a:pt x="0" y="71438"/>
                  </a:moveTo>
                  <a:cubicBezTo>
                    <a:pt x="0" y="110490"/>
                    <a:pt x="32671" y="142875"/>
                    <a:pt x="72104" y="142875"/>
                  </a:cubicBezTo>
                  <a:cubicBezTo>
                    <a:pt x="111538" y="142875"/>
                    <a:pt x="144209" y="110490"/>
                    <a:pt x="144209" y="71438"/>
                  </a:cubicBezTo>
                  <a:cubicBezTo>
                    <a:pt x="144209" y="32385"/>
                    <a:pt x="111538" y="0"/>
                    <a:pt x="72104" y="0"/>
                  </a:cubicBezTo>
                  <a:cubicBezTo>
                    <a:pt x="32671" y="0"/>
                    <a:pt x="0" y="32385"/>
                    <a:pt x="0" y="71438"/>
                  </a:cubicBezTo>
                  <a:close/>
                  <a:moveTo>
                    <a:pt x="131731" y="71438"/>
                  </a:moveTo>
                  <a:cubicBezTo>
                    <a:pt x="131731" y="103822"/>
                    <a:pt x="104775" y="131445"/>
                    <a:pt x="71152" y="131445"/>
                  </a:cubicBezTo>
                  <a:cubicBezTo>
                    <a:pt x="37528" y="131445"/>
                    <a:pt x="10573" y="104775"/>
                    <a:pt x="10573" y="71438"/>
                  </a:cubicBezTo>
                  <a:cubicBezTo>
                    <a:pt x="10573" y="38100"/>
                    <a:pt x="37528" y="11430"/>
                    <a:pt x="71152" y="11430"/>
                  </a:cubicBezTo>
                  <a:cubicBezTo>
                    <a:pt x="104870" y="11430"/>
                    <a:pt x="131731" y="39052"/>
                    <a:pt x="131731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6E31881-C29F-89AA-2A45-BF1BF03BA12B}"/>
                </a:ext>
              </a:extLst>
            </p:cNvPr>
            <p:cNvSpPr/>
            <p:nvPr/>
          </p:nvSpPr>
          <p:spPr>
            <a:xfrm>
              <a:off x="4848320" y="4097654"/>
              <a:ext cx="59626" cy="59054"/>
            </a:xfrm>
            <a:custGeom>
              <a:avLst/>
              <a:gdLst>
                <a:gd name="connsiteX0" fmla="*/ 0 w 59626"/>
                <a:gd name="connsiteY0" fmla="*/ 29528 h 59054"/>
                <a:gd name="connsiteX1" fmla="*/ 29813 w 59626"/>
                <a:gd name="connsiteY1" fmla="*/ 59055 h 59054"/>
                <a:gd name="connsiteX2" fmla="*/ 59627 w 59626"/>
                <a:gd name="connsiteY2" fmla="*/ 29528 h 59054"/>
                <a:gd name="connsiteX3" fmla="*/ 29813 w 59626"/>
                <a:gd name="connsiteY3" fmla="*/ 0 h 59054"/>
                <a:gd name="connsiteX4" fmla="*/ 0 w 59626"/>
                <a:gd name="connsiteY4" fmla="*/ 29528 h 59054"/>
                <a:gd name="connsiteX5" fmla="*/ 48101 w 59626"/>
                <a:gd name="connsiteY5" fmla="*/ 29528 h 59054"/>
                <a:gd name="connsiteX6" fmla="*/ 29813 w 59626"/>
                <a:gd name="connsiteY6" fmla="*/ 47625 h 59054"/>
                <a:gd name="connsiteX7" fmla="*/ 11525 w 59626"/>
                <a:gd name="connsiteY7" fmla="*/ 29528 h 59054"/>
                <a:gd name="connsiteX8" fmla="*/ 29813 w 59626"/>
                <a:gd name="connsiteY8" fmla="*/ 11430 h 59054"/>
                <a:gd name="connsiteX9" fmla="*/ 48101 w 59626"/>
                <a:gd name="connsiteY9" fmla="*/ 29528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6" h="59054">
                  <a:moveTo>
                    <a:pt x="0" y="29528"/>
                  </a:move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ubicBezTo>
                    <a:pt x="13430" y="0"/>
                    <a:pt x="0" y="13335"/>
                    <a:pt x="0" y="29528"/>
                  </a:cubicBezTo>
                  <a:close/>
                  <a:moveTo>
                    <a:pt x="48101" y="29528"/>
                  </a:moveTo>
                  <a:cubicBezTo>
                    <a:pt x="48101" y="39053"/>
                    <a:pt x="40386" y="47625"/>
                    <a:pt x="29813" y="47625"/>
                  </a:cubicBezTo>
                  <a:cubicBezTo>
                    <a:pt x="19241" y="47625"/>
                    <a:pt x="11525" y="40005"/>
                    <a:pt x="11525" y="29528"/>
                  </a:cubicBezTo>
                  <a:cubicBezTo>
                    <a:pt x="11525" y="20003"/>
                    <a:pt x="19241" y="11430"/>
                    <a:pt x="29813" y="11430"/>
                  </a:cubicBezTo>
                  <a:cubicBezTo>
                    <a:pt x="40386" y="11430"/>
                    <a:pt x="48101" y="20003"/>
                    <a:pt x="48101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ADD6BAD-9E03-9DA6-3E36-A8A13858135A}"/>
                </a:ext>
              </a:extLst>
            </p:cNvPr>
            <p:cNvSpPr/>
            <p:nvPr/>
          </p:nvSpPr>
          <p:spPr>
            <a:xfrm>
              <a:off x="4712779" y="3793807"/>
              <a:ext cx="330803" cy="482917"/>
            </a:xfrm>
            <a:custGeom>
              <a:avLst/>
              <a:gdLst>
                <a:gd name="connsiteX0" fmla="*/ 268319 w 330803"/>
                <a:gd name="connsiteY0" fmla="*/ 0 h 482917"/>
                <a:gd name="connsiteX1" fmla="*/ 62484 w 330803"/>
                <a:gd name="connsiteY1" fmla="*/ 0 h 482917"/>
                <a:gd name="connsiteX2" fmla="*/ 0 w 330803"/>
                <a:gd name="connsiteY2" fmla="*/ 61913 h 482917"/>
                <a:gd name="connsiteX3" fmla="*/ 0 w 330803"/>
                <a:gd name="connsiteY3" fmla="*/ 421005 h 482917"/>
                <a:gd name="connsiteX4" fmla="*/ 62484 w 330803"/>
                <a:gd name="connsiteY4" fmla="*/ 482917 h 482917"/>
                <a:gd name="connsiteX5" fmla="*/ 268319 w 330803"/>
                <a:gd name="connsiteY5" fmla="*/ 482917 h 482917"/>
                <a:gd name="connsiteX6" fmla="*/ 330803 w 330803"/>
                <a:gd name="connsiteY6" fmla="*/ 421005 h 482917"/>
                <a:gd name="connsiteX7" fmla="*/ 330803 w 330803"/>
                <a:gd name="connsiteY7" fmla="*/ 61913 h 482917"/>
                <a:gd name="connsiteX8" fmla="*/ 268319 w 330803"/>
                <a:gd name="connsiteY8" fmla="*/ 0 h 482917"/>
                <a:gd name="connsiteX9" fmla="*/ 318325 w 330803"/>
                <a:gd name="connsiteY9" fmla="*/ 190500 h 482917"/>
                <a:gd name="connsiteX10" fmla="*/ 222123 w 330803"/>
                <a:gd name="connsiteY10" fmla="*/ 190500 h 482917"/>
                <a:gd name="connsiteX11" fmla="*/ 216313 w 330803"/>
                <a:gd name="connsiteY11" fmla="*/ 196215 h 482917"/>
                <a:gd name="connsiteX12" fmla="*/ 222123 w 330803"/>
                <a:gd name="connsiteY12" fmla="*/ 201930 h 482917"/>
                <a:gd name="connsiteX13" fmla="*/ 318325 w 330803"/>
                <a:gd name="connsiteY13" fmla="*/ 201930 h 482917"/>
                <a:gd name="connsiteX14" fmla="*/ 318325 w 330803"/>
                <a:gd name="connsiteY14" fmla="*/ 214313 h 482917"/>
                <a:gd name="connsiteX15" fmla="*/ 240411 w 330803"/>
                <a:gd name="connsiteY15" fmla="*/ 214313 h 482917"/>
                <a:gd name="connsiteX16" fmla="*/ 234601 w 330803"/>
                <a:gd name="connsiteY16" fmla="*/ 220027 h 482917"/>
                <a:gd name="connsiteX17" fmla="*/ 240411 w 330803"/>
                <a:gd name="connsiteY17" fmla="*/ 225742 h 482917"/>
                <a:gd name="connsiteX18" fmla="*/ 318325 w 330803"/>
                <a:gd name="connsiteY18" fmla="*/ 225742 h 482917"/>
                <a:gd name="connsiteX19" fmla="*/ 318325 w 330803"/>
                <a:gd name="connsiteY19" fmla="*/ 410527 h 482917"/>
                <a:gd name="connsiteX20" fmla="*/ 270224 w 330803"/>
                <a:gd name="connsiteY20" fmla="*/ 410527 h 482917"/>
                <a:gd name="connsiteX21" fmla="*/ 264414 w 330803"/>
                <a:gd name="connsiteY21" fmla="*/ 416242 h 482917"/>
                <a:gd name="connsiteX22" fmla="*/ 270224 w 330803"/>
                <a:gd name="connsiteY22" fmla="*/ 421958 h 482917"/>
                <a:gd name="connsiteX23" fmla="*/ 318325 w 330803"/>
                <a:gd name="connsiteY23" fmla="*/ 421958 h 482917"/>
                <a:gd name="connsiteX24" fmla="*/ 268319 w 330803"/>
                <a:gd name="connsiteY24" fmla="*/ 469583 h 482917"/>
                <a:gd name="connsiteX25" fmla="*/ 62484 w 330803"/>
                <a:gd name="connsiteY25" fmla="*/ 469583 h 482917"/>
                <a:gd name="connsiteX26" fmla="*/ 12478 w 330803"/>
                <a:gd name="connsiteY26" fmla="*/ 421958 h 482917"/>
                <a:gd name="connsiteX27" fmla="*/ 60579 w 330803"/>
                <a:gd name="connsiteY27" fmla="*/ 421958 h 482917"/>
                <a:gd name="connsiteX28" fmla="*/ 66389 w 330803"/>
                <a:gd name="connsiteY28" fmla="*/ 416242 h 482917"/>
                <a:gd name="connsiteX29" fmla="*/ 60579 w 330803"/>
                <a:gd name="connsiteY29" fmla="*/ 410527 h 482917"/>
                <a:gd name="connsiteX30" fmla="*/ 12478 w 330803"/>
                <a:gd name="connsiteY30" fmla="*/ 410527 h 482917"/>
                <a:gd name="connsiteX31" fmla="*/ 12478 w 330803"/>
                <a:gd name="connsiteY31" fmla="*/ 226695 h 482917"/>
                <a:gd name="connsiteX32" fmla="*/ 90392 w 330803"/>
                <a:gd name="connsiteY32" fmla="*/ 226695 h 482917"/>
                <a:gd name="connsiteX33" fmla="*/ 96203 w 330803"/>
                <a:gd name="connsiteY33" fmla="*/ 220980 h 482917"/>
                <a:gd name="connsiteX34" fmla="*/ 90392 w 330803"/>
                <a:gd name="connsiteY34" fmla="*/ 215265 h 482917"/>
                <a:gd name="connsiteX35" fmla="*/ 12478 w 330803"/>
                <a:gd name="connsiteY35" fmla="*/ 215265 h 482917"/>
                <a:gd name="connsiteX36" fmla="*/ 12478 w 330803"/>
                <a:gd name="connsiteY36" fmla="*/ 202883 h 482917"/>
                <a:gd name="connsiteX37" fmla="*/ 108680 w 330803"/>
                <a:gd name="connsiteY37" fmla="*/ 202883 h 482917"/>
                <a:gd name="connsiteX38" fmla="*/ 114491 w 330803"/>
                <a:gd name="connsiteY38" fmla="*/ 197167 h 482917"/>
                <a:gd name="connsiteX39" fmla="*/ 108680 w 330803"/>
                <a:gd name="connsiteY39" fmla="*/ 191452 h 482917"/>
                <a:gd name="connsiteX40" fmla="*/ 12478 w 330803"/>
                <a:gd name="connsiteY40" fmla="*/ 191452 h 482917"/>
                <a:gd name="connsiteX41" fmla="*/ 12478 w 330803"/>
                <a:gd name="connsiteY41" fmla="*/ 61913 h 482917"/>
                <a:gd name="connsiteX42" fmla="*/ 62484 w 330803"/>
                <a:gd name="connsiteY42" fmla="*/ 12383 h 482917"/>
                <a:gd name="connsiteX43" fmla="*/ 268319 w 330803"/>
                <a:gd name="connsiteY43" fmla="*/ 12383 h 482917"/>
                <a:gd name="connsiteX44" fmla="*/ 318325 w 330803"/>
                <a:gd name="connsiteY44" fmla="*/ 61913 h 482917"/>
                <a:gd name="connsiteX45" fmla="*/ 318325 w 330803"/>
                <a:gd name="connsiteY45" fmla="*/ 190500 h 482917"/>
                <a:gd name="connsiteX46" fmla="*/ 318325 w 330803"/>
                <a:gd name="connsiteY46" fmla="*/ 190500 h 48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30803" h="482917">
                  <a:moveTo>
                    <a:pt x="268319" y="0"/>
                  </a:moveTo>
                  <a:lnTo>
                    <a:pt x="62484" y="0"/>
                  </a:lnTo>
                  <a:cubicBezTo>
                    <a:pt x="27813" y="0"/>
                    <a:pt x="0" y="27622"/>
                    <a:pt x="0" y="61913"/>
                  </a:cubicBezTo>
                  <a:lnTo>
                    <a:pt x="0" y="421005"/>
                  </a:lnTo>
                  <a:cubicBezTo>
                    <a:pt x="0" y="455295"/>
                    <a:pt x="27908" y="482917"/>
                    <a:pt x="62484" y="482917"/>
                  </a:cubicBezTo>
                  <a:lnTo>
                    <a:pt x="268319" y="482917"/>
                  </a:lnTo>
                  <a:cubicBezTo>
                    <a:pt x="302990" y="482917"/>
                    <a:pt x="330803" y="455295"/>
                    <a:pt x="330803" y="421005"/>
                  </a:cubicBezTo>
                  <a:lnTo>
                    <a:pt x="330803" y="61913"/>
                  </a:lnTo>
                  <a:cubicBezTo>
                    <a:pt x="330803" y="27622"/>
                    <a:pt x="302895" y="0"/>
                    <a:pt x="268319" y="0"/>
                  </a:cubicBezTo>
                  <a:close/>
                  <a:moveTo>
                    <a:pt x="318325" y="190500"/>
                  </a:moveTo>
                  <a:lnTo>
                    <a:pt x="222123" y="190500"/>
                  </a:lnTo>
                  <a:cubicBezTo>
                    <a:pt x="219266" y="190500"/>
                    <a:pt x="216313" y="193358"/>
                    <a:pt x="216313" y="196215"/>
                  </a:cubicBezTo>
                  <a:cubicBezTo>
                    <a:pt x="216313" y="199072"/>
                    <a:pt x="219170" y="201930"/>
                    <a:pt x="222123" y="201930"/>
                  </a:cubicBezTo>
                  <a:lnTo>
                    <a:pt x="318325" y="201930"/>
                  </a:lnTo>
                  <a:lnTo>
                    <a:pt x="318325" y="214313"/>
                  </a:lnTo>
                  <a:lnTo>
                    <a:pt x="240411" y="214313"/>
                  </a:lnTo>
                  <a:cubicBezTo>
                    <a:pt x="237554" y="214313"/>
                    <a:pt x="234601" y="217170"/>
                    <a:pt x="234601" y="220027"/>
                  </a:cubicBezTo>
                  <a:cubicBezTo>
                    <a:pt x="234601" y="222885"/>
                    <a:pt x="237458" y="225742"/>
                    <a:pt x="240411" y="225742"/>
                  </a:cubicBezTo>
                  <a:lnTo>
                    <a:pt x="318325" y="225742"/>
                  </a:lnTo>
                  <a:lnTo>
                    <a:pt x="318325" y="410527"/>
                  </a:lnTo>
                  <a:lnTo>
                    <a:pt x="270224" y="410527"/>
                  </a:lnTo>
                  <a:cubicBezTo>
                    <a:pt x="267367" y="410527"/>
                    <a:pt x="264414" y="413385"/>
                    <a:pt x="264414" y="416242"/>
                  </a:cubicBezTo>
                  <a:cubicBezTo>
                    <a:pt x="264414" y="419100"/>
                    <a:pt x="267271" y="421958"/>
                    <a:pt x="270224" y="421958"/>
                  </a:cubicBezTo>
                  <a:lnTo>
                    <a:pt x="318325" y="421958"/>
                  </a:lnTo>
                  <a:cubicBezTo>
                    <a:pt x="317373" y="448627"/>
                    <a:pt x="295275" y="469583"/>
                    <a:pt x="268319" y="469583"/>
                  </a:cubicBezTo>
                  <a:lnTo>
                    <a:pt x="62484" y="469583"/>
                  </a:lnTo>
                  <a:cubicBezTo>
                    <a:pt x="35528" y="469583"/>
                    <a:pt x="13430" y="448627"/>
                    <a:pt x="12478" y="421958"/>
                  </a:cubicBezTo>
                  <a:lnTo>
                    <a:pt x="60579" y="421958"/>
                  </a:lnTo>
                  <a:cubicBezTo>
                    <a:pt x="63437" y="421958"/>
                    <a:pt x="66389" y="419100"/>
                    <a:pt x="66389" y="416242"/>
                  </a:cubicBezTo>
                  <a:cubicBezTo>
                    <a:pt x="66389" y="413385"/>
                    <a:pt x="63532" y="410527"/>
                    <a:pt x="60579" y="410527"/>
                  </a:cubicBezTo>
                  <a:lnTo>
                    <a:pt x="12478" y="410527"/>
                  </a:lnTo>
                  <a:lnTo>
                    <a:pt x="12478" y="226695"/>
                  </a:lnTo>
                  <a:lnTo>
                    <a:pt x="90392" y="226695"/>
                  </a:lnTo>
                  <a:cubicBezTo>
                    <a:pt x="93250" y="226695"/>
                    <a:pt x="96203" y="223838"/>
                    <a:pt x="96203" y="220980"/>
                  </a:cubicBezTo>
                  <a:cubicBezTo>
                    <a:pt x="96203" y="218122"/>
                    <a:pt x="93345" y="215265"/>
                    <a:pt x="90392" y="215265"/>
                  </a:cubicBezTo>
                  <a:lnTo>
                    <a:pt x="12478" y="215265"/>
                  </a:lnTo>
                  <a:lnTo>
                    <a:pt x="12478" y="202883"/>
                  </a:lnTo>
                  <a:lnTo>
                    <a:pt x="108680" y="202883"/>
                  </a:lnTo>
                  <a:cubicBezTo>
                    <a:pt x="111538" y="202883"/>
                    <a:pt x="114491" y="200025"/>
                    <a:pt x="114491" y="197167"/>
                  </a:cubicBezTo>
                  <a:cubicBezTo>
                    <a:pt x="114491" y="194310"/>
                    <a:pt x="111633" y="191452"/>
                    <a:pt x="108680" y="191452"/>
                  </a:cubicBezTo>
                  <a:lnTo>
                    <a:pt x="12478" y="191452"/>
                  </a:lnTo>
                  <a:lnTo>
                    <a:pt x="12478" y="61913"/>
                  </a:lnTo>
                  <a:cubicBezTo>
                    <a:pt x="12478" y="34290"/>
                    <a:pt x="34576" y="12383"/>
                    <a:pt x="62484" y="12383"/>
                  </a:cubicBezTo>
                  <a:lnTo>
                    <a:pt x="268319" y="12383"/>
                  </a:lnTo>
                  <a:cubicBezTo>
                    <a:pt x="296228" y="12383"/>
                    <a:pt x="318325" y="34290"/>
                    <a:pt x="318325" y="61913"/>
                  </a:cubicBezTo>
                  <a:lnTo>
                    <a:pt x="318325" y="190500"/>
                  </a:lnTo>
                  <a:lnTo>
                    <a:pt x="318325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B54B66A-5166-E730-5653-3101256D6771}"/>
                </a:ext>
              </a:extLst>
            </p:cNvPr>
            <p:cNvSpPr/>
            <p:nvPr/>
          </p:nvSpPr>
          <p:spPr>
            <a:xfrm>
              <a:off x="4604004" y="4091940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  <a:gd name="connsiteX5" fmla="*/ 36576 w 73151"/>
                <a:gd name="connsiteY5" fmla="*/ 59055 h 72389"/>
                <a:gd name="connsiteX6" fmla="*/ 12573 w 73151"/>
                <a:gd name="connsiteY6" fmla="*/ 35242 h 72389"/>
                <a:gd name="connsiteX7" fmla="*/ 36576 w 73151"/>
                <a:gd name="connsiteY7" fmla="*/ 11430 h 72389"/>
                <a:gd name="connsiteX8" fmla="*/ 60579 w 73151"/>
                <a:gd name="connsiteY8" fmla="*/ 35242 h 72389"/>
                <a:gd name="connsiteX9" fmla="*/ 36576 w 73151"/>
                <a:gd name="connsiteY9" fmla="*/ 5905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2104" y="15240"/>
                    <a:pt x="56769" y="0"/>
                    <a:pt x="36576" y="0"/>
                  </a:cubicBezTo>
                  <a:close/>
                  <a:moveTo>
                    <a:pt x="36576" y="59055"/>
                  </a:moveTo>
                  <a:cubicBezTo>
                    <a:pt x="23146" y="59055"/>
                    <a:pt x="12573" y="48577"/>
                    <a:pt x="12573" y="35242"/>
                  </a:cubicBezTo>
                  <a:cubicBezTo>
                    <a:pt x="12573" y="21907"/>
                    <a:pt x="23146" y="11430"/>
                    <a:pt x="36576" y="11430"/>
                  </a:cubicBezTo>
                  <a:cubicBezTo>
                    <a:pt x="50006" y="11430"/>
                    <a:pt x="60579" y="21907"/>
                    <a:pt x="60579" y="35242"/>
                  </a:cubicBezTo>
                  <a:cubicBezTo>
                    <a:pt x="60579" y="48577"/>
                    <a:pt x="50006" y="59055"/>
                    <a:pt x="36576" y="590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360171F-FFE1-DEF6-F4BD-85FE775D9C39}"/>
                </a:ext>
              </a:extLst>
            </p:cNvPr>
            <p:cNvSpPr/>
            <p:nvPr/>
          </p:nvSpPr>
          <p:spPr>
            <a:xfrm>
              <a:off x="5067680" y="3877627"/>
              <a:ext cx="96202" cy="95250"/>
            </a:xfrm>
            <a:custGeom>
              <a:avLst/>
              <a:gdLst>
                <a:gd name="connsiteX0" fmla="*/ 48101 w 96202"/>
                <a:gd name="connsiteY0" fmla="*/ 0 h 95250"/>
                <a:gd name="connsiteX1" fmla="*/ 0 w 96202"/>
                <a:gd name="connsiteY1" fmla="*/ 47625 h 95250"/>
                <a:gd name="connsiteX2" fmla="*/ 48101 w 96202"/>
                <a:gd name="connsiteY2" fmla="*/ 95250 h 95250"/>
                <a:gd name="connsiteX3" fmla="*/ 96203 w 96202"/>
                <a:gd name="connsiteY3" fmla="*/ 47625 h 95250"/>
                <a:gd name="connsiteX4" fmla="*/ 48101 w 96202"/>
                <a:gd name="connsiteY4" fmla="*/ 0 h 95250"/>
                <a:gd name="connsiteX5" fmla="*/ 48101 w 96202"/>
                <a:gd name="connsiteY5" fmla="*/ 82867 h 95250"/>
                <a:gd name="connsiteX6" fmla="*/ 11525 w 96202"/>
                <a:gd name="connsiteY6" fmla="*/ 46672 h 95250"/>
                <a:gd name="connsiteX7" fmla="*/ 48101 w 96202"/>
                <a:gd name="connsiteY7" fmla="*/ 10477 h 95250"/>
                <a:gd name="connsiteX8" fmla="*/ 84677 w 96202"/>
                <a:gd name="connsiteY8" fmla="*/ 46672 h 95250"/>
                <a:gd name="connsiteX9" fmla="*/ 48101 w 96202"/>
                <a:gd name="connsiteY9" fmla="*/ 828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0"/>
                  </a:move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4009" y="0"/>
                    <a:pt x="48101" y="0"/>
                  </a:cubicBezTo>
                  <a:close/>
                  <a:moveTo>
                    <a:pt x="48101" y="82867"/>
                  </a:moveTo>
                  <a:cubicBezTo>
                    <a:pt x="27908" y="82867"/>
                    <a:pt x="11525" y="66675"/>
                    <a:pt x="11525" y="46672"/>
                  </a:cubicBezTo>
                  <a:cubicBezTo>
                    <a:pt x="11525" y="26670"/>
                    <a:pt x="27908" y="10477"/>
                    <a:pt x="48101" y="10477"/>
                  </a:cubicBezTo>
                  <a:cubicBezTo>
                    <a:pt x="68294" y="10477"/>
                    <a:pt x="84677" y="26670"/>
                    <a:pt x="84677" y="46672"/>
                  </a:cubicBezTo>
                  <a:cubicBezTo>
                    <a:pt x="84677" y="66675"/>
                    <a:pt x="67342" y="82867"/>
                    <a:pt x="48101" y="82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305EE20-DB6B-99BE-D6EE-4EE398D5B960}"/>
                </a:ext>
              </a:extLst>
            </p:cNvPr>
            <p:cNvSpPr/>
            <p:nvPr/>
          </p:nvSpPr>
          <p:spPr>
            <a:xfrm>
              <a:off x="5097494" y="378809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8CC4FA4-F994-F7B8-6654-4DDC9FB61F62}"/>
                </a:ext>
              </a:extLst>
            </p:cNvPr>
            <p:cNvSpPr/>
            <p:nvPr/>
          </p:nvSpPr>
          <p:spPr>
            <a:xfrm>
              <a:off x="5109971" y="401764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B04B714-4E0C-023D-52C6-328508CEE5B9}"/>
                </a:ext>
              </a:extLst>
            </p:cNvPr>
            <p:cNvSpPr/>
            <p:nvPr/>
          </p:nvSpPr>
          <p:spPr>
            <a:xfrm>
              <a:off x="5061870" y="413385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22AA4B8-2CCB-0A5A-C439-5194CEADCABA}"/>
                </a:ext>
              </a:extLst>
            </p:cNvPr>
            <p:cNvSpPr/>
            <p:nvPr/>
          </p:nvSpPr>
          <p:spPr>
            <a:xfrm>
              <a:off x="5109971" y="422910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5623843-96F4-BD1F-EC82-8C6A8D9986E3}"/>
                </a:ext>
              </a:extLst>
            </p:cNvPr>
            <p:cNvSpPr/>
            <p:nvPr/>
          </p:nvSpPr>
          <p:spPr>
            <a:xfrm>
              <a:off x="4640579" y="377666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69F3373-6224-02D4-F20A-7FDB1D76D489}"/>
                </a:ext>
              </a:extLst>
            </p:cNvPr>
            <p:cNvSpPr/>
            <p:nvPr/>
          </p:nvSpPr>
          <p:spPr>
            <a:xfrm>
              <a:off x="4664583" y="390715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7BB894B-5036-A4BC-1958-79229ADBF916}"/>
                </a:ext>
              </a:extLst>
            </p:cNvPr>
            <p:cNvSpPr/>
            <p:nvPr/>
          </p:nvSpPr>
          <p:spPr>
            <a:xfrm>
              <a:off x="4647247" y="403288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9E4F4FD-4BC3-D940-EBFF-9A7DB9D0BA81}"/>
                </a:ext>
              </a:extLst>
            </p:cNvPr>
            <p:cNvSpPr/>
            <p:nvPr/>
          </p:nvSpPr>
          <p:spPr>
            <a:xfrm>
              <a:off x="4682870" y="426434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4" name="Graphic 175">
            <a:extLst>
              <a:ext uri="{FF2B5EF4-FFF2-40B4-BE49-F238E27FC236}">
                <a16:creationId xmlns:a16="http://schemas.microsoft.com/office/drawing/2014/main" id="{80C949DE-3087-9D2E-E449-E0A287391D45}"/>
              </a:ext>
            </a:extLst>
          </p:cNvPr>
          <p:cNvGrpSpPr/>
          <p:nvPr/>
        </p:nvGrpSpPr>
        <p:grpSpPr>
          <a:xfrm>
            <a:off x="2779632" y="2667725"/>
            <a:ext cx="666684" cy="667144"/>
            <a:chOff x="4025057" y="3529467"/>
            <a:chExt cx="713707" cy="714199"/>
          </a:xfrm>
          <a:solidFill>
            <a:srgbClr val="22393F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DF25954-EEF7-5811-B9AC-ECBFF5033C6C}"/>
                </a:ext>
              </a:extLst>
            </p:cNvPr>
            <p:cNvSpPr/>
            <p:nvPr/>
          </p:nvSpPr>
          <p:spPr>
            <a:xfrm>
              <a:off x="4265869" y="3851533"/>
              <a:ext cx="76951" cy="76214"/>
            </a:xfrm>
            <a:custGeom>
              <a:avLst/>
              <a:gdLst>
                <a:gd name="connsiteX0" fmla="*/ 38476 w 76951"/>
                <a:gd name="connsiteY0" fmla="*/ 0 h 76214"/>
                <a:gd name="connsiteX1" fmla="*/ 0 w 76951"/>
                <a:gd name="connsiteY1" fmla="*/ 38107 h 76214"/>
                <a:gd name="connsiteX2" fmla="*/ 38476 w 76951"/>
                <a:gd name="connsiteY2" fmla="*/ 76214 h 76214"/>
                <a:gd name="connsiteX3" fmla="*/ 76952 w 76951"/>
                <a:gd name="connsiteY3" fmla="*/ 38107 h 76214"/>
                <a:gd name="connsiteX4" fmla="*/ 38476 w 76951"/>
                <a:gd name="connsiteY4" fmla="*/ 0 h 76214"/>
                <a:gd name="connsiteX5" fmla="*/ 38476 w 76951"/>
                <a:gd name="connsiteY5" fmla="*/ 61463 h 76214"/>
                <a:gd name="connsiteX6" fmla="*/ 14874 w 76951"/>
                <a:gd name="connsiteY6" fmla="*/ 38107 h 76214"/>
                <a:gd name="connsiteX7" fmla="*/ 38476 w 76951"/>
                <a:gd name="connsiteY7" fmla="*/ 14751 h 76214"/>
                <a:gd name="connsiteX8" fmla="*/ 62078 w 76951"/>
                <a:gd name="connsiteY8" fmla="*/ 38107 h 76214"/>
                <a:gd name="connsiteX9" fmla="*/ 38476 w 76951"/>
                <a:gd name="connsiteY9" fmla="*/ 61463 h 7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951" h="76214">
                  <a:moveTo>
                    <a:pt x="38476" y="0"/>
                  </a:moveTo>
                  <a:cubicBezTo>
                    <a:pt x="17333" y="0"/>
                    <a:pt x="0" y="17210"/>
                    <a:pt x="0" y="38107"/>
                  </a:cubicBezTo>
                  <a:cubicBezTo>
                    <a:pt x="0" y="59004"/>
                    <a:pt x="17333" y="76214"/>
                    <a:pt x="38476" y="76214"/>
                  </a:cubicBezTo>
                  <a:cubicBezTo>
                    <a:pt x="59619" y="76214"/>
                    <a:pt x="76952" y="59004"/>
                    <a:pt x="76952" y="38107"/>
                  </a:cubicBezTo>
                  <a:cubicBezTo>
                    <a:pt x="76952" y="17210"/>
                    <a:pt x="59496" y="0"/>
                    <a:pt x="38476" y="0"/>
                  </a:cubicBezTo>
                  <a:close/>
                  <a:moveTo>
                    <a:pt x="38476" y="61463"/>
                  </a:moveTo>
                  <a:cubicBezTo>
                    <a:pt x="26060" y="61463"/>
                    <a:pt x="14874" y="51629"/>
                    <a:pt x="14874" y="38107"/>
                  </a:cubicBezTo>
                  <a:cubicBezTo>
                    <a:pt x="14874" y="25814"/>
                    <a:pt x="24831" y="14751"/>
                    <a:pt x="38476" y="14751"/>
                  </a:cubicBezTo>
                  <a:cubicBezTo>
                    <a:pt x="52121" y="14751"/>
                    <a:pt x="62078" y="24585"/>
                    <a:pt x="62078" y="38107"/>
                  </a:cubicBezTo>
                  <a:cubicBezTo>
                    <a:pt x="60725" y="50400"/>
                    <a:pt x="50891" y="61463"/>
                    <a:pt x="38476" y="6146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B01223AD-4ACA-0C1E-B32F-C45821DA2D93}"/>
                </a:ext>
              </a:extLst>
            </p:cNvPr>
            <p:cNvSpPr/>
            <p:nvPr/>
          </p:nvSpPr>
          <p:spPr>
            <a:xfrm>
              <a:off x="4404898" y="3851533"/>
              <a:ext cx="76951" cy="76214"/>
            </a:xfrm>
            <a:custGeom>
              <a:avLst/>
              <a:gdLst>
                <a:gd name="connsiteX0" fmla="*/ 38476 w 76951"/>
                <a:gd name="connsiteY0" fmla="*/ 0 h 76214"/>
                <a:gd name="connsiteX1" fmla="*/ 0 w 76951"/>
                <a:gd name="connsiteY1" fmla="*/ 38107 h 76214"/>
                <a:gd name="connsiteX2" fmla="*/ 38476 w 76951"/>
                <a:gd name="connsiteY2" fmla="*/ 76214 h 76214"/>
                <a:gd name="connsiteX3" fmla="*/ 76952 w 76951"/>
                <a:gd name="connsiteY3" fmla="*/ 38107 h 76214"/>
                <a:gd name="connsiteX4" fmla="*/ 38476 w 76951"/>
                <a:gd name="connsiteY4" fmla="*/ 0 h 76214"/>
                <a:gd name="connsiteX5" fmla="*/ 38476 w 76951"/>
                <a:gd name="connsiteY5" fmla="*/ 61463 h 76214"/>
                <a:gd name="connsiteX6" fmla="*/ 14874 w 76951"/>
                <a:gd name="connsiteY6" fmla="*/ 38107 h 76214"/>
                <a:gd name="connsiteX7" fmla="*/ 38476 w 76951"/>
                <a:gd name="connsiteY7" fmla="*/ 14751 h 76214"/>
                <a:gd name="connsiteX8" fmla="*/ 62078 w 76951"/>
                <a:gd name="connsiteY8" fmla="*/ 38107 h 76214"/>
                <a:gd name="connsiteX9" fmla="*/ 38476 w 76951"/>
                <a:gd name="connsiteY9" fmla="*/ 61463 h 7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951" h="76214">
                  <a:moveTo>
                    <a:pt x="38476" y="0"/>
                  </a:moveTo>
                  <a:cubicBezTo>
                    <a:pt x="17333" y="0"/>
                    <a:pt x="0" y="17210"/>
                    <a:pt x="0" y="38107"/>
                  </a:cubicBezTo>
                  <a:cubicBezTo>
                    <a:pt x="0" y="59004"/>
                    <a:pt x="17333" y="76214"/>
                    <a:pt x="38476" y="76214"/>
                  </a:cubicBezTo>
                  <a:cubicBezTo>
                    <a:pt x="59619" y="76214"/>
                    <a:pt x="76952" y="59004"/>
                    <a:pt x="76952" y="38107"/>
                  </a:cubicBezTo>
                  <a:cubicBezTo>
                    <a:pt x="76952" y="17210"/>
                    <a:pt x="59619" y="0"/>
                    <a:pt x="38476" y="0"/>
                  </a:cubicBezTo>
                  <a:close/>
                  <a:moveTo>
                    <a:pt x="38476" y="61463"/>
                  </a:moveTo>
                  <a:cubicBezTo>
                    <a:pt x="26060" y="61463"/>
                    <a:pt x="14874" y="51629"/>
                    <a:pt x="14874" y="38107"/>
                  </a:cubicBezTo>
                  <a:cubicBezTo>
                    <a:pt x="14874" y="25814"/>
                    <a:pt x="24831" y="14751"/>
                    <a:pt x="38476" y="14751"/>
                  </a:cubicBezTo>
                  <a:cubicBezTo>
                    <a:pt x="50891" y="14751"/>
                    <a:pt x="62078" y="24585"/>
                    <a:pt x="62078" y="38107"/>
                  </a:cubicBezTo>
                  <a:cubicBezTo>
                    <a:pt x="62078" y="50400"/>
                    <a:pt x="50891" y="61463"/>
                    <a:pt x="38476" y="6146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B538778-DD5C-8BA4-6DCE-27E8DABDEB7D}"/>
                </a:ext>
              </a:extLst>
            </p:cNvPr>
            <p:cNvSpPr/>
            <p:nvPr/>
          </p:nvSpPr>
          <p:spPr>
            <a:xfrm>
              <a:off x="4070908" y="3589701"/>
              <a:ext cx="604623" cy="598649"/>
            </a:xfrm>
            <a:custGeom>
              <a:avLst/>
              <a:gdLst>
                <a:gd name="connsiteX0" fmla="*/ 567303 w 604623"/>
                <a:gd name="connsiteY0" fmla="*/ 0 h 598649"/>
                <a:gd name="connsiteX1" fmla="*/ 37247 w 604623"/>
                <a:gd name="connsiteY1" fmla="*/ 0 h 598649"/>
                <a:gd name="connsiteX2" fmla="*/ 0 w 604623"/>
                <a:gd name="connsiteY2" fmla="*/ 36878 h 598649"/>
                <a:gd name="connsiteX3" fmla="*/ 0 w 604623"/>
                <a:gd name="connsiteY3" fmla="*/ 561771 h 598649"/>
                <a:gd name="connsiteX4" fmla="*/ 37247 w 604623"/>
                <a:gd name="connsiteY4" fmla="*/ 598649 h 598649"/>
                <a:gd name="connsiteX5" fmla="*/ 567303 w 604623"/>
                <a:gd name="connsiteY5" fmla="*/ 598649 h 598649"/>
                <a:gd name="connsiteX6" fmla="*/ 604549 w 604623"/>
                <a:gd name="connsiteY6" fmla="*/ 561771 h 598649"/>
                <a:gd name="connsiteX7" fmla="*/ 604549 w 604623"/>
                <a:gd name="connsiteY7" fmla="*/ 38107 h 598649"/>
                <a:gd name="connsiteX8" fmla="*/ 567303 w 604623"/>
                <a:gd name="connsiteY8" fmla="*/ 0 h 598649"/>
                <a:gd name="connsiteX9" fmla="*/ 589676 w 604623"/>
                <a:gd name="connsiteY9" fmla="*/ 561771 h 598649"/>
                <a:gd name="connsiteX10" fmla="*/ 567303 w 604623"/>
                <a:gd name="connsiteY10" fmla="*/ 583898 h 598649"/>
                <a:gd name="connsiteX11" fmla="*/ 37247 w 604623"/>
                <a:gd name="connsiteY11" fmla="*/ 583898 h 598649"/>
                <a:gd name="connsiteX12" fmla="*/ 14874 w 604623"/>
                <a:gd name="connsiteY12" fmla="*/ 561771 h 598649"/>
                <a:gd name="connsiteX13" fmla="*/ 14874 w 604623"/>
                <a:gd name="connsiteY13" fmla="*/ 38107 h 598649"/>
                <a:gd name="connsiteX14" fmla="*/ 37247 w 604623"/>
                <a:gd name="connsiteY14" fmla="*/ 15980 h 598649"/>
                <a:gd name="connsiteX15" fmla="*/ 567303 w 604623"/>
                <a:gd name="connsiteY15" fmla="*/ 15980 h 598649"/>
                <a:gd name="connsiteX16" fmla="*/ 589676 w 604623"/>
                <a:gd name="connsiteY16" fmla="*/ 38107 h 598649"/>
                <a:gd name="connsiteX17" fmla="*/ 589676 w 604623"/>
                <a:gd name="connsiteY17" fmla="*/ 561771 h 5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4623" h="598649">
                  <a:moveTo>
                    <a:pt x="567303" y="0"/>
                  </a:moveTo>
                  <a:lnTo>
                    <a:pt x="37247" y="0"/>
                  </a:lnTo>
                  <a:cubicBezTo>
                    <a:pt x="16103" y="0"/>
                    <a:pt x="0" y="17210"/>
                    <a:pt x="0" y="36878"/>
                  </a:cubicBezTo>
                  <a:lnTo>
                    <a:pt x="0" y="561771"/>
                  </a:lnTo>
                  <a:cubicBezTo>
                    <a:pt x="0" y="582669"/>
                    <a:pt x="17333" y="598649"/>
                    <a:pt x="37247" y="598649"/>
                  </a:cubicBezTo>
                  <a:lnTo>
                    <a:pt x="567303" y="598649"/>
                  </a:lnTo>
                  <a:cubicBezTo>
                    <a:pt x="588446" y="598649"/>
                    <a:pt x="604549" y="581439"/>
                    <a:pt x="604549" y="561771"/>
                  </a:cubicBezTo>
                  <a:lnTo>
                    <a:pt x="604549" y="38107"/>
                  </a:lnTo>
                  <a:cubicBezTo>
                    <a:pt x="605902" y="17210"/>
                    <a:pt x="588446" y="0"/>
                    <a:pt x="567303" y="0"/>
                  </a:cubicBezTo>
                  <a:close/>
                  <a:moveTo>
                    <a:pt x="589676" y="561771"/>
                  </a:moveTo>
                  <a:cubicBezTo>
                    <a:pt x="589676" y="574064"/>
                    <a:pt x="579719" y="583898"/>
                    <a:pt x="567303" y="583898"/>
                  </a:cubicBezTo>
                  <a:lnTo>
                    <a:pt x="37247" y="583898"/>
                  </a:lnTo>
                  <a:cubicBezTo>
                    <a:pt x="24831" y="583898"/>
                    <a:pt x="14874" y="574064"/>
                    <a:pt x="14874" y="561771"/>
                  </a:cubicBezTo>
                  <a:lnTo>
                    <a:pt x="14874" y="38107"/>
                  </a:lnTo>
                  <a:cubicBezTo>
                    <a:pt x="14874" y="25814"/>
                    <a:pt x="24831" y="15980"/>
                    <a:pt x="37247" y="15980"/>
                  </a:cubicBezTo>
                  <a:lnTo>
                    <a:pt x="567303" y="15980"/>
                  </a:lnTo>
                  <a:cubicBezTo>
                    <a:pt x="579719" y="15980"/>
                    <a:pt x="589676" y="25814"/>
                    <a:pt x="589676" y="38107"/>
                  </a:cubicBezTo>
                  <a:lnTo>
                    <a:pt x="589676" y="561771"/>
                  </a:ln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432BE8D-3AC6-1FEF-AB51-E30653258860}"/>
                </a:ext>
              </a:extLst>
            </p:cNvPr>
            <p:cNvSpPr/>
            <p:nvPr/>
          </p:nvSpPr>
          <p:spPr>
            <a:xfrm>
              <a:off x="4125487" y="3643788"/>
              <a:ext cx="496620" cy="491703"/>
            </a:xfrm>
            <a:custGeom>
              <a:avLst/>
              <a:gdLst>
                <a:gd name="connsiteX0" fmla="*/ 248310 w 496620"/>
                <a:gd name="connsiteY0" fmla="*/ 0 h 491703"/>
                <a:gd name="connsiteX1" fmla="*/ 0 w 496620"/>
                <a:gd name="connsiteY1" fmla="*/ 245852 h 491703"/>
                <a:gd name="connsiteX2" fmla="*/ 248310 w 496620"/>
                <a:gd name="connsiteY2" fmla="*/ 491704 h 491703"/>
                <a:gd name="connsiteX3" fmla="*/ 496621 w 496620"/>
                <a:gd name="connsiteY3" fmla="*/ 245852 h 491703"/>
                <a:gd name="connsiteX4" fmla="*/ 248310 w 496620"/>
                <a:gd name="connsiteY4" fmla="*/ 0 h 491703"/>
                <a:gd name="connsiteX5" fmla="*/ 248310 w 496620"/>
                <a:gd name="connsiteY5" fmla="*/ 476952 h 491703"/>
                <a:gd name="connsiteX6" fmla="*/ 14874 w 496620"/>
                <a:gd name="connsiteY6" fmla="*/ 245852 h 491703"/>
                <a:gd name="connsiteX7" fmla="*/ 248310 w 496620"/>
                <a:gd name="connsiteY7" fmla="*/ 14751 h 491703"/>
                <a:gd name="connsiteX8" fmla="*/ 480517 w 496620"/>
                <a:gd name="connsiteY8" fmla="*/ 245852 h 491703"/>
                <a:gd name="connsiteX9" fmla="*/ 248310 w 496620"/>
                <a:gd name="connsiteY9" fmla="*/ 476952 h 49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620" h="491703">
                  <a:moveTo>
                    <a:pt x="248310" y="0"/>
                  </a:moveTo>
                  <a:cubicBezTo>
                    <a:pt x="111740" y="0"/>
                    <a:pt x="0" y="110633"/>
                    <a:pt x="0" y="245852"/>
                  </a:cubicBezTo>
                  <a:cubicBezTo>
                    <a:pt x="0" y="381070"/>
                    <a:pt x="111740" y="491704"/>
                    <a:pt x="248310" y="491704"/>
                  </a:cubicBezTo>
                  <a:cubicBezTo>
                    <a:pt x="384881" y="491704"/>
                    <a:pt x="496621" y="381070"/>
                    <a:pt x="496621" y="245852"/>
                  </a:cubicBezTo>
                  <a:cubicBezTo>
                    <a:pt x="496621" y="110633"/>
                    <a:pt x="384881" y="0"/>
                    <a:pt x="248310" y="0"/>
                  </a:cubicBezTo>
                  <a:close/>
                  <a:moveTo>
                    <a:pt x="248310" y="476952"/>
                  </a:moveTo>
                  <a:cubicBezTo>
                    <a:pt x="120467" y="476952"/>
                    <a:pt x="14874" y="373695"/>
                    <a:pt x="14874" y="245852"/>
                  </a:cubicBezTo>
                  <a:cubicBezTo>
                    <a:pt x="14874" y="119238"/>
                    <a:pt x="119115" y="14751"/>
                    <a:pt x="248310" y="14751"/>
                  </a:cubicBezTo>
                  <a:cubicBezTo>
                    <a:pt x="377505" y="14751"/>
                    <a:pt x="480517" y="119238"/>
                    <a:pt x="480517" y="245852"/>
                  </a:cubicBezTo>
                  <a:cubicBezTo>
                    <a:pt x="480517" y="373695"/>
                    <a:pt x="376153" y="476952"/>
                    <a:pt x="248310" y="47695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C6DBF4C-459A-DC20-A9D7-78E2F3E10082}"/>
                </a:ext>
              </a:extLst>
            </p:cNvPr>
            <p:cNvSpPr/>
            <p:nvPr/>
          </p:nvSpPr>
          <p:spPr>
            <a:xfrm>
              <a:off x="4187565" y="3706242"/>
              <a:ext cx="371252" cy="366795"/>
            </a:xfrm>
            <a:custGeom>
              <a:avLst/>
              <a:gdLst>
                <a:gd name="connsiteX0" fmla="*/ 209834 w 371252"/>
                <a:gd name="connsiteY0" fmla="*/ 238 h 366795"/>
                <a:gd name="connsiteX1" fmla="*/ 201107 w 371252"/>
                <a:gd name="connsiteY1" fmla="*/ 7614 h 366795"/>
                <a:gd name="connsiteX2" fmla="*/ 201107 w 371252"/>
                <a:gd name="connsiteY2" fmla="*/ 37116 h 366795"/>
                <a:gd name="connsiteX3" fmla="*/ 170129 w 371252"/>
                <a:gd name="connsiteY3" fmla="*/ 37116 h 366795"/>
                <a:gd name="connsiteX4" fmla="*/ 170129 w 371252"/>
                <a:gd name="connsiteY4" fmla="*/ 7614 h 366795"/>
                <a:gd name="connsiteX5" fmla="*/ 161402 w 371252"/>
                <a:gd name="connsiteY5" fmla="*/ 238 h 366795"/>
                <a:gd name="connsiteX6" fmla="*/ 0 w 371252"/>
                <a:gd name="connsiteY6" fmla="*/ 183398 h 366795"/>
                <a:gd name="connsiteX7" fmla="*/ 161402 w 371252"/>
                <a:gd name="connsiteY7" fmla="*/ 366557 h 366795"/>
                <a:gd name="connsiteX8" fmla="*/ 170129 w 371252"/>
                <a:gd name="connsiteY8" fmla="*/ 359182 h 366795"/>
                <a:gd name="connsiteX9" fmla="*/ 170129 w 371252"/>
                <a:gd name="connsiteY9" fmla="*/ 329680 h 366795"/>
                <a:gd name="connsiteX10" fmla="*/ 201107 w 371252"/>
                <a:gd name="connsiteY10" fmla="*/ 329680 h 366795"/>
                <a:gd name="connsiteX11" fmla="*/ 201107 w 371252"/>
                <a:gd name="connsiteY11" fmla="*/ 359182 h 366795"/>
                <a:gd name="connsiteX12" fmla="*/ 209834 w 371252"/>
                <a:gd name="connsiteY12" fmla="*/ 366557 h 366795"/>
                <a:gd name="connsiteX13" fmla="*/ 371236 w 371252"/>
                <a:gd name="connsiteY13" fmla="*/ 183398 h 366795"/>
                <a:gd name="connsiteX14" fmla="*/ 209834 w 371252"/>
                <a:gd name="connsiteY14" fmla="*/ 238 h 366795"/>
                <a:gd name="connsiteX15" fmla="*/ 217333 w 371252"/>
                <a:gd name="connsiteY15" fmla="*/ 349348 h 366795"/>
                <a:gd name="connsiteX16" fmla="*/ 217333 w 371252"/>
                <a:gd name="connsiteY16" fmla="*/ 321075 h 366795"/>
                <a:gd name="connsiteX17" fmla="*/ 209834 w 371252"/>
                <a:gd name="connsiteY17" fmla="*/ 313699 h 366795"/>
                <a:gd name="connsiteX18" fmla="*/ 162631 w 371252"/>
                <a:gd name="connsiteY18" fmla="*/ 313699 h 366795"/>
                <a:gd name="connsiteX19" fmla="*/ 155132 w 371252"/>
                <a:gd name="connsiteY19" fmla="*/ 321075 h 366795"/>
                <a:gd name="connsiteX20" fmla="*/ 155132 w 371252"/>
                <a:gd name="connsiteY20" fmla="*/ 349348 h 366795"/>
                <a:gd name="connsiteX21" fmla="*/ 14874 w 371252"/>
                <a:gd name="connsiteY21" fmla="*/ 183398 h 366795"/>
                <a:gd name="connsiteX22" fmla="*/ 155132 w 371252"/>
                <a:gd name="connsiteY22" fmla="*/ 17448 h 366795"/>
                <a:gd name="connsiteX23" fmla="*/ 155132 w 371252"/>
                <a:gd name="connsiteY23" fmla="*/ 45721 h 366795"/>
                <a:gd name="connsiteX24" fmla="*/ 162631 w 371252"/>
                <a:gd name="connsiteY24" fmla="*/ 53096 h 366795"/>
                <a:gd name="connsiteX25" fmla="*/ 209834 w 371252"/>
                <a:gd name="connsiteY25" fmla="*/ 53096 h 366795"/>
                <a:gd name="connsiteX26" fmla="*/ 217333 w 371252"/>
                <a:gd name="connsiteY26" fmla="*/ 45721 h 366795"/>
                <a:gd name="connsiteX27" fmla="*/ 217333 w 371252"/>
                <a:gd name="connsiteY27" fmla="*/ 17448 h 366795"/>
                <a:gd name="connsiteX28" fmla="*/ 357591 w 371252"/>
                <a:gd name="connsiteY28" fmla="*/ 183398 h 366795"/>
                <a:gd name="connsiteX29" fmla="*/ 217333 w 371252"/>
                <a:gd name="connsiteY29" fmla="*/ 349348 h 36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1252" h="366795">
                  <a:moveTo>
                    <a:pt x="209834" y="238"/>
                  </a:moveTo>
                  <a:cubicBezTo>
                    <a:pt x="204917" y="238"/>
                    <a:pt x="201107" y="2697"/>
                    <a:pt x="201107" y="7614"/>
                  </a:cubicBezTo>
                  <a:lnTo>
                    <a:pt x="201107" y="37116"/>
                  </a:lnTo>
                  <a:lnTo>
                    <a:pt x="170129" y="37116"/>
                  </a:lnTo>
                  <a:lnTo>
                    <a:pt x="170129" y="7614"/>
                  </a:lnTo>
                  <a:cubicBezTo>
                    <a:pt x="170129" y="2697"/>
                    <a:pt x="166442" y="-991"/>
                    <a:pt x="161402" y="238"/>
                  </a:cubicBezTo>
                  <a:cubicBezTo>
                    <a:pt x="69576" y="12531"/>
                    <a:pt x="0" y="91203"/>
                    <a:pt x="0" y="183398"/>
                  </a:cubicBezTo>
                  <a:cubicBezTo>
                    <a:pt x="0" y="275592"/>
                    <a:pt x="69576" y="354265"/>
                    <a:pt x="161402" y="366557"/>
                  </a:cubicBezTo>
                  <a:cubicBezTo>
                    <a:pt x="166319" y="366557"/>
                    <a:pt x="170129" y="364099"/>
                    <a:pt x="170129" y="359182"/>
                  </a:cubicBezTo>
                  <a:lnTo>
                    <a:pt x="170129" y="329680"/>
                  </a:lnTo>
                  <a:lnTo>
                    <a:pt x="201107" y="329680"/>
                  </a:lnTo>
                  <a:lnTo>
                    <a:pt x="201107" y="359182"/>
                  </a:lnTo>
                  <a:cubicBezTo>
                    <a:pt x="201107" y="364099"/>
                    <a:pt x="204794" y="367787"/>
                    <a:pt x="209834" y="366557"/>
                  </a:cubicBezTo>
                  <a:cubicBezTo>
                    <a:pt x="301660" y="354265"/>
                    <a:pt x="371236" y="275592"/>
                    <a:pt x="371236" y="183398"/>
                  </a:cubicBezTo>
                  <a:cubicBezTo>
                    <a:pt x="372465" y="91203"/>
                    <a:pt x="303012" y="12531"/>
                    <a:pt x="209834" y="238"/>
                  </a:cubicBezTo>
                  <a:close/>
                  <a:moveTo>
                    <a:pt x="217333" y="349348"/>
                  </a:moveTo>
                  <a:lnTo>
                    <a:pt x="217333" y="321075"/>
                  </a:lnTo>
                  <a:cubicBezTo>
                    <a:pt x="217333" y="317387"/>
                    <a:pt x="213645" y="313699"/>
                    <a:pt x="209834" y="313699"/>
                  </a:cubicBezTo>
                  <a:lnTo>
                    <a:pt x="162631" y="313699"/>
                  </a:lnTo>
                  <a:cubicBezTo>
                    <a:pt x="158943" y="313699"/>
                    <a:pt x="155132" y="317387"/>
                    <a:pt x="155132" y="321075"/>
                  </a:cubicBezTo>
                  <a:lnTo>
                    <a:pt x="155132" y="349348"/>
                  </a:lnTo>
                  <a:cubicBezTo>
                    <a:pt x="74493" y="334597"/>
                    <a:pt x="14874" y="264529"/>
                    <a:pt x="14874" y="183398"/>
                  </a:cubicBezTo>
                  <a:cubicBezTo>
                    <a:pt x="14874" y="102267"/>
                    <a:pt x="74493" y="32199"/>
                    <a:pt x="155132" y="17448"/>
                  </a:cubicBezTo>
                  <a:lnTo>
                    <a:pt x="155132" y="45721"/>
                  </a:lnTo>
                  <a:cubicBezTo>
                    <a:pt x="155132" y="49409"/>
                    <a:pt x="158820" y="53096"/>
                    <a:pt x="162631" y="53096"/>
                  </a:cubicBezTo>
                  <a:lnTo>
                    <a:pt x="209834" y="53096"/>
                  </a:lnTo>
                  <a:cubicBezTo>
                    <a:pt x="213522" y="53096"/>
                    <a:pt x="217333" y="49409"/>
                    <a:pt x="217333" y="45721"/>
                  </a:cubicBezTo>
                  <a:lnTo>
                    <a:pt x="217333" y="17448"/>
                  </a:lnTo>
                  <a:cubicBezTo>
                    <a:pt x="297972" y="32199"/>
                    <a:pt x="357591" y="102267"/>
                    <a:pt x="357591" y="183398"/>
                  </a:cubicBezTo>
                  <a:cubicBezTo>
                    <a:pt x="356362" y="265758"/>
                    <a:pt x="296743" y="334597"/>
                    <a:pt x="217333" y="349348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718B12BF-EC94-EA37-132D-EECA375521B1}"/>
                </a:ext>
              </a:extLst>
            </p:cNvPr>
            <p:cNvSpPr/>
            <p:nvPr/>
          </p:nvSpPr>
          <p:spPr>
            <a:xfrm>
              <a:off x="4025057" y="4182203"/>
              <a:ext cx="61954" cy="61462"/>
            </a:xfrm>
            <a:custGeom>
              <a:avLst/>
              <a:gdLst>
                <a:gd name="connsiteX0" fmla="*/ 30977 w 61954"/>
                <a:gd name="connsiteY0" fmla="*/ 0 h 61462"/>
                <a:gd name="connsiteX1" fmla="*/ 0 w 61954"/>
                <a:gd name="connsiteY1" fmla="*/ 30731 h 61462"/>
                <a:gd name="connsiteX2" fmla="*/ 30977 w 61954"/>
                <a:gd name="connsiteY2" fmla="*/ 61463 h 61462"/>
                <a:gd name="connsiteX3" fmla="*/ 61955 w 61954"/>
                <a:gd name="connsiteY3" fmla="*/ 30731 h 61462"/>
                <a:gd name="connsiteX4" fmla="*/ 30977 w 61954"/>
                <a:gd name="connsiteY4" fmla="*/ 0 h 61462"/>
                <a:gd name="connsiteX5" fmla="*/ 30977 w 61954"/>
                <a:gd name="connsiteY5" fmla="*/ 45483 h 61462"/>
                <a:gd name="connsiteX6" fmla="*/ 14874 w 61954"/>
                <a:gd name="connsiteY6" fmla="*/ 29502 h 61462"/>
                <a:gd name="connsiteX7" fmla="*/ 30977 w 61954"/>
                <a:gd name="connsiteY7" fmla="*/ 13522 h 61462"/>
                <a:gd name="connsiteX8" fmla="*/ 47081 w 61954"/>
                <a:gd name="connsiteY8" fmla="*/ 29502 h 61462"/>
                <a:gd name="connsiteX9" fmla="*/ 30977 w 61954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4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2" y="13522"/>
                    <a:pt x="30977" y="13522"/>
                  </a:cubicBezTo>
                  <a:cubicBezTo>
                    <a:pt x="39582" y="13522"/>
                    <a:pt x="47081" y="20897"/>
                    <a:pt x="47081" y="29502"/>
                  </a:cubicBezTo>
                  <a:cubicBezTo>
                    <a:pt x="45851" y="39336"/>
                    <a:pt x="38353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FEEE19E-865F-5C1F-84D2-565FD0F95E0D}"/>
                </a:ext>
              </a:extLst>
            </p:cNvPr>
            <p:cNvSpPr/>
            <p:nvPr/>
          </p:nvSpPr>
          <p:spPr>
            <a:xfrm>
              <a:off x="4669189" y="3529467"/>
              <a:ext cx="69576" cy="68838"/>
            </a:xfrm>
            <a:custGeom>
              <a:avLst/>
              <a:gdLst>
                <a:gd name="connsiteX0" fmla="*/ 69576 w 69576"/>
                <a:gd name="connsiteY0" fmla="*/ 34419 h 68838"/>
                <a:gd name="connsiteX1" fmla="*/ 34788 w 69576"/>
                <a:gd name="connsiteY1" fmla="*/ 0 h 68838"/>
                <a:gd name="connsiteX2" fmla="*/ 0 w 69576"/>
                <a:gd name="connsiteY2" fmla="*/ 34419 h 68838"/>
                <a:gd name="connsiteX3" fmla="*/ 34788 w 69576"/>
                <a:gd name="connsiteY3" fmla="*/ 68839 h 68838"/>
                <a:gd name="connsiteX4" fmla="*/ 69576 w 69576"/>
                <a:gd name="connsiteY4" fmla="*/ 34419 h 68838"/>
                <a:gd name="connsiteX5" fmla="*/ 33682 w 69576"/>
                <a:gd name="connsiteY5" fmla="*/ 52858 h 68838"/>
                <a:gd name="connsiteX6" fmla="*/ 13768 w 69576"/>
                <a:gd name="connsiteY6" fmla="*/ 33190 h 68838"/>
                <a:gd name="connsiteX7" fmla="*/ 33682 w 69576"/>
                <a:gd name="connsiteY7" fmla="*/ 13522 h 68838"/>
                <a:gd name="connsiteX8" fmla="*/ 53596 w 69576"/>
                <a:gd name="connsiteY8" fmla="*/ 33190 h 68838"/>
                <a:gd name="connsiteX9" fmla="*/ 33682 w 69576"/>
                <a:gd name="connsiteY9" fmla="*/ 52858 h 6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576" h="68838">
                  <a:moveTo>
                    <a:pt x="69576" y="34419"/>
                  </a:moveTo>
                  <a:cubicBezTo>
                    <a:pt x="69576" y="14751"/>
                    <a:pt x="53473" y="0"/>
                    <a:pt x="34788" y="0"/>
                  </a:cubicBezTo>
                  <a:cubicBezTo>
                    <a:pt x="16103" y="0"/>
                    <a:pt x="0" y="15980"/>
                    <a:pt x="0" y="34419"/>
                  </a:cubicBezTo>
                  <a:cubicBezTo>
                    <a:pt x="0" y="52858"/>
                    <a:pt x="16103" y="68839"/>
                    <a:pt x="34788" y="68839"/>
                  </a:cubicBezTo>
                  <a:cubicBezTo>
                    <a:pt x="53473" y="68839"/>
                    <a:pt x="69576" y="52858"/>
                    <a:pt x="69576" y="34419"/>
                  </a:cubicBezTo>
                  <a:close/>
                  <a:moveTo>
                    <a:pt x="33682" y="52858"/>
                  </a:moveTo>
                  <a:cubicBezTo>
                    <a:pt x="22495" y="52858"/>
                    <a:pt x="13768" y="44253"/>
                    <a:pt x="13768" y="33190"/>
                  </a:cubicBezTo>
                  <a:cubicBezTo>
                    <a:pt x="13768" y="22127"/>
                    <a:pt x="22495" y="13522"/>
                    <a:pt x="33682" y="13522"/>
                  </a:cubicBezTo>
                  <a:cubicBezTo>
                    <a:pt x="44868" y="13522"/>
                    <a:pt x="53596" y="22127"/>
                    <a:pt x="53596" y="33190"/>
                  </a:cubicBezTo>
                  <a:cubicBezTo>
                    <a:pt x="53473" y="44253"/>
                    <a:pt x="44745" y="52858"/>
                    <a:pt x="33682" y="52858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6FED7B19-B8A4-AB4C-4C69-58983922822E}"/>
                </a:ext>
              </a:extLst>
            </p:cNvPr>
            <p:cNvSpPr/>
            <p:nvPr/>
          </p:nvSpPr>
          <p:spPr>
            <a:xfrm>
              <a:off x="4560030" y="3552823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9ECEF64-C604-C526-2968-C957546BE0CD}"/>
                </a:ext>
              </a:extLst>
            </p:cNvPr>
            <p:cNvSpPr/>
            <p:nvPr/>
          </p:nvSpPr>
          <p:spPr>
            <a:xfrm>
              <a:off x="4156588" y="3536842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3D6717D-EFCE-6403-23E3-09CBCE181466}"/>
                </a:ext>
              </a:extLst>
            </p:cNvPr>
            <p:cNvSpPr/>
            <p:nvPr/>
          </p:nvSpPr>
          <p:spPr>
            <a:xfrm>
              <a:off x="4032432" y="3697875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D825F72-BD28-3AEC-7FF5-C508D5AFA350}"/>
                </a:ext>
              </a:extLst>
            </p:cNvPr>
            <p:cNvSpPr/>
            <p:nvPr/>
          </p:nvSpPr>
          <p:spPr>
            <a:xfrm>
              <a:off x="4707787" y="3974459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396516A-10D2-151C-129C-7DD4787508CB}"/>
                </a:ext>
              </a:extLst>
            </p:cNvPr>
            <p:cNvSpPr/>
            <p:nvPr/>
          </p:nvSpPr>
          <p:spPr>
            <a:xfrm>
              <a:off x="4629606" y="4205559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4917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89CED04-C50A-3E9D-89BC-8CC0FF69083E}"/>
                </a:ext>
              </a:extLst>
            </p:cNvPr>
            <p:cNvSpPr/>
            <p:nvPr/>
          </p:nvSpPr>
          <p:spPr>
            <a:xfrm>
              <a:off x="4132986" y="4198184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CC706CBA-A6C9-152A-6629-643FC8E1199B}"/>
                </a:ext>
              </a:extLst>
            </p:cNvPr>
            <p:cNvSpPr/>
            <p:nvPr/>
          </p:nvSpPr>
          <p:spPr>
            <a:xfrm>
              <a:off x="4102008" y="3620432"/>
              <a:ext cx="61955" cy="61462"/>
            </a:xfrm>
            <a:custGeom>
              <a:avLst/>
              <a:gdLst>
                <a:gd name="connsiteX0" fmla="*/ 30978 w 61955"/>
                <a:gd name="connsiteY0" fmla="*/ 61463 h 61462"/>
                <a:gd name="connsiteX1" fmla="*/ 61956 w 61955"/>
                <a:gd name="connsiteY1" fmla="*/ 30731 h 61462"/>
                <a:gd name="connsiteX2" fmla="*/ 30978 w 61955"/>
                <a:gd name="connsiteY2" fmla="*/ 0 h 61462"/>
                <a:gd name="connsiteX3" fmla="*/ 1 w 61955"/>
                <a:gd name="connsiteY3" fmla="*/ 30731 h 61462"/>
                <a:gd name="connsiteX4" fmla="*/ 30978 w 61955"/>
                <a:gd name="connsiteY4" fmla="*/ 61463 h 61462"/>
                <a:gd name="connsiteX5" fmla="*/ 30978 w 61955"/>
                <a:gd name="connsiteY5" fmla="*/ 15980 h 61462"/>
                <a:gd name="connsiteX6" fmla="*/ 47081 w 61955"/>
                <a:gd name="connsiteY6" fmla="*/ 31961 h 61462"/>
                <a:gd name="connsiteX7" fmla="*/ 30978 w 61955"/>
                <a:gd name="connsiteY7" fmla="*/ 47941 h 61462"/>
                <a:gd name="connsiteX8" fmla="*/ 14875 w 61955"/>
                <a:gd name="connsiteY8" fmla="*/ 31961 h 61462"/>
                <a:gd name="connsiteX9" fmla="*/ 30978 w 61955"/>
                <a:gd name="connsiteY9" fmla="*/ 15980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5" h="61462">
                  <a:moveTo>
                    <a:pt x="30978" y="61463"/>
                  </a:moveTo>
                  <a:cubicBezTo>
                    <a:pt x="48311" y="61463"/>
                    <a:pt x="61956" y="47941"/>
                    <a:pt x="61956" y="30731"/>
                  </a:cubicBezTo>
                  <a:cubicBezTo>
                    <a:pt x="61956" y="13522"/>
                    <a:pt x="48311" y="0"/>
                    <a:pt x="30978" y="0"/>
                  </a:cubicBezTo>
                  <a:cubicBezTo>
                    <a:pt x="13646" y="0"/>
                    <a:pt x="1" y="13522"/>
                    <a:pt x="1" y="30731"/>
                  </a:cubicBezTo>
                  <a:cubicBezTo>
                    <a:pt x="-122" y="47941"/>
                    <a:pt x="13646" y="61463"/>
                    <a:pt x="30978" y="61463"/>
                  </a:cubicBezTo>
                  <a:close/>
                  <a:moveTo>
                    <a:pt x="30978" y="15980"/>
                  </a:moveTo>
                  <a:cubicBezTo>
                    <a:pt x="39706" y="15980"/>
                    <a:pt x="47081" y="23356"/>
                    <a:pt x="47081" y="31961"/>
                  </a:cubicBezTo>
                  <a:cubicBezTo>
                    <a:pt x="47081" y="40566"/>
                    <a:pt x="39583" y="47941"/>
                    <a:pt x="30978" y="47941"/>
                  </a:cubicBezTo>
                  <a:cubicBezTo>
                    <a:pt x="22250" y="47941"/>
                    <a:pt x="14875" y="40566"/>
                    <a:pt x="14875" y="31961"/>
                  </a:cubicBezTo>
                  <a:cubicBezTo>
                    <a:pt x="16104" y="22127"/>
                    <a:pt x="22250" y="15980"/>
                    <a:pt x="30978" y="1598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40DDCC9-E457-A0AB-7FFF-C09C24B174AB}"/>
                </a:ext>
              </a:extLst>
            </p:cNvPr>
            <p:cNvSpPr/>
            <p:nvPr/>
          </p:nvSpPr>
          <p:spPr>
            <a:xfrm>
              <a:off x="4102008" y="4097384"/>
              <a:ext cx="61954" cy="61462"/>
            </a:xfrm>
            <a:custGeom>
              <a:avLst/>
              <a:gdLst>
                <a:gd name="connsiteX0" fmla="*/ 30977 w 61954"/>
                <a:gd name="connsiteY0" fmla="*/ 0 h 61462"/>
                <a:gd name="connsiteX1" fmla="*/ 0 w 61954"/>
                <a:gd name="connsiteY1" fmla="*/ 30731 h 61462"/>
                <a:gd name="connsiteX2" fmla="*/ 30977 w 61954"/>
                <a:gd name="connsiteY2" fmla="*/ 61463 h 61462"/>
                <a:gd name="connsiteX3" fmla="*/ 61955 w 61954"/>
                <a:gd name="connsiteY3" fmla="*/ 30731 h 61462"/>
                <a:gd name="connsiteX4" fmla="*/ 30977 w 61954"/>
                <a:gd name="connsiteY4" fmla="*/ 0 h 61462"/>
                <a:gd name="connsiteX5" fmla="*/ 30977 w 61954"/>
                <a:gd name="connsiteY5" fmla="*/ 45483 h 61462"/>
                <a:gd name="connsiteX6" fmla="*/ 14874 w 61954"/>
                <a:gd name="connsiteY6" fmla="*/ 29502 h 61462"/>
                <a:gd name="connsiteX7" fmla="*/ 30977 w 61954"/>
                <a:gd name="connsiteY7" fmla="*/ 13522 h 61462"/>
                <a:gd name="connsiteX8" fmla="*/ 47081 w 61954"/>
                <a:gd name="connsiteY8" fmla="*/ 29502 h 61462"/>
                <a:gd name="connsiteX9" fmla="*/ 30977 w 61954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4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1955" y="47941"/>
                    <a:pt x="61955" y="30731"/>
                  </a:cubicBezTo>
                  <a:cubicBezTo>
                    <a:pt x="61955" y="13522"/>
                    <a:pt x="48310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3" y="13522"/>
                    <a:pt x="30977" y="13522"/>
                  </a:cubicBezTo>
                  <a:cubicBezTo>
                    <a:pt x="39705" y="13522"/>
                    <a:pt x="47081" y="20897"/>
                    <a:pt x="47081" y="29502"/>
                  </a:cubicBezTo>
                  <a:cubicBezTo>
                    <a:pt x="47081" y="39336"/>
                    <a:pt x="39705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456685A-B55A-7586-13BA-E64199646563}"/>
                </a:ext>
              </a:extLst>
            </p:cNvPr>
            <p:cNvSpPr/>
            <p:nvPr/>
          </p:nvSpPr>
          <p:spPr>
            <a:xfrm>
              <a:off x="4583755" y="3620432"/>
              <a:ext cx="61954" cy="61462"/>
            </a:xfrm>
            <a:custGeom>
              <a:avLst/>
              <a:gdLst>
                <a:gd name="connsiteX0" fmla="*/ 30977 w 61954"/>
                <a:gd name="connsiteY0" fmla="*/ 0 h 61462"/>
                <a:gd name="connsiteX1" fmla="*/ 0 w 61954"/>
                <a:gd name="connsiteY1" fmla="*/ 30731 h 61462"/>
                <a:gd name="connsiteX2" fmla="*/ 30977 w 61954"/>
                <a:gd name="connsiteY2" fmla="*/ 61463 h 61462"/>
                <a:gd name="connsiteX3" fmla="*/ 61955 w 61954"/>
                <a:gd name="connsiteY3" fmla="*/ 30731 h 61462"/>
                <a:gd name="connsiteX4" fmla="*/ 30977 w 61954"/>
                <a:gd name="connsiteY4" fmla="*/ 0 h 61462"/>
                <a:gd name="connsiteX5" fmla="*/ 30977 w 61954"/>
                <a:gd name="connsiteY5" fmla="*/ 46712 h 61462"/>
                <a:gd name="connsiteX6" fmla="*/ 14874 w 61954"/>
                <a:gd name="connsiteY6" fmla="*/ 30731 h 61462"/>
                <a:gd name="connsiteX7" fmla="*/ 30977 w 61954"/>
                <a:gd name="connsiteY7" fmla="*/ 14751 h 61462"/>
                <a:gd name="connsiteX8" fmla="*/ 47081 w 61954"/>
                <a:gd name="connsiteY8" fmla="*/ 30731 h 61462"/>
                <a:gd name="connsiteX9" fmla="*/ 30977 w 61954"/>
                <a:gd name="connsiteY9" fmla="*/ 46712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4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7" y="0"/>
                  </a:cubicBezTo>
                  <a:close/>
                  <a:moveTo>
                    <a:pt x="30977" y="46712"/>
                  </a:moveTo>
                  <a:cubicBezTo>
                    <a:pt x="22250" y="46712"/>
                    <a:pt x="14874" y="39336"/>
                    <a:pt x="14874" y="30731"/>
                  </a:cubicBezTo>
                  <a:cubicBezTo>
                    <a:pt x="14874" y="22127"/>
                    <a:pt x="22372" y="14751"/>
                    <a:pt x="30977" y="14751"/>
                  </a:cubicBezTo>
                  <a:cubicBezTo>
                    <a:pt x="39705" y="14751"/>
                    <a:pt x="47081" y="22127"/>
                    <a:pt x="47081" y="30731"/>
                  </a:cubicBezTo>
                  <a:cubicBezTo>
                    <a:pt x="45851" y="39336"/>
                    <a:pt x="38353" y="46712"/>
                    <a:pt x="30977" y="4671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1405D21-F2AD-5F09-D7CA-7B3683BA72D1}"/>
                </a:ext>
              </a:extLst>
            </p:cNvPr>
            <p:cNvSpPr/>
            <p:nvPr/>
          </p:nvSpPr>
          <p:spPr>
            <a:xfrm>
              <a:off x="4583755" y="4097384"/>
              <a:ext cx="61954" cy="61462"/>
            </a:xfrm>
            <a:custGeom>
              <a:avLst/>
              <a:gdLst>
                <a:gd name="connsiteX0" fmla="*/ 30977 w 61954"/>
                <a:gd name="connsiteY0" fmla="*/ 0 h 61462"/>
                <a:gd name="connsiteX1" fmla="*/ 0 w 61954"/>
                <a:gd name="connsiteY1" fmla="*/ 30731 h 61462"/>
                <a:gd name="connsiteX2" fmla="*/ 30977 w 61954"/>
                <a:gd name="connsiteY2" fmla="*/ 61463 h 61462"/>
                <a:gd name="connsiteX3" fmla="*/ 61955 w 61954"/>
                <a:gd name="connsiteY3" fmla="*/ 30731 h 61462"/>
                <a:gd name="connsiteX4" fmla="*/ 30977 w 61954"/>
                <a:gd name="connsiteY4" fmla="*/ 0 h 61462"/>
                <a:gd name="connsiteX5" fmla="*/ 30977 w 61954"/>
                <a:gd name="connsiteY5" fmla="*/ 45483 h 61462"/>
                <a:gd name="connsiteX6" fmla="*/ 14874 w 61954"/>
                <a:gd name="connsiteY6" fmla="*/ 29502 h 61462"/>
                <a:gd name="connsiteX7" fmla="*/ 30977 w 61954"/>
                <a:gd name="connsiteY7" fmla="*/ 13522 h 61462"/>
                <a:gd name="connsiteX8" fmla="*/ 45851 w 61954"/>
                <a:gd name="connsiteY8" fmla="*/ 30731 h 61462"/>
                <a:gd name="connsiteX9" fmla="*/ 30977 w 61954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4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2" y="13522"/>
                    <a:pt x="30977" y="13522"/>
                  </a:cubicBezTo>
                  <a:cubicBezTo>
                    <a:pt x="39705" y="13522"/>
                    <a:pt x="45851" y="22127"/>
                    <a:pt x="45851" y="30731"/>
                  </a:cubicBezTo>
                  <a:cubicBezTo>
                    <a:pt x="45851" y="39336"/>
                    <a:pt x="38353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86B53D58-BDB6-3434-FCFD-2675BDE58035}"/>
              </a:ext>
            </a:extLst>
          </p:cNvPr>
          <p:cNvSpPr txBox="1"/>
          <p:nvPr/>
        </p:nvSpPr>
        <p:spPr>
          <a:xfrm>
            <a:off x="4898039" y="3581398"/>
            <a:ext cx="2477421" cy="224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D741149-384E-638C-C19A-8B357B44C21C}"/>
              </a:ext>
            </a:extLst>
          </p:cNvPr>
          <p:cNvSpPr txBox="1"/>
          <p:nvPr/>
        </p:nvSpPr>
        <p:spPr>
          <a:xfrm>
            <a:off x="1866118" y="3581398"/>
            <a:ext cx="2477421" cy="224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5606D65-C38F-4441-756D-9B837176DC59}"/>
              </a:ext>
            </a:extLst>
          </p:cNvPr>
          <p:cNvSpPr txBox="1"/>
          <p:nvPr/>
        </p:nvSpPr>
        <p:spPr>
          <a:xfrm>
            <a:off x="7929959" y="3581398"/>
            <a:ext cx="2477421" cy="224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049548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2" grpId="0"/>
      <p:bldP spid="113" grpId="0"/>
      <p:bldP spid="1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5970831-A980-6561-775A-3CCC7E6872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73A67AF-3117-63AC-0492-644E4300C4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10843" y="2115671"/>
            <a:ext cx="2859744" cy="2653553"/>
          </a:xfr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D4B90E0-93FF-4428-14F7-4DE105CADC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4738A7-2348-91C7-353A-9571AF8D4F85}"/>
              </a:ext>
            </a:extLst>
          </p:cNvPr>
          <p:cNvSpPr txBox="1"/>
          <p:nvPr/>
        </p:nvSpPr>
        <p:spPr>
          <a:xfrm>
            <a:off x="0" y="15264"/>
            <a:ext cx="1165071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24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14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3FC02B-F36C-F57D-D951-37EDE6FC72BF}"/>
              </a:ext>
            </a:extLst>
          </p:cNvPr>
          <p:cNvSpPr txBox="1"/>
          <p:nvPr/>
        </p:nvSpPr>
        <p:spPr>
          <a:xfrm>
            <a:off x="1093913" y="738231"/>
            <a:ext cx="9462889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22393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4FDC4E-C22C-E458-B3DD-313EB7E0C342}"/>
              </a:ext>
            </a:extLst>
          </p:cNvPr>
          <p:cNvSpPr txBox="1"/>
          <p:nvPr/>
        </p:nvSpPr>
        <p:spPr>
          <a:xfrm>
            <a:off x="4837417" y="4843801"/>
            <a:ext cx="2536371" cy="1404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F8C700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C43F83-B994-87A4-8F09-E8D1EC199775}"/>
              </a:ext>
            </a:extLst>
          </p:cNvPr>
          <p:cNvSpPr txBox="1"/>
          <p:nvPr/>
        </p:nvSpPr>
        <p:spPr>
          <a:xfrm>
            <a:off x="8509425" y="4843801"/>
            <a:ext cx="2536371" cy="1404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01CF4E-F2DF-F002-0BF0-1D4778CA1D3F}"/>
              </a:ext>
            </a:extLst>
          </p:cNvPr>
          <p:cNvSpPr txBox="1"/>
          <p:nvPr/>
        </p:nvSpPr>
        <p:spPr>
          <a:xfrm>
            <a:off x="1383123" y="4843801"/>
            <a:ext cx="2536371" cy="1404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88451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30B8644-9DBD-98CB-C528-43367ADEB2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842315E-E3AD-F685-AE09-C4FDD9BE5B72}"/>
              </a:ext>
            </a:extLst>
          </p:cNvPr>
          <p:cNvSpPr/>
          <p:nvPr/>
        </p:nvSpPr>
        <p:spPr>
          <a:xfrm>
            <a:off x="394447" y="4482353"/>
            <a:ext cx="5002213" cy="19363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FCB5A-B75C-51AB-1371-112AA3ED71F9}"/>
              </a:ext>
            </a:extLst>
          </p:cNvPr>
          <p:cNvSpPr txBox="1"/>
          <p:nvPr/>
        </p:nvSpPr>
        <p:spPr>
          <a:xfrm>
            <a:off x="6548663" y="474097"/>
            <a:ext cx="52628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8369F-FAE7-E9C4-DBFE-8A30522259CD}"/>
              </a:ext>
            </a:extLst>
          </p:cNvPr>
          <p:cNvSpPr txBox="1"/>
          <p:nvPr/>
        </p:nvSpPr>
        <p:spPr>
          <a:xfrm>
            <a:off x="6579511" y="1373848"/>
            <a:ext cx="523199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22393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61A156A-C695-1C77-90C6-E7036FBA6FEA}"/>
              </a:ext>
            </a:extLst>
          </p:cNvPr>
          <p:cNvGrpSpPr/>
          <p:nvPr/>
        </p:nvGrpSpPr>
        <p:grpSpPr>
          <a:xfrm>
            <a:off x="4300430" y="4985658"/>
            <a:ext cx="812135" cy="814424"/>
            <a:chOff x="5861972" y="1247892"/>
            <a:chExt cx="447015" cy="448275"/>
          </a:xfrm>
          <a:solidFill>
            <a:srgbClr val="22393F"/>
          </a:solidFill>
        </p:grpSpPr>
        <p:sp>
          <p:nvSpPr>
            <p:cNvPr id="9" name="Google Shape;232;p29">
              <a:extLst>
                <a:ext uri="{FF2B5EF4-FFF2-40B4-BE49-F238E27FC236}">
                  <a16:creationId xmlns:a16="http://schemas.microsoft.com/office/drawing/2014/main" id="{26136488-F875-FD1D-1692-74AC49D04EC4}"/>
                </a:ext>
              </a:extLst>
            </p:cNvPr>
            <p:cNvSpPr/>
            <p:nvPr/>
          </p:nvSpPr>
          <p:spPr>
            <a:xfrm>
              <a:off x="6116050" y="1510979"/>
              <a:ext cx="81931" cy="78718"/>
            </a:xfrm>
            <a:custGeom>
              <a:avLst/>
              <a:gdLst/>
              <a:ahLst/>
              <a:cxnLst/>
              <a:rect l="l" t="t" r="r" b="b"/>
              <a:pathLst>
                <a:path w="2601" h="2499" extrusionOk="0">
                  <a:moveTo>
                    <a:pt x="1251" y="836"/>
                  </a:moveTo>
                  <a:cubicBezTo>
                    <a:pt x="1624" y="836"/>
                    <a:pt x="1809" y="1284"/>
                    <a:pt x="1547" y="1549"/>
                  </a:cubicBezTo>
                  <a:cubicBezTo>
                    <a:pt x="1462" y="1634"/>
                    <a:pt x="1357" y="1672"/>
                    <a:pt x="1254" y="1672"/>
                  </a:cubicBezTo>
                  <a:cubicBezTo>
                    <a:pt x="1038" y="1672"/>
                    <a:pt x="831" y="1503"/>
                    <a:pt x="835" y="1249"/>
                  </a:cubicBezTo>
                  <a:cubicBezTo>
                    <a:pt x="835" y="1021"/>
                    <a:pt x="1019" y="836"/>
                    <a:pt x="1247" y="836"/>
                  </a:cubicBezTo>
                  <a:cubicBezTo>
                    <a:pt x="1249" y="836"/>
                    <a:pt x="1250" y="836"/>
                    <a:pt x="1251" y="836"/>
                  </a:cubicBezTo>
                  <a:close/>
                  <a:moveTo>
                    <a:pt x="1252" y="0"/>
                  </a:moveTo>
                  <a:cubicBezTo>
                    <a:pt x="1091" y="0"/>
                    <a:pt x="928" y="32"/>
                    <a:pt x="773" y="96"/>
                  </a:cubicBezTo>
                  <a:cubicBezTo>
                    <a:pt x="307" y="286"/>
                    <a:pt x="1" y="743"/>
                    <a:pt x="1" y="1249"/>
                  </a:cubicBezTo>
                  <a:cubicBezTo>
                    <a:pt x="1" y="1939"/>
                    <a:pt x="560" y="2498"/>
                    <a:pt x="1247" y="2498"/>
                  </a:cubicBezTo>
                  <a:cubicBezTo>
                    <a:pt x="1250" y="2498"/>
                    <a:pt x="1253" y="2498"/>
                    <a:pt x="1255" y="2498"/>
                  </a:cubicBezTo>
                  <a:cubicBezTo>
                    <a:pt x="1758" y="2498"/>
                    <a:pt x="2211" y="2196"/>
                    <a:pt x="2403" y="1730"/>
                  </a:cubicBezTo>
                  <a:cubicBezTo>
                    <a:pt x="2600" y="1264"/>
                    <a:pt x="2494" y="727"/>
                    <a:pt x="2138" y="368"/>
                  </a:cubicBezTo>
                  <a:cubicBezTo>
                    <a:pt x="1898" y="128"/>
                    <a:pt x="1578" y="0"/>
                    <a:pt x="12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2393F"/>
                </a:solidFill>
              </a:endParaRPr>
            </a:p>
          </p:txBody>
        </p:sp>
        <p:sp>
          <p:nvSpPr>
            <p:cNvPr id="10" name="Google Shape;233;p29">
              <a:extLst>
                <a:ext uri="{FF2B5EF4-FFF2-40B4-BE49-F238E27FC236}">
                  <a16:creationId xmlns:a16="http://schemas.microsoft.com/office/drawing/2014/main" id="{B67602BA-DD7C-FAFD-618E-80B3191A490A}"/>
                </a:ext>
              </a:extLst>
            </p:cNvPr>
            <p:cNvSpPr/>
            <p:nvPr/>
          </p:nvSpPr>
          <p:spPr>
            <a:xfrm>
              <a:off x="5861972" y="1247892"/>
              <a:ext cx="447015" cy="448275"/>
            </a:xfrm>
            <a:custGeom>
              <a:avLst/>
              <a:gdLst/>
              <a:ahLst/>
              <a:cxnLst/>
              <a:rect l="l" t="t" r="r" b="b"/>
              <a:pathLst>
                <a:path w="14191" h="14231" extrusionOk="0">
                  <a:moveTo>
                    <a:pt x="5296" y="1475"/>
                  </a:moveTo>
                  <a:cubicBezTo>
                    <a:pt x="5958" y="1634"/>
                    <a:pt x="6474" y="2153"/>
                    <a:pt x="6630" y="2815"/>
                  </a:cubicBezTo>
                  <a:lnTo>
                    <a:pt x="3128" y="2815"/>
                  </a:lnTo>
                  <a:cubicBezTo>
                    <a:pt x="3284" y="2153"/>
                    <a:pt x="3803" y="1634"/>
                    <a:pt x="4465" y="1475"/>
                  </a:cubicBezTo>
                  <a:lnTo>
                    <a:pt x="4465" y="1566"/>
                  </a:lnTo>
                  <a:cubicBezTo>
                    <a:pt x="4440" y="1809"/>
                    <a:pt x="4634" y="2022"/>
                    <a:pt x="4880" y="2022"/>
                  </a:cubicBezTo>
                  <a:cubicBezTo>
                    <a:pt x="5127" y="2022"/>
                    <a:pt x="5318" y="1809"/>
                    <a:pt x="5296" y="1566"/>
                  </a:cubicBezTo>
                  <a:lnTo>
                    <a:pt x="5296" y="1475"/>
                  </a:lnTo>
                  <a:close/>
                  <a:moveTo>
                    <a:pt x="6405" y="3646"/>
                  </a:moveTo>
                  <a:lnTo>
                    <a:pt x="6405" y="3784"/>
                  </a:lnTo>
                  <a:cubicBezTo>
                    <a:pt x="6364" y="4596"/>
                    <a:pt x="5693" y="5233"/>
                    <a:pt x="4880" y="5233"/>
                  </a:cubicBezTo>
                  <a:cubicBezTo>
                    <a:pt x="4065" y="5233"/>
                    <a:pt x="3396" y="4596"/>
                    <a:pt x="3353" y="3784"/>
                  </a:cubicBezTo>
                  <a:lnTo>
                    <a:pt x="3353" y="3646"/>
                  </a:lnTo>
                  <a:close/>
                  <a:moveTo>
                    <a:pt x="5158" y="6139"/>
                  </a:moveTo>
                  <a:cubicBezTo>
                    <a:pt x="5711" y="6139"/>
                    <a:pt x="6246" y="6336"/>
                    <a:pt x="6670" y="6692"/>
                  </a:cubicBezTo>
                  <a:lnTo>
                    <a:pt x="6264" y="6692"/>
                  </a:lnTo>
                  <a:cubicBezTo>
                    <a:pt x="6014" y="6695"/>
                    <a:pt x="5824" y="6914"/>
                    <a:pt x="5852" y="7161"/>
                  </a:cubicBezTo>
                  <a:lnTo>
                    <a:pt x="5968" y="8079"/>
                  </a:lnTo>
                  <a:lnTo>
                    <a:pt x="4068" y="8079"/>
                  </a:lnTo>
                  <a:lnTo>
                    <a:pt x="4165" y="7795"/>
                  </a:lnTo>
                  <a:cubicBezTo>
                    <a:pt x="4240" y="7576"/>
                    <a:pt x="4121" y="7342"/>
                    <a:pt x="3903" y="7267"/>
                  </a:cubicBezTo>
                  <a:cubicBezTo>
                    <a:pt x="3859" y="7253"/>
                    <a:pt x="3815" y="7246"/>
                    <a:pt x="3772" y="7246"/>
                  </a:cubicBezTo>
                  <a:cubicBezTo>
                    <a:pt x="3597" y="7246"/>
                    <a:pt x="3435" y="7357"/>
                    <a:pt x="3378" y="7533"/>
                  </a:cubicBezTo>
                  <a:lnTo>
                    <a:pt x="3100" y="8364"/>
                  </a:lnTo>
                  <a:cubicBezTo>
                    <a:pt x="3062" y="8479"/>
                    <a:pt x="3075" y="8604"/>
                    <a:pt x="3137" y="8707"/>
                  </a:cubicBezTo>
                  <a:lnTo>
                    <a:pt x="3568" y="9426"/>
                  </a:lnTo>
                  <a:cubicBezTo>
                    <a:pt x="3671" y="9598"/>
                    <a:pt x="3615" y="9819"/>
                    <a:pt x="3443" y="9922"/>
                  </a:cubicBezTo>
                  <a:cubicBezTo>
                    <a:pt x="3388" y="9957"/>
                    <a:pt x="3325" y="9975"/>
                    <a:pt x="3261" y="9975"/>
                  </a:cubicBezTo>
                  <a:cubicBezTo>
                    <a:pt x="3227" y="9975"/>
                    <a:pt x="3193" y="9970"/>
                    <a:pt x="3159" y="9960"/>
                  </a:cubicBezTo>
                  <a:cubicBezTo>
                    <a:pt x="3062" y="9932"/>
                    <a:pt x="2981" y="9863"/>
                    <a:pt x="2937" y="9773"/>
                  </a:cubicBezTo>
                  <a:lnTo>
                    <a:pt x="2250" y="8398"/>
                  </a:lnTo>
                  <a:cubicBezTo>
                    <a:pt x="2300" y="7136"/>
                    <a:pt x="3340" y="6139"/>
                    <a:pt x="4602" y="6139"/>
                  </a:cubicBezTo>
                  <a:close/>
                  <a:moveTo>
                    <a:pt x="11891" y="7523"/>
                  </a:moveTo>
                  <a:lnTo>
                    <a:pt x="11441" y="11097"/>
                  </a:lnTo>
                  <a:lnTo>
                    <a:pt x="7186" y="11097"/>
                  </a:lnTo>
                  <a:lnTo>
                    <a:pt x="6736" y="7523"/>
                  </a:lnTo>
                  <a:close/>
                  <a:moveTo>
                    <a:pt x="13359" y="8910"/>
                  </a:moveTo>
                  <a:lnTo>
                    <a:pt x="13359" y="13396"/>
                  </a:lnTo>
                  <a:lnTo>
                    <a:pt x="835" y="13396"/>
                  </a:lnTo>
                  <a:lnTo>
                    <a:pt x="835" y="8910"/>
                  </a:lnTo>
                  <a:lnTo>
                    <a:pt x="1575" y="8910"/>
                  </a:lnTo>
                  <a:lnTo>
                    <a:pt x="2194" y="10147"/>
                  </a:lnTo>
                  <a:cubicBezTo>
                    <a:pt x="2344" y="10444"/>
                    <a:pt x="2606" y="10663"/>
                    <a:pt x="2925" y="10757"/>
                  </a:cubicBezTo>
                  <a:cubicBezTo>
                    <a:pt x="3034" y="10788"/>
                    <a:pt x="3143" y="10803"/>
                    <a:pt x="3256" y="10803"/>
                  </a:cubicBezTo>
                  <a:cubicBezTo>
                    <a:pt x="3259" y="10803"/>
                    <a:pt x="3262" y="10804"/>
                    <a:pt x="3264" y="10804"/>
                  </a:cubicBezTo>
                  <a:cubicBezTo>
                    <a:pt x="4187" y="10804"/>
                    <a:pt x="4760" y="9795"/>
                    <a:pt x="4284" y="9001"/>
                  </a:cubicBezTo>
                  <a:lnTo>
                    <a:pt x="4231" y="8910"/>
                  </a:lnTo>
                  <a:lnTo>
                    <a:pt x="6071" y="8910"/>
                  </a:lnTo>
                  <a:lnTo>
                    <a:pt x="6349" y="11097"/>
                  </a:lnTo>
                  <a:lnTo>
                    <a:pt x="6289" y="11097"/>
                  </a:lnTo>
                  <a:cubicBezTo>
                    <a:pt x="6275" y="11096"/>
                    <a:pt x="6261" y="11095"/>
                    <a:pt x="6247" y="11095"/>
                  </a:cubicBezTo>
                  <a:cubicBezTo>
                    <a:pt x="6022" y="11095"/>
                    <a:pt x="5833" y="11280"/>
                    <a:pt x="5833" y="11513"/>
                  </a:cubicBezTo>
                  <a:cubicBezTo>
                    <a:pt x="5833" y="11745"/>
                    <a:pt x="6022" y="11930"/>
                    <a:pt x="6247" y="11930"/>
                  </a:cubicBezTo>
                  <a:cubicBezTo>
                    <a:pt x="6261" y="11930"/>
                    <a:pt x="6275" y="11930"/>
                    <a:pt x="6289" y="11928"/>
                  </a:cubicBezTo>
                  <a:lnTo>
                    <a:pt x="12334" y="11928"/>
                  </a:lnTo>
                  <a:cubicBezTo>
                    <a:pt x="12349" y="11930"/>
                    <a:pt x="12363" y="11930"/>
                    <a:pt x="12377" y="11930"/>
                  </a:cubicBezTo>
                  <a:cubicBezTo>
                    <a:pt x="12605" y="11930"/>
                    <a:pt x="12794" y="11745"/>
                    <a:pt x="12794" y="11513"/>
                  </a:cubicBezTo>
                  <a:cubicBezTo>
                    <a:pt x="12794" y="11280"/>
                    <a:pt x="12605" y="11095"/>
                    <a:pt x="12377" y="11095"/>
                  </a:cubicBezTo>
                  <a:cubicBezTo>
                    <a:pt x="12363" y="11095"/>
                    <a:pt x="12349" y="11096"/>
                    <a:pt x="12334" y="11097"/>
                  </a:cubicBezTo>
                  <a:lnTo>
                    <a:pt x="12278" y="11097"/>
                  </a:lnTo>
                  <a:lnTo>
                    <a:pt x="12553" y="8910"/>
                  </a:lnTo>
                  <a:close/>
                  <a:moveTo>
                    <a:pt x="4880" y="0"/>
                  </a:moveTo>
                  <a:cubicBezTo>
                    <a:pt x="4634" y="0"/>
                    <a:pt x="4440" y="213"/>
                    <a:pt x="4462" y="460"/>
                  </a:cubicBezTo>
                  <a:lnTo>
                    <a:pt x="4462" y="628"/>
                  </a:lnTo>
                  <a:cubicBezTo>
                    <a:pt x="3340" y="813"/>
                    <a:pt x="2462" y="1690"/>
                    <a:pt x="2281" y="2815"/>
                  </a:cubicBezTo>
                  <a:lnTo>
                    <a:pt x="2109" y="2815"/>
                  </a:lnTo>
                  <a:cubicBezTo>
                    <a:pt x="1894" y="2834"/>
                    <a:pt x="1731" y="3015"/>
                    <a:pt x="1731" y="3231"/>
                  </a:cubicBezTo>
                  <a:cubicBezTo>
                    <a:pt x="1731" y="3446"/>
                    <a:pt x="1894" y="3624"/>
                    <a:pt x="2109" y="3646"/>
                  </a:cubicBezTo>
                  <a:lnTo>
                    <a:pt x="2522" y="3646"/>
                  </a:lnTo>
                  <a:lnTo>
                    <a:pt x="2522" y="3784"/>
                  </a:lnTo>
                  <a:cubicBezTo>
                    <a:pt x="2525" y="4468"/>
                    <a:pt x="2822" y="5121"/>
                    <a:pt x="3343" y="5567"/>
                  </a:cubicBezTo>
                  <a:cubicBezTo>
                    <a:pt x="2312" y="6011"/>
                    <a:pt x="1591" y="6967"/>
                    <a:pt x="1444" y="8079"/>
                  </a:cubicBezTo>
                  <a:lnTo>
                    <a:pt x="419" y="8079"/>
                  </a:lnTo>
                  <a:cubicBezTo>
                    <a:pt x="188" y="8079"/>
                    <a:pt x="4" y="8264"/>
                    <a:pt x="4" y="8492"/>
                  </a:cubicBezTo>
                  <a:lnTo>
                    <a:pt x="4" y="13815"/>
                  </a:lnTo>
                  <a:cubicBezTo>
                    <a:pt x="1" y="14043"/>
                    <a:pt x="188" y="14231"/>
                    <a:pt x="419" y="14231"/>
                  </a:cubicBezTo>
                  <a:lnTo>
                    <a:pt x="13775" y="14231"/>
                  </a:lnTo>
                  <a:cubicBezTo>
                    <a:pt x="14003" y="14231"/>
                    <a:pt x="14190" y="14046"/>
                    <a:pt x="14190" y="13815"/>
                  </a:cubicBezTo>
                  <a:lnTo>
                    <a:pt x="14190" y="8492"/>
                  </a:lnTo>
                  <a:cubicBezTo>
                    <a:pt x="14190" y="8264"/>
                    <a:pt x="14003" y="8079"/>
                    <a:pt x="13775" y="8079"/>
                  </a:cubicBezTo>
                  <a:lnTo>
                    <a:pt x="12659" y="8079"/>
                  </a:lnTo>
                  <a:lnTo>
                    <a:pt x="12775" y="7161"/>
                  </a:lnTo>
                  <a:cubicBezTo>
                    <a:pt x="12803" y="6914"/>
                    <a:pt x="12613" y="6695"/>
                    <a:pt x="12363" y="6692"/>
                  </a:cubicBezTo>
                  <a:lnTo>
                    <a:pt x="7783" y="6692"/>
                  </a:lnTo>
                  <a:cubicBezTo>
                    <a:pt x="7439" y="6195"/>
                    <a:pt x="6964" y="5808"/>
                    <a:pt x="6411" y="5567"/>
                  </a:cubicBezTo>
                  <a:cubicBezTo>
                    <a:pt x="6936" y="5124"/>
                    <a:pt x="7236" y="4471"/>
                    <a:pt x="7236" y="3784"/>
                  </a:cubicBezTo>
                  <a:lnTo>
                    <a:pt x="7236" y="3646"/>
                  </a:lnTo>
                  <a:lnTo>
                    <a:pt x="7648" y="3646"/>
                  </a:lnTo>
                  <a:cubicBezTo>
                    <a:pt x="7663" y="3648"/>
                    <a:pt x="7677" y="3648"/>
                    <a:pt x="7691" y="3648"/>
                  </a:cubicBezTo>
                  <a:cubicBezTo>
                    <a:pt x="7919" y="3648"/>
                    <a:pt x="8108" y="3463"/>
                    <a:pt x="8108" y="3231"/>
                  </a:cubicBezTo>
                  <a:cubicBezTo>
                    <a:pt x="8108" y="2998"/>
                    <a:pt x="7919" y="2813"/>
                    <a:pt x="7691" y="2813"/>
                  </a:cubicBezTo>
                  <a:cubicBezTo>
                    <a:pt x="7677" y="2813"/>
                    <a:pt x="7663" y="2814"/>
                    <a:pt x="7648" y="2815"/>
                  </a:cubicBezTo>
                  <a:lnTo>
                    <a:pt x="7477" y="2815"/>
                  </a:lnTo>
                  <a:cubicBezTo>
                    <a:pt x="7298" y="1690"/>
                    <a:pt x="6417" y="809"/>
                    <a:pt x="5296" y="628"/>
                  </a:cubicBezTo>
                  <a:lnTo>
                    <a:pt x="5296" y="460"/>
                  </a:lnTo>
                  <a:cubicBezTo>
                    <a:pt x="5318" y="213"/>
                    <a:pt x="5127" y="0"/>
                    <a:pt x="48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2393F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77C9EB4-708A-E443-BFE0-8399C5D93897}"/>
              </a:ext>
            </a:extLst>
          </p:cNvPr>
          <p:cNvSpPr txBox="1"/>
          <p:nvPr/>
        </p:nvSpPr>
        <p:spPr>
          <a:xfrm>
            <a:off x="695156" y="4569441"/>
            <a:ext cx="3506787" cy="1704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060D25F-0C22-72C1-399A-E5D0F83A75AD}"/>
              </a:ext>
            </a:extLst>
          </p:cNvPr>
          <p:cNvSpPr/>
          <p:nvPr/>
        </p:nvSpPr>
        <p:spPr>
          <a:xfrm>
            <a:off x="11106547" y="4118220"/>
            <a:ext cx="622571" cy="6225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aphic 2">
            <a:extLst>
              <a:ext uri="{FF2B5EF4-FFF2-40B4-BE49-F238E27FC236}">
                <a16:creationId xmlns:a16="http://schemas.microsoft.com/office/drawing/2014/main" id="{52A2F9F7-08E0-FE7B-7F08-5B0C17F08599}"/>
              </a:ext>
            </a:extLst>
          </p:cNvPr>
          <p:cNvGrpSpPr/>
          <p:nvPr/>
        </p:nvGrpSpPr>
        <p:grpSpPr>
          <a:xfrm>
            <a:off x="11246434" y="4194685"/>
            <a:ext cx="374057" cy="393182"/>
            <a:chOff x="7055072" y="2564130"/>
            <a:chExt cx="499300" cy="524827"/>
          </a:xfrm>
          <a:solidFill>
            <a:srgbClr val="22393F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E800DF7-FEF7-27B6-C413-511DD53B65F7}"/>
                </a:ext>
              </a:extLst>
            </p:cNvPr>
            <p:cNvSpPr/>
            <p:nvPr/>
          </p:nvSpPr>
          <p:spPr>
            <a:xfrm>
              <a:off x="7055072" y="2634615"/>
              <a:ext cx="493585" cy="429577"/>
            </a:xfrm>
            <a:custGeom>
              <a:avLst/>
              <a:gdLst>
                <a:gd name="connsiteX0" fmla="*/ 367474 w 493585"/>
                <a:gd name="connsiteY0" fmla="*/ 381952 h 429577"/>
                <a:gd name="connsiteX1" fmla="*/ 457867 w 493585"/>
                <a:gd name="connsiteY1" fmla="*/ 292418 h 429577"/>
                <a:gd name="connsiteX2" fmla="*/ 367474 w 493585"/>
                <a:gd name="connsiteY2" fmla="*/ 202883 h 429577"/>
                <a:gd name="connsiteX3" fmla="*/ 84677 w 493585"/>
                <a:gd name="connsiteY3" fmla="*/ 202883 h 429577"/>
                <a:gd name="connsiteX4" fmla="*/ 12573 w 493585"/>
                <a:gd name="connsiteY4" fmla="*/ 131445 h 429577"/>
                <a:gd name="connsiteX5" fmla="*/ 84677 w 493585"/>
                <a:gd name="connsiteY5" fmla="*/ 60008 h 429577"/>
                <a:gd name="connsiteX6" fmla="*/ 289560 w 493585"/>
                <a:gd name="connsiteY6" fmla="*/ 60008 h 429577"/>
                <a:gd name="connsiteX7" fmla="*/ 343471 w 493585"/>
                <a:gd name="connsiteY7" fmla="*/ 107633 h 429577"/>
                <a:gd name="connsiteX8" fmla="*/ 439674 w 493585"/>
                <a:gd name="connsiteY8" fmla="*/ 107633 h 429577"/>
                <a:gd name="connsiteX9" fmla="*/ 445484 w 493585"/>
                <a:gd name="connsiteY9" fmla="*/ 101917 h 429577"/>
                <a:gd name="connsiteX10" fmla="*/ 445484 w 493585"/>
                <a:gd name="connsiteY10" fmla="*/ 89535 h 429577"/>
                <a:gd name="connsiteX11" fmla="*/ 487775 w 493585"/>
                <a:gd name="connsiteY11" fmla="*/ 89535 h 429577"/>
                <a:gd name="connsiteX12" fmla="*/ 493586 w 493585"/>
                <a:gd name="connsiteY12" fmla="*/ 83820 h 429577"/>
                <a:gd name="connsiteX13" fmla="*/ 493586 w 493585"/>
                <a:gd name="connsiteY13" fmla="*/ 23812 h 429577"/>
                <a:gd name="connsiteX14" fmla="*/ 487775 w 493585"/>
                <a:gd name="connsiteY14" fmla="*/ 18097 h 429577"/>
                <a:gd name="connsiteX15" fmla="*/ 445484 w 493585"/>
                <a:gd name="connsiteY15" fmla="*/ 18097 h 429577"/>
                <a:gd name="connsiteX16" fmla="*/ 445484 w 493585"/>
                <a:gd name="connsiteY16" fmla="*/ 5715 h 429577"/>
                <a:gd name="connsiteX17" fmla="*/ 439674 w 493585"/>
                <a:gd name="connsiteY17" fmla="*/ 0 h 429577"/>
                <a:gd name="connsiteX18" fmla="*/ 343471 w 493585"/>
                <a:gd name="connsiteY18" fmla="*/ 0 h 429577"/>
                <a:gd name="connsiteX19" fmla="*/ 289560 w 493585"/>
                <a:gd name="connsiteY19" fmla="*/ 47625 h 429577"/>
                <a:gd name="connsiteX20" fmla="*/ 84677 w 493585"/>
                <a:gd name="connsiteY20" fmla="*/ 47625 h 429577"/>
                <a:gd name="connsiteX21" fmla="*/ 0 w 493585"/>
                <a:gd name="connsiteY21" fmla="*/ 131445 h 429577"/>
                <a:gd name="connsiteX22" fmla="*/ 84677 w 493585"/>
                <a:gd name="connsiteY22" fmla="*/ 215265 h 429577"/>
                <a:gd name="connsiteX23" fmla="*/ 367474 w 493585"/>
                <a:gd name="connsiteY23" fmla="*/ 215265 h 429577"/>
                <a:gd name="connsiteX24" fmla="*/ 445389 w 493585"/>
                <a:gd name="connsiteY24" fmla="*/ 292418 h 429577"/>
                <a:gd name="connsiteX25" fmla="*/ 367474 w 493585"/>
                <a:gd name="connsiteY25" fmla="*/ 369570 h 429577"/>
                <a:gd name="connsiteX26" fmla="*/ 223171 w 493585"/>
                <a:gd name="connsiteY26" fmla="*/ 369570 h 429577"/>
                <a:gd name="connsiteX27" fmla="*/ 169259 w 493585"/>
                <a:gd name="connsiteY27" fmla="*/ 321945 h 429577"/>
                <a:gd name="connsiteX28" fmla="*/ 73057 w 493585"/>
                <a:gd name="connsiteY28" fmla="*/ 321945 h 429577"/>
                <a:gd name="connsiteX29" fmla="*/ 67246 w 493585"/>
                <a:gd name="connsiteY29" fmla="*/ 327660 h 429577"/>
                <a:gd name="connsiteX30" fmla="*/ 67246 w 493585"/>
                <a:gd name="connsiteY30" fmla="*/ 340043 h 429577"/>
                <a:gd name="connsiteX31" fmla="*/ 24955 w 493585"/>
                <a:gd name="connsiteY31" fmla="*/ 340043 h 429577"/>
                <a:gd name="connsiteX32" fmla="*/ 19145 w 493585"/>
                <a:gd name="connsiteY32" fmla="*/ 345758 h 429577"/>
                <a:gd name="connsiteX33" fmla="*/ 19145 w 493585"/>
                <a:gd name="connsiteY33" fmla="*/ 405765 h 429577"/>
                <a:gd name="connsiteX34" fmla="*/ 24955 w 493585"/>
                <a:gd name="connsiteY34" fmla="*/ 411480 h 429577"/>
                <a:gd name="connsiteX35" fmla="*/ 67246 w 493585"/>
                <a:gd name="connsiteY35" fmla="*/ 411480 h 429577"/>
                <a:gd name="connsiteX36" fmla="*/ 67246 w 493585"/>
                <a:gd name="connsiteY36" fmla="*/ 423862 h 429577"/>
                <a:gd name="connsiteX37" fmla="*/ 73057 w 493585"/>
                <a:gd name="connsiteY37" fmla="*/ 429577 h 429577"/>
                <a:gd name="connsiteX38" fmla="*/ 169259 w 493585"/>
                <a:gd name="connsiteY38" fmla="*/ 429577 h 429577"/>
                <a:gd name="connsiteX39" fmla="*/ 223171 w 493585"/>
                <a:gd name="connsiteY39" fmla="*/ 381952 h 429577"/>
                <a:gd name="connsiteX40" fmla="*/ 367474 w 493585"/>
                <a:gd name="connsiteY40" fmla="*/ 381952 h 429577"/>
                <a:gd name="connsiteX41" fmla="*/ 481965 w 493585"/>
                <a:gd name="connsiteY41" fmla="*/ 30480 h 429577"/>
                <a:gd name="connsiteX42" fmla="*/ 481965 w 493585"/>
                <a:gd name="connsiteY42" fmla="*/ 78105 h 429577"/>
                <a:gd name="connsiteX43" fmla="*/ 445389 w 493585"/>
                <a:gd name="connsiteY43" fmla="*/ 78105 h 429577"/>
                <a:gd name="connsiteX44" fmla="*/ 445389 w 493585"/>
                <a:gd name="connsiteY44" fmla="*/ 30480 h 429577"/>
                <a:gd name="connsiteX45" fmla="*/ 481965 w 493585"/>
                <a:gd name="connsiteY45" fmla="*/ 30480 h 429577"/>
                <a:gd name="connsiteX46" fmla="*/ 343471 w 493585"/>
                <a:gd name="connsiteY46" fmla="*/ 12382 h 429577"/>
                <a:gd name="connsiteX47" fmla="*/ 404050 w 493585"/>
                <a:gd name="connsiteY47" fmla="*/ 12382 h 429577"/>
                <a:gd name="connsiteX48" fmla="*/ 404050 w 493585"/>
                <a:gd name="connsiteY48" fmla="*/ 65723 h 429577"/>
                <a:gd name="connsiteX49" fmla="*/ 409861 w 493585"/>
                <a:gd name="connsiteY49" fmla="*/ 71437 h 429577"/>
                <a:gd name="connsiteX50" fmla="*/ 415671 w 493585"/>
                <a:gd name="connsiteY50" fmla="*/ 65723 h 429577"/>
                <a:gd name="connsiteX51" fmla="*/ 415671 w 493585"/>
                <a:gd name="connsiteY51" fmla="*/ 12382 h 429577"/>
                <a:gd name="connsiteX52" fmla="*/ 433959 w 493585"/>
                <a:gd name="connsiteY52" fmla="*/ 12382 h 429577"/>
                <a:gd name="connsiteX53" fmla="*/ 433959 w 493585"/>
                <a:gd name="connsiteY53" fmla="*/ 96203 h 429577"/>
                <a:gd name="connsiteX54" fmla="*/ 343567 w 493585"/>
                <a:gd name="connsiteY54" fmla="*/ 96203 h 429577"/>
                <a:gd name="connsiteX55" fmla="*/ 301276 w 493585"/>
                <a:gd name="connsiteY55" fmla="*/ 54292 h 429577"/>
                <a:gd name="connsiteX56" fmla="*/ 343471 w 493585"/>
                <a:gd name="connsiteY56" fmla="*/ 12382 h 429577"/>
                <a:gd name="connsiteX57" fmla="*/ 30766 w 493585"/>
                <a:gd name="connsiteY57" fmla="*/ 400050 h 429577"/>
                <a:gd name="connsiteX58" fmla="*/ 30766 w 493585"/>
                <a:gd name="connsiteY58" fmla="*/ 352425 h 429577"/>
                <a:gd name="connsiteX59" fmla="*/ 67342 w 493585"/>
                <a:gd name="connsiteY59" fmla="*/ 352425 h 429577"/>
                <a:gd name="connsiteX60" fmla="*/ 67342 w 493585"/>
                <a:gd name="connsiteY60" fmla="*/ 400050 h 429577"/>
                <a:gd name="connsiteX61" fmla="*/ 30766 w 493585"/>
                <a:gd name="connsiteY61" fmla="*/ 400050 h 429577"/>
                <a:gd name="connsiteX62" fmla="*/ 169354 w 493585"/>
                <a:gd name="connsiteY62" fmla="*/ 417195 h 429577"/>
                <a:gd name="connsiteX63" fmla="*/ 78962 w 493585"/>
                <a:gd name="connsiteY63" fmla="*/ 417195 h 429577"/>
                <a:gd name="connsiteX64" fmla="*/ 78962 w 493585"/>
                <a:gd name="connsiteY64" fmla="*/ 333375 h 429577"/>
                <a:gd name="connsiteX65" fmla="*/ 97250 w 493585"/>
                <a:gd name="connsiteY65" fmla="*/ 333375 h 429577"/>
                <a:gd name="connsiteX66" fmla="*/ 97250 w 493585"/>
                <a:gd name="connsiteY66" fmla="*/ 386715 h 429577"/>
                <a:gd name="connsiteX67" fmla="*/ 103061 w 493585"/>
                <a:gd name="connsiteY67" fmla="*/ 392430 h 429577"/>
                <a:gd name="connsiteX68" fmla="*/ 108871 w 493585"/>
                <a:gd name="connsiteY68" fmla="*/ 386715 h 429577"/>
                <a:gd name="connsiteX69" fmla="*/ 108871 w 493585"/>
                <a:gd name="connsiteY69" fmla="*/ 333375 h 429577"/>
                <a:gd name="connsiteX70" fmla="*/ 169450 w 493585"/>
                <a:gd name="connsiteY70" fmla="*/ 333375 h 429577"/>
                <a:gd name="connsiteX71" fmla="*/ 211741 w 493585"/>
                <a:gd name="connsiteY71" fmla="*/ 375285 h 429577"/>
                <a:gd name="connsiteX72" fmla="*/ 169354 w 493585"/>
                <a:gd name="connsiteY72" fmla="*/ 417195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93585" h="429577">
                  <a:moveTo>
                    <a:pt x="367474" y="381952"/>
                  </a:moveTo>
                  <a:cubicBezTo>
                    <a:pt x="417481" y="381952"/>
                    <a:pt x="457867" y="341948"/>
                    <a:pt x="457867" y="292418"/>
                  </a:cubicBezTo>
                  <a:cubicBezTo>
                    <a:pt x="457867" y="242887"/>
                    <a:pt x="417481" y="202883"/>
                    <a:pt x="367474" y="202883"/>
                  </a:cubicBezTo>
                  <a:lnTo>
                    <a:pt x="84677" y="202883"/>
                  </a:lnTo>
                  <a:cubicBezTo>
                    <a:pt x="45244" y="202883"/>
                    <a:pt x="12573" y="170498"/>
                    <a:pt x="12573" y="131445"/>
                  </a:cubicBezTo>
                  <a:cubicBezTo>
                    <a:pt x="12573" y="92392"/>
                    <a:pt x="45244" y="60008"/>
                    <a:pt x="84677" y="60008"/>
                  </a:cubicBezTo>
                  <a:lnTo>
                    <a:pt x="289560" y="60008"/>
                  </a:lnTo>
                  <a:cubicBezTo>
                    <a:pt x="292418" y="86678"/>
                    <a:pt x="315563" y="107633"/>
                    <a:pt x="343471" y="107633"/>
                  </a:cubicBezTo>
                  <a:lnTo>
                    <a:pt x="439674" y="107633"/>
                  </a:lnTo>
                  <a:cubicBezTo>
                    <a:pt x="442531" y="107633"/>
                    <a:pt x="445484" y="104775"/>
                    <a:pt x="445484" y="101917"/>
                  </a:cubicBezTo>
                  <a:lnTo>
                    <a:pt x="445484" y="89535"/>
                  </a:lnTo>
                  <a:lnTo>
                    <a:pt x="487775" y="89535"/>
                  </a:lnTo>
                  <a:cubicBezTo>
                    <a:pt x="490633" y="89535"/>
                    <a:pt x="493586" y="86678"/>
                    <a:pt x="493586" y="83820"/>
                  </a:cubicBezTo>
                  <a:lnTo>
                    <a:pt x="493586" y="23812"/>
                  </a:lnTo>
                  <a:cubicBezTo>
                    <a:pt x="493586" y="20955"/>
                    <a:pt x="490728" y="18097"/>
                    <a:pt x="487775" y="18097"/>
                  </a:cubicBezTo>
                  <a:lnTo>
                    <a:pt x="445484" y="18097"/>
                  </a:lnTo>
                  <a:lnTo>
                    <a:pt x="445484" y="5715"/>
                  </a:lnTo>
                  <a:cubicBezTo>
                    <a:pt x="445484" y="2857"/>
                    <a:pt x="442627" y="0"/>
                    <a:pt x="439674" y="0"/>
                  </a:cubicBezTo>
                  <a:lnTo>
                    <a:pt x="343471" y="0"/>
                  </a:lnTo>
                  <a:cubicBezTo>
                    <a:pt x="315563" y="0"/>
                    <a:pt x="292513" y="20955"/>
                    <a:pt x="289560" y="47625"/>
                  </a:cubicBezTo>
                  <a:lnTo>
                    <a:pt x="84677" y="47625"/>
                  </a:lnTo>
                  <a:cubicBezTo>
                    <a:pt x="38481" y="47625"/>
                    <a:pt x="0" y="84773"/>
                    <a:pt x="0" y="131445"/>
                  </a:cubicBezTo>
                  <a:cubicBezTo>
                    <a:pt x="0" y="178117"/>
                    <a:pt x="37529" y="215265"/>
                    <a:pt x="84677" y="215265"/>
                  </a:cubicBezTo>
                  <a:lnTo>
                    <a:pt x="367474" y="215265"/>
                  </a:lnTo>
                  <a:cubicBezTo>
                    <a:pt x="410718" y="215265"/>
                    <a:pt x="445389" y="249555"/>
                    <a:pt x="445389" y="292418"/>
                  </a:cubicBezTo>
                  <a:cubicBezTo>
                    <a:pt x="445389" y="335280"/>
                    <a:pt x="410718" y="369570"/>
                    <a:pt x="367474" y="369570"/>
                  </a:cubicBezTo>
                  <a:lnTo>
                    <a:pt x="223171" y="369570"/>
                  </a:lnTo>
                  <a:cubicBezTo>
                    <a:pt x="220313" y="342900"/>
                    <a:pt x="197168" y="321945"/>
                    <a:pt x="169259" y="321945"/>
                  </a:cubicBezTo>
                  <a:lnTo>
                    <a:pt x="73057" y="321945"/>
                  </a:lnTo>
                  <a:cubicBezTo>
                    <a:pt x="70199" y="321945"/>
                    <a:pt x="67246" y="324803"/>
                    <a:pt x="67246" y="327660"/>
                  </a:cubicBezTo>
                  <a:lnTo>
                    <a:pt x="67246" y="340043"/>
                  </a:lnTo>
                  <a:lnTo>
                    <a:pt x="24955" y="340043"/>
                  </a:lnTo>
                  <a:cubicBezTo>
                    <a:pt x="22098" y="340043"/>
                    <a:pt x="19145" y="342900"/>
                    <a:pt x="19145" y="345758"/>
                  </a:cubicBezTo>
                  <a:lnTo>
                    <a:pt x="19145" y="405765"/>
                  </a:lnTo>
                  <a:cubicBezTo>
                    <a:pt x="19145" y="408623"/>
                    <a:pt x="22003" y="411480"/>
                    <a:pt x="24955" y="411480"/>
                  </a:cubicBezTo>
                  <a:lnTo>
                    <a:pt x="67246" y="411480"/>
                  </a:lnTo>
                  <a:lnTo>
                    <a:pt x="67246" y="423862"/>
                  </a:lnTo>
                  <a:cubicBezTo>
                    <a:pt x="67246" y="426720"/>
                    <a:pt x="70104" y="429577"/>
                    <a:pt x="73057" y="429577"/>
                  </a:cubicBezTo>
                  <a:lnTo>
                    <a:pt x="169259" y="429577"/>
                  </a:lnTo>
                  <a:cubicBezTo>
                    <a:pt x="197168" y="429577"/>
                    <a:pt x="220218" y="408623"/>
                    <a:pt x="223171" y="381952"/>
                  </a:cubicBezTo>
                  <a:lnTo>
                    <a:pt x="367474" y="381952"/>
                  </a:lnTo>
                  <a:close/>
                  <a:moveTo>
                    <a:pt x="481965" y="30480"/>
                  </a:moveTo>
                  <a:lnTo>
                    <a:pt x="481965" y="78105"/>
                  </a:lnTo>
                  <a:lnTo>
                    <a:pt x="445389" y="78105"/>
                  </a:lnTo>
                  <a:lnTo>
                    <a:pt x="445389" y="30480"/>
                  </a:lnTo>
                  <a:lnTo>
                    <a:pt x="481965" y="30480"/>
                  </a:lnTo>
                  <a:close/>
                  <a:moveTo>
                    <a:pt x="343471" y="12382"/>
                  </a:moveTo>
                  <a:lnTo>
                    <a:pt x="404050" y="12382"/>
                  </a:lnTo>
                  <a:lnTo>
                    <a:pt x="404050" y="65723"/>
                  </a:lnTo>
                  <a:cubicBezTo>
                    <a:pt x="404050" y="68580"/>
                    <a:pt x="406908" y="71437"/>
                    <a:pt x="409861" y="71437"/>
                  </a:cubicBezTo>
                  <a:cubicBezTo>
                    <a:pt x="412718" y="71437"/>
                    <a:pt x="415671" y="68580"/>
                    <a:pt x="415671" y="65723"/>
                  </a:cubicBezTo>
                  <a:lnTo>
                    <a:pt x="415671" y="12382"/>
                  </a:lnTo>
                  <a:lnTo>
                    <a:pt x="433959" y="12382"/>
                  </a:lnTo>
                  <a:cubicBezTo>
                    <a:pt x="433959" y="38100"/>
                    <a:pt x="433959" y="69533"/>
                    <a:pt x="433959" y="96203"/>
                  </a:cubicBezTo>
                  <a:lnTo>
                    <a:pt x="343567" y="96203"/>
                  </a:lnTo>
                  <a:cubicBezTo>
                    <a:pt x="320516" y="96203"/>
                    <a:pt x="301276" y="77153"/>
                    <a:pt x="301276" y="54292"/>
                  </a:cubicBezTo>
                  <a:cubicBezTo>
                    <a:pt x="301085" y="31433"/>
                    <a:pt x="320326" y="12382"/>
                    <a:pt x="343471" y="12382"/>
                  </a:cubicBezTo>
                  <a:close/>
                  <a:moveTo>
                    <a:pt x="30766" y="400050"/>
                  </a:moveTo>
                  <a:lnTo>
                    <a:pt x="30766" y="352425"/>
                  </a:lnTo>
                  <a:lnTo>
                    <a:pt x="67342" y="352425"/>
                  </a:lnTo>
                  <a:lnTo>
                    <a:pt x="67342" y="400050"/>
                  </a:lnTo>
                  <a:lnTo>
                    <a:pt x="30766" y="400050"/>
                  </a:lnTo>
                  <a:close/>
                  <a:moveTo>
                    <a:pt x="169354" y="417195"/>
                  </a:moveTo>
                  <a:lnTo>
                    <a:pt x="78962" y="417195"/>
                  </a:lnTo>
                  <a:cubicBezTo>
                    <a:pt x="78962" y="409575"/>
                    <a:pt x="78962" y="357187"/>
                    <a:pt x="78962" y="333375"/>
                  </a:cubicBezTo>
                  <a:lnTo>
                    <a:pt x="97250" y="333375"/>
                  </a:lnTo>
                  <a:lnTo>
                    <a:pt x="97250" y="386715"/>
                  </a:lnTo>
                  <a:cubicBezTo>
                    <a:pt x="97250" y="389573"/>
                    <a:pt x="100108" y="392430"/>
                    <a:pt x="103061" y="392430"/>
                  </a:cubicBezTo>
                  <a:cubicBezTo>
                    <a:pt x="105918" y="392430"/>
                    <a:pt x="108871" y="389573"/>
                    <a:pt x="108871" y="386715"/>
                  </a:cubicBezTo>
                  <a:lnTo>
                    <a:pt x="108871" y="333375"/>
                  </a:lnTo>
                  <a:lnTo>
                    <a:pt x="169450" y="333375"/>
                  </a:lnTo>
                  <a:cubicBezTo>
                    <a:pt x="192500" y="333375"/>
                    <a:pt x="211741" y="352425"/>
                    <a:pt x="211741" y="375285"/>
                  </a:cubicBezTo>
                  <a:cubicBezTo>
                    <a:pt x="211646" y="398145"/>
                    <a:pt x="192405" y="417195"/>
                    <a:pt x="169354" y="417195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0355586-D120-93C8-E5C2-B0737708F696}"/>
                </a:ext>
              </a:extLst>
            </p:cNvPr>
            <p:cNvSpPr/>
            <p:nvPr/>
          </p:nvSpPr>
          <p:spPr>
            <a:xfrm>
              <a:off x="7080123" y="2564130"/>
              <a:ext cx="96202" cy="95250"/>
            </a:xfrm>
            <a:custGeom>
              <a:avLst/>
              <a:gdLst>
                <a:gd name="connsiteX0" fmla="*/ 48101 w 96202"/>
                <a:gd name="connsiteY0" fmla="*/ 95250 h 95250"/>
                <a:gd name="connsiteX1" fmla="*/ 96203 w 96202"/>
                <a:gd name="connsiteY1" fmla="*/ 47625 h 95250"/>
                <a:gd name="connsiteX2" fmla="*/ 48101 w 96202"/>
                <a:gd name="connsiteY2" fmla="*/ 0 h 95250"/>
                <a:gd name="connsiteX3" fmla="*/ 0 w 96202"/>
                <a:gd name="connsiteY3" fmla="*/ 47625 h 95250"/>
                <a:gd name="connsiteX4" fmla="*/ 48101 w 96202"/>
                <a:gd name="connsiteY4" fmla="*/ 95250 h 95250"/>
                <a:gd name="connsiteX5" fmla="*/ 48101 w 96202"/>
                <a:gd name="connsiteY5" fmla="*/ 11430 h 95250"/>
                <a:gd name="connsiteX6" fmla="*/ 84677 w 96202"/>
                <a:gd name="connsiteY6" fmla="*/ 47625 h 95250"/>
                <a:gd name="connsiteX7" fmla="*/ 48101 w 96202"/>
                <a:gd name="connsiteY7" fmla="*/ 83820 h 95250"/>
                <a:gd name="connsiteX8" fmla="*/ 11525 w 96202"/>
                <a:gd name="connsiteY8" fmla="*/ 47625 h 95250"/>
                <a:gd name="connsiteX9" fmla="*/ 48101 w 96202"/>
                <a:gd name="connsiteY9" fmla="*/ 1143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95250"/>
                  </a:move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5057" y="0"/>
                    <a:pt x="48101" y="0"/>
                  </a:cubicBez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lose/>
                  <a:moveTo>
                    <a:pt x="48101" y="11430"/>
                  </a:moveTo>
                  <a:cubicBezTo>
                    <a:pt x="68294" y="11430"/>
                    <a:pt x="84677" y="27622"/>
                    <a:pt x="84677" y="47625"/>
                  </a:cubicBezTo>
                  <a:cubicBezTo>
                    <a:pt x="84677" y="67627"/>
                    <a:pt x="68294" y="83820"/>
                    <a:pt x="48101" y="83820"/>
                  </a:cubicBezTo>
                  <a:cubicBezTo>
                    <a:pt x="27908" y="83820"/>
                    <a:pt x="11525" y="67627"/>
                    <a:pt x="11525" y="47625"/>
                  </a:cubicBezTo>
                  <a:cubicBezTo>
                    <a:pt x="11525" y="27622"/>
                    <a:pt x="27908" y="11430"/>
                    <a:pt x="48101" y="1143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B541D41-C30E-0546-63C5-8A82C8A4B341}"/>
                </a:ext>
              </a:extLst>
            </p:cNvPr>
            <p:cNvSpPr/>
            <p:nvPr/>
          </p:nvSpPr>
          <p:spPr>
            <a:xfrm>
              <a:off x="7476363" y="3016567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  <a:gd name="connsiteX5" fmla="*/ 36576 w 73151"/>
                <a:gd name="connsiteY5" fmla="*/ 59055 h 72390"/>
                <a:gd name="connsiteX6" fmla="*/ 12478 w 73151"/>
                <a:gd name="connsiteY6" fmla="*/ 35243 h 72390"/>
                <a:gd name="connsiteX7" fmla="*/ 36576 w 73151"/>
                <a:gd name="connsiteY7" fmla="*/ 11430 h 72390"/>
                <a:gd name="connsiteX8" fmla="*/ 60579 w 73151"/>
                <a:gd name="connsiteY8" fmla="*/ 35243 h 72390"/>
                <a:gd name="connsiteX9" fmla="*/ 36576 w 73151"/>
                <a:gd name="connsiteY9" fmla="*/ 59055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5816" y="0"/>
                    <a:pt x="36576" y="0"/>
                  </a:cubicBezTo>
                  <a:close/>
                  <a:moveTo>
                    <a:pt x="36576" y="59055"/>
                  </a:moveTo>
                  <a:cubicBezTo>
                    <a:pt x="23146" y="59055"/>
                    <a:pt x="12478" y="48578"/>
                    <a:pt x="12478" y="35243"/>
                  </a:cubicBezTo>
                  <a:cubicBezTo>
                    <a:pt x="12478" y="21908"/>
                    <a:pt x="23050" y="11430"/>
                    <a:pt x="36576" y="11430"/>
                  </a:cubicBezTo>
                  <a:cubicBezTo>
                    <a:pt x="50006" y="11430"/>
                    <a:pt x="60579" y="21908"/>
                    <a:pt x="60579" y="35243"/>
                  </a:cubicBezTo>
                  <a:cubicBezTo>
                    <a:pt x="60674" y="48578"/>
                    <a:pt x="49149" y="59055"/>
                    <a:pt x="36576" y="59055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9506DEF-1311-757B-87E8-ABB88D1657DB}"/>
                </a:ext>
              </a:extLst>
            </p:cNvPr>
            <p:cNvSpPr/>
            <p:nvPr/>
          </p:nvSpPr>
          <p:spPr>
            <a:xfrm>
              <a:off x="7537037" y="2767012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79CEA33-5188-4401-0391-773F2AE3353B}"/>
                </a:ext>
              </a:extLst>
            </p:cNvPr>
            <p:cNvSpPr/>
            <p:nvPr/>
          </p:nvSpPr>
          <p:spPr>
            <a:xfrm>
              <a:off x="7242619" y="2737485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C40EE45-01F2-8F68-8BC8-71D06AF6C252}"/>
                </a:ext>
              </a:extLst>
            </p:cNvPr>
            <p:cNvSpPr/>
            <p:nvPr/>
          </p:nvSpPr>
          <p:spPr>
            <a:xfrm>
              <a:off x="7512939" y="2590800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550B26D-D841-1209-E47A-C24DAFD2A266}"/>
                </a:ext>
              </a:extLst>
            </p:cNvPr>
            <p:cNvSpPr/>
            <p:nvPr/>
          </p:nvSpPr>
          <p:spPr>
            <a:xfrm>
              <a:off x="7206138" y="2570797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9D3025D-32F7-B533-719F-D93A20DF45A0}"/>
                </a:ext>
              </a:extLst>
            </p:cNvPr>
            <p:cNvSpPr/>
            <p:nvPr/>
          </p:nvSpPr>
          <p:spPr>
            <a:xfrm>
              <a:off x="7061834" y="2880360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DA4B33A-8498-5C53-18EF-9E1BED26AAFC}"/>
                </a:ext>
              </a:extLst>
            </p:cNvPr>
            <p:cNvSpPr/>
            <p:nvPr/>
          </p:nvSpPr>
          <p:spPr>
            <a:xfrm>
              <a:off x="7416736" y="306419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43DA5DC-C8F2-F9DF-1074-E1AB070B9066}"/>
                </a:ext>
              </a:extLst>
            </p:cNvPr>
            <p:cNvSpPr/>
            <p:nvPr/>
          </p:nvSpPr>
          <p:spPr>
            <a:xfrm>
              <a:off x="7085838" y="3070860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0BFCD7C-439C-6C01-E4C3-45638731DC12}"/>
                </a:ext>
              </a:extLst>
            </p:cNvPr>
            <p:cNvSpPr/>
            <p:nvPr/>
          </p:nvSpPr>
          <p:spPr>
            <a:xfrm>
              <a:off x="7524464" y="296894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852F3D5-BEBE-C867-4BA5-77FDE2114D44}"/>
              </a:ext>
            </a:extLst>
          </p:cNvPr>
          <p:cNvSpPr txBox="1"/>
          <p:nvPr/>
        </p:nvSpPr>
        <p:spPr>
          <a:xfrm>
            <a:off x="6579511" y="3804390"/>
            <a:ext cx="4492838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774A160-6FCB-A8F6-8052-D7389254DF3D}"/>
              </a:ext>
            </a:extLst>
          </p:cNvPr>
          <p:cNvSpPr/>
          <p:nvPr/>
        </p:nvSpPr>
        <p:spPr>
          <a:xfrm>
            <a:off x="11106547" y="5491441"/>
            <a:ext cx="622571" cy="6225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aphic 2">
            <a:extLst>
              <a:ext uri="{FF2B5EF4-FFF2-40B4-BE49-F238E27FC236}">
                <a16:creationId xmlns:a16="http://schemas.microsoft.com/office/drawing/2014/main" id="{E9D3063E-A19C-C90F-82BD-8AB129B6467F}"/>
              </a:ext>
            </a:extLst>
          </p:cNvPr>
          <p:cNvGrpSpPr/>
          <p:nvPr/>
        </p:nvGrpSpPr>
        <p:grpSpPr>
          <a:xfrm>
            <a:off x="11247976" y="5576794"/>
            <a:ext cx="382620" cy="418870"/>
            <a:chOff x="7049357" y="3749992"/>
            <a:chExt cx="510730" cy="559117"/>
          </a:xfrm>
          <a:solidFill>
            <a:srgbClr val="F8C700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601427B-21A7-E26D-1F45-25CED1755E3B}"/>
                </a:ext>
              </a:extLst>
            </p:cNvPr>
            <p:cNvSpPr/>
            <p:nvPr/>
          </p:nvSpPr>
          <p:spPr>
            <a:xfrm>
              <a:off x="7386375" y="3999071"/>
              <a:ext cx="108275" cy="107156"/>
            </a:xfrm>
            <a:custGeom>
              <a:avLst/>
              <a:gdLst>
                <a:gd name="connsiteX0" fmla="*/ 108275 w 108275"/>
                <a:gd name="connsiteY0" fmla="*/ 24289 h 107156"/>
                <a:gd name="connsiteX1" fmla="*/ 84177 w 108275"/>
                <a:gd name="connsiteY1" fmla="*/ 476 h 107156"/>
                <a:gd name="connsiteX2" fmla="*/ 66842 w 108275"/>
                <a:gd name="connsiteY2" fmla="*/ 7144 h 107156"/>
                <a:gd name="connsiteX3" fmla="*/ 54364 w 108275"/>
                <a:gd name="connsiteY3" fmla="*/ 19526 h 107156"/>
                <a:gd name="connsiteX4" fmla="*/ 41886 w 108275"/>
                <a:gd name="connsiteY4" fmla="*/ 7144 h 107156"/>
                <a:gd name="connsiteX5" fmla="*/ 7215 w 108275"/>
                <a:gd name="connsiteY5" fmla="*/ 7144 h 107156"/>
                <a:gd name="connsiteX6" fmla="*/ 7215 w 108275"/>
                <a:gd name="connsiteY6" fmla="*/ 41434 h 107156"/>
                <a:gd name="connsiteX7" fmla="*/ 19693 w 108275"/>
                <a:gd name="connsiteY7" fmla="*/ 53816 h 107156"/>
                <a:gd name="connsiteX8" fmla="*/ 7215 w 108275"/>
                <a:gd name="connsiteY8" fmla="*/ 66199 h 107156"/>
                <a:gd name="connsiteX9" fmla="*/ 452 w 108275"/>
                <a:gd name="connsiteY9" fmla="*/ 83344 h 107156"/>
                <a:gd name="connsiteX10" fmla="*/ 24455 w 108275"/>
                <a:gd name="connsiteY10" fmla="*/ 107156 h 107156"/>
                <a:gd name="connsiteX11" fmla="*/ 41791 w 108275"/>
                <a:gd name="connsiteY11" fmla="*/ 100489 h 107156"/>
                <a:gd name="connsiteX12" fmla="*/ 54269 w 108275"/>
                <a:gd name="connsiteY12" fmla="*/ 88106 h 107156"/>
                <a:gd name="connsiteX13" fmla="*/ 66747 w 108275"/>
                <a:gd name="connsiteY13" fmla="*/ 100489 h 107156"/>
                <a:gd name="connsiteX14" fmla="*/ 84082 w 108275"/>
                <a:gd name="connsiteY14" fmla="*/ 107156 h 107156"/>
                <a:gd name="connsiteX15" fmla="*/ 108180 w 108275"/>
                <a:gd name="connsiteY15" fmla="*/ 83344 h 107156"/>
                <a:gd name="connsiteX16" fmla="*/ 101417 w 108275"/>
                <a:gd name="connsiteY16" fmla="*/ 66199 h 107156"/>
                <a:gd name="connsiteX17" fmla="*/ 88940 w 108275"/>
                <a:gd name="connsiteY17" fmla="*/ 53816 h 107156"/>
                <a:gd name="connsiteX18" fmla="*/ 101417 w 108275"/>
                <a:gd name="connsiteY18" fmla="*/ 41434 h 107156"/>
                <a:gd name="connsiteX19" fmla="*/ 108275 w 108275"/>
                <a:gd name="connsiteY19" fmla="*/ 24289 h 107156"/>
                <a:gd name="connsiteX20" fmla="*/ 92940 w 108275"/>
                <a:gd name="connsiteY20" fmla="*/ 32861 h 107156"/>
                <a:gd name="connsiteX21" fmla="*/ 75605 w 108275"/>
                <a:gd name="connsiteY21" fmla="*/ 50006 h 107156"/>
                <a:gd name="connsiteX22" fmla="*/ 75605 w 108275"/>
                <a:gd name="connsiteY22" fmla="*/ 58579 h 107156"/>
                <a:gd name="connsiteX23" fmla="*/ 91988 w 108275"/>
                <a:gd name="connsiteY23" fmla="*/ 74771 h 107156"/>
                <a:gd name="connsiteX24" fmla="*/ 91988 w 108275"/>
                <a:gd name="connsiteY24" fmla="*/ 91916 h 107156"/>
                <a:gd name="connsiteX25" fmla="*/ 74652 w 108275"/>
                <a:gd name="connsiteY25" fmla="*/ 91916 h 107156"/>
                <a:gd name="connsiteX26" fmla="*/ 58269 w 108275"/>
                <a:gd name="connsiteY26" fmla="*/ 75724 h 107156"/>
                <a:gd name="connsiteX27" fmla="*/ 49601 w 108275"/>
                <a:gd name="connsiteY27" fmla="*/ 75724 h 107156"/>
                <a:gd name="connsiteX28" fmla="*/ 33218 w 108275"/>
                <a:gd name="connsiteY28" fmla="*/ 91916 h 107156"/>
                <a:gd name="connsiteX29" fmla="*/ 15883 w 108275"/>
                <a:gd name="connsiteY29" fmla="*/ 91916 h 107156"/>
                <a:gd name="connsiteX30" fmla="*/ 15883 w 108275"/>
                <a:gd name="connsiteY30" fmla="*/ 74771 h 107156"/>
                <a:gd name="connsiteX31" fmla="*/ 32266 w 108275"/>
                <a:gd name="connsiteY31" fmla="*/ 58579 h 107156"/>
                <a:gd name="connsiteX32" fmla="*/ 32266 w 108275"/>
                <a:gd name="connsiteY32" fmla="*/ 50006 h 107156"/>
                <a:gd name="connsiteX33" fmla="*/ 15883 w 108275"/>
                <a:gd name="connsiteY33" fmla="*/ 33814 h 107156"/>
                <a:gd name="connsiteX34" fmla="*/ 15883 w 108275"/>
                <a:gd name="connsiteY34" fmla="*/ 16669 h 107156"/>
                <a:gd name="connsiteX35" fmla="*/ 33218 w 108275"/>
                <a:gd name="connsiteY35" fmla="*/ 16669 h 107156"/>
                <a:gd name="connsiteX36" fmla="*/ 49601 w 108275"/>
                <a:gd name="connsiteY36" fmla="*/ 32861 h 107156"/>
                <a:gd name="connsiteX37" fmla="*/ 58269 w 108275"/>
                <a:gd name="connsiteY37" fmla="*/ 32861 h 107156"/>
                <a:gd name="connsiteX38" fmla="*/ 74652 w 108275"/>
                <a:gd name="connsiteY38" fmla="*/ 16669 h 107156"/>
                <a:gd name="connsiteX39" fmla="*/ 91988 w 108275"/>
                <a:gd name="connsiteY39" fmla="*/ 16669 h 107156"/>
                <a:gd name="connsiteX40" fmla="*/ 92940 w 108275"/>
                <a:gd name="connsiteY40" fmla="*/ 32861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8275" h="107156">
                  <a:moveTo>
                    <a:pt x="108275" y="24289"/>
                  </a:moveTo>
                  <a:cubicBezTo>
                    <a:pt x="108275" y="10954"/>
                    <a:pt x="97703" y="476"/>
                    <a:pt x="84177" y="476"/>
                  </a:cubicBezTo>
                  <a:cubicBezTo>
                    <a:pt x="77414" y="476"/>
                    <a:pt x="71699" y="3334"/>
                    <a:pt x="66842" y="7144"/>
                  </a:cubicBezTo>
                  <a:lnTo>
                    <a:pt x="54364" y="19526"/>
                  </a:lnTo>
                  <a:lnTo>
                    <a:pt x="41886" y="7144"/>
                  </a:lnTo>
                  <a:cubicBezTo>
                    <a:pt x="32266" y="-2381"/>
                    <a:pt x="16835" y="-2381"/>
                    <a:pt x="7215" y="7144"/>
                  </a:cubicBezTo>
                  <a:cubicBezTo>
                    <a:pt x="-2405" y="16669"/>
                    <a:pt x="-2405" y="31909"/>
                    <a:pt x="7215" y="41434"/>
                  </a:cubicBezTo>
                  <a:lnTo>
                    <a:pt x="19693" y="53816"/>
                  </a:lnTo>
                  <a:lnTo>
                    <a:pt x="7215" y="66199"/>
                  </a:lnTo>
                  <a:cubicBezTo>
                    <a:pt x="2453" y="70961"/>
                    <a:pt x="452" y="76676"/>
                    <a:pt x="452" y="83344"/>
                  </a:cubicBezTo>
                  <a:cubicBezTo>
                    <a:pt x="452" y="96679"/>
                    <a:pt x="11025" y="107156"/>
                    <a:pt x="24455" y="107156"/>
                  </a:cubicBezTo>
                  <a:cubicBezTo>
                    <a:pt x="31218" y="107156"/>
                    <a:pt x="36933" y="104299"/>
                    <a:pt x="41791" y="100489"/>
                  </a:cubicBezTo>
                  <a:lnTo>
                    <a:pt x="54269" y="88106"/>
                  </a:lnTo>
                  <a:lnTo>
                    <a:pt x="66747" y="100489"/>
                  </a:lnTo>
                  <a:cubicBezTo>
                    <a:pt x="71509" y="105251"/>
                    <a:pt x="77319" y="107156"/>
                    <a:pt x="84082" y="107156"/>
                  </a:cubicBezTo>
                  <a:cubicBezTo>
                    <a:pt x="97512" y="107156"/>
                    <a:pt x="108180" y="96679"/>
                    <a:pt x="108180" y="83344"/>
                  </a:cubicBezTo>
                  <a:cubicBezTo>
                    <a:pt x="108180" y="76676"/>
                    <a:pt x="105323" y="70961"/>
                    <a:pt x="101417" y="66199"/>
                  </a:cubicBezTo>
                  <a:lnTo>
                    <a:pt x="88940" y="53816"/>
                  </a:lnTo>
                  <a:lnTo>
                    <a:pt x="101417" y="41434"/>
                  </a:lnTo>
                  <a:cubicBezTo>
                    <a:pt x="105418" y="36671"/>
                    <a:pt x="108275" y="30956"/>
                    <a:pt x="108275" y="24289"/>
                  </a:cubicBezTo>
                  <a:close/>
                  <a:moveTo>
                    <a:pt x="92940" y="32861"/>
                  </a:moveTo>
                  <a:lnTo>
                    <a:pt x="75605" y="50006"/>
                  </a:lnTo>
                  <a:cubicBezTo>
                    <a:pt x="73700" y="51911"/>
                    <a:pt x="73700" y="55721"/>
                    <a:pt x="75605" y="58579"/>
                  </a:cubicBezTo>
                  <a:lnTo>
                    <a:pt x="91988" y="74771"/>
                  </a:lnTo>
                  <a:cubicBezTo>
                    <a:pt x="96750" y="79534"/>
                    <a:pt x="96750" y="87154"/>
                    <a:pt x="91988" y="91916"/>
                  </a:cubicBezTo>
                  <a:cubicBezTo>
                    <a:pt x="87225" y="96679"/>
                    <a:pt x="79510" y="96679"/>
                    <a:pt x="74652" y="91916"/>
                  </a:cubicBezTo>
                  <a:lnTo>
                    <a:pt x="58269" y="75724"/>
                  </a:lnTo>
                  <a:cubicBezTo>
                    <a:pt x="56364" y="73819"/>
                    <a:pt x="52459" y="73819"/>
                    <a:pt x="49601" y="75724"/>
                  </a:cubicBezTo>
                  <a:lnTo>
                    <a:pt x="33218" y="91916"/>
                  </a:lnTo>
                  <a:cubicBezTo>
                    <a:pt x="28456" y="96679"/>
                    <a:pt x="20741" y="96679"/>
                    <a:pt x="15883" y="91916"/>
                  </a:cubicBezTo>
                  <a:cubicBezTo>
                    <a:pt x="11121" y="87154"/>
                    <a:pt x="11121" y="79534"/>
                    <a:pt x="15883" y="74771"/>
                  </a:cubicBezTo>
                  <a:lnTo>
                    <a:pt x="32266" y="58579"/>
                  </a:lnTo>
                  <a:cubicBezTo>
                    <a:pt x="34171" y="56674"/>
                    <a:pt x="34171" y="52864"/>
                    <a:pt x="32266" y="50006"/>
                  </a:cubicBezTo>
                  <a:lnTo>
                    <a:pt x="15883" y="33814"/>
                  </a:lnTo>
                  <a:cubicBezTo>
                    <a:pt x="11121" y="29051"/>
                    <a:pt x="11121" y="21431"/>
                    <a:pt x="15883" y="16669"/>
                  </a:cubicBezTo>
                  <a:cubicBezTo>
                    <a:pt x="20646" y="11906"/>
                    <a:pt x="28361" y="11906"/>
                    <a:pt x="33218" y="16669"/>
                  </a:cubicBezTo>
                  <a:lnTo>
                    <a:pt x="49601" y="32861"/>
                  </a:lnTo>
                  <a:cubicBezTo>
                    <a:pt x="51506" y="34766"/>
                    <a:pt x="55412" y="34766"/>
                    <a:pt x="58269" y="32861"/>
                  </a:cubicBezTo>
                  <a:lnTo>
                    <a:pt x="74652" y="16669"/>
                  </a:lnTo>
                  <a:cubicBezTo>
                    <a:pt x="79415" y="11906"/>
                    <a:pt x="87130" y="11906"/>
                    <a:pt x="91988" y="16669"/>
                  </a:cubicBezTo>
                  <a:cubicBezTo>
                    <a:pt x="97703" y="20479"/>
                    <a:pt x="97703" y="28099"/>
                    <a:pt x="92940" y="32861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FA36881-0ECA-6E41-B1DD-0CB326F57422}"/>
                </a:ext>
              </a:extLst>
            </p:cNvPr>
            <p:cNvSpPr/>
            <p:nvPr/>
          </p:nvSpPr>
          <p:spPr>
            <a:xfrm>
              <a:off x="7182040" y="3790950"/>
              <a:ext cx="41614" cy="29527"/>
            </a:xfrm>
            <a:custGeom>
              <a:avLst/>
              <a:gdLst>
                <a:gd name="connsiteX0" fmla="*/ 35624 w 41614"/>
                <a:gd name="connsiteY0" fmla="*/ 0 h 29527"/>
                <a:gd name="connsiteX1" fmla="*/ 5810 w 41614"/>
                <a:gd name="connsiteY1" fmla="*/ 0 h 29527"/>
                <a:gd name="connsiteX2" fmla="*/ 0 w 41614"/>
                <a:gd name="connsiteY2" fmla="*/ 5715 h 29527"/>
                <a:gd name="connsiteX3" fmla="*/ 0 w 41614"/>
                <a:gd name="connsiteY3" fmla="*/ 23813 h 29527"/>
                <a:gd name="connsiteX4" fmla="*/ 5810 w 41614"/>
                <a:gd name="connsiteY4" fmla="*/ 29528 h 29527"/>
                <a:gd name="connsiteX5" fmla="*/ 35624 w 41614"/>
                <a:gd name="connsiteY5" fmla="*/ 29528 h 29527"/>
                <a:gd name="connsiteX6" fmla="*/ 41434 w 41614"/>
                <a:gd name="connsiteY6" fmla="*/ 23813 h 29527"/>
                <a:gd name="connsiteX7" fmla="*/ 41434 w 41614"/>
                <a:gd name="connsiteY7" fmla="*/ 5715 h 29527"/>
                <a:gd name="connsiteX8" fmla="*/ 35624 w 41614"/>
                <a:gd name="connsiteY8" fmla="*/ 0 h 29527"/>
                <a:gd name="connsiteX9" fmla="*/ 29813 w 41614"/>
                <a:gd name="connsiteY9" fmla="*/ 18097 h 29527"/>
                <a:gd name="connsiteX10" fmla="*/ 11525 w 41614"/>
                <a:gd name="connsiteY10" fmla="*/ 18097 h 29527"/>
                <a:gd name="connsiteX11" fmla="*/ 11525 w 41614"/>
                <a:gd name="connsiteY11" fmla="*/ 12383 h 29527"/>
                <a:gd name="connsiteX12" fmla="*/ 29813 w 41614"/>
                <a:gd name="connsiteY12" fmla="*/ 12383 h 29527"/>
                <a:gd name="connsiteX13" fmla="*/ 29813 w 41614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614" h="29527">
                  <a:moveTo>
                    <a:pt x="35624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8" y="29528"/>
                    <a:pt x="5810" y="29528"/>
                  </a:cubicBezTo>
                  <a:lnTo>
                    <a:pt x="35624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2386" y="2858"/>
                    <a:pt x="39434" y="0"/>
                    <a:pt x="35624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C95A533-6AB6-7F18-0BEB-0C6DEB573FAC}"/>
                </a:ext>
              </a:extLst>
            </p:cNvPr>
            <p:cNvSpPr/>
            <p:nvPr/>
          </p:nvSpPr>
          <p:spPr>
            <a:xfrm>
              <a:off x="7242619" y="3790950"/>
              <a:ext cx="41433" cy="29527"/>
            </a:xfrm>
            <a:custGeom>
              <a:avLst/>
              <a:gdLst>
                <a:gd name="connsiteX0" fmla="*/ 35623 w 41433"/>
                <a:gd name="connsiteY0" fmla="*/ 0 h 29527"/>
                <a:gd name="connsiteX1" fmla="*/ 5810 w 41433"/>
                <a:gd name="connsiteY1" fmla="*/ 0 h 29527"/>
                <a:gd name="connsiteX2" fmla="*/ 0 w 41433"/>
                <a:gd name="connsiteY2" fmla="*/ 5715 h 29527"/>
                <a:gd name="connsiteX3" fmla="*/ 0 w 41433"/>
                <a:gd name="connsiteY3" fmla="*/ 23813 h 29527"/>
                <a:gd name="connsiteX4" fmla="*/ 5810 w 41433"/>
                <a:gd name="connsiteY4" fmla="*/ 29528 h 29527"/>
                <a:gd name="connsiteX5" fmla="*/ 35623 w 41433"/>
                <a:gd name="connsiteY5" fmla="*/ 29528 h 29527"/>
                <a:gd name="connsiteX6" fmla="*/ 41434 w 41433"/>
                <a:gd name="connsiteY6" fmla="*/ 23813 h 29527"/>
                <a:gd name="connsiteX7" fmla="*/ 41434 w 41433"/>
                <a:gd name="connsiteY7" fmla="*/ 5715 h 29527"/>
                <a:gd name="connsiteX8" fmla="*/ 35623 w 41433"/>
                <a:gd name="connsiteY8" fmla="*/ 0 h 29527"/>
                <a:gd name="connsiteX9" fmla="*/ 29813 w 41433"/>
                <a:gd name="connsiteY9" fmla="*/ 18097 h 29527"/>
                <a:gd name="connsiteX10" fmla="*/ 11525 w 41433"/>
                <a:gd name="connsiteY10" fmla="*/ 18097 h 29527"/>
                <a:gd name="connsiteX11" fmla="*/ 11525 w 41433"/>
                <a:gd name="connsiteY11" fmla="*/ 12383 h 29527"/>
                <a:gd name="connsiteX12" fmla="*/ 29813 w 41433"/>
                <a:gd name="connsiteY12" fmla="*/ 12383 h 29527"/>
                <a:gd name="connsiteX13" fmla="*/ 29813 w 41433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433" h="29527">
                  <a:moveTo>
                    <a:pt x="35623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7" y="29528"/>
                    <a:pt x="5810" y="29528"/>
                  </a:cubicBezTo>
                  <a:lnTo>
                    <a:pt x="35623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1434" y="2858"/>
                    <a:pt x="38481" y="0"/>
                    <a:pt x="35623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367F4CC-B585-BE1D-84EE-D0E3EA00D65D}"/>
                </a:ext>
              </a:extLst>
            </p:cNvPr>
            <p:cNvSpPr/>
            <p:nvPr/>
          </p:nvSpPr>
          <p:spPr>
            <a:xfrm>
              <a:off x="7067550" y="378523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D6496FB-442A-F0A1-29E7-6406CE44711F}"/>
                </a:ext>
              </a:extLst>
            </p:cNvPr>
            <p:cNvSpPr/>
            <p:nvPr/>
          </p:nvSpPr>
          <p:spPr>
            <a:xfrm>
              <a:off x="7080123" y="39643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0F764E-2E11-B569-7B72-1A541A796DE2}"/>
                </a:ext>
              </a:extLst>
            </p:cNvPr>
            <p:cNvSpPr/>
            <p:nvPr/>
          </p:nvSpPr>
          <p:spPr>
            <a:xfrm>
              <a:off x="7386923" y="37738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4F50E9-7B74-1D99-71A3-B058FE63ACAB}"/>
                </a:ext>
              </a:extLst>
            </p:cNvPr>
            <p:cNvSpPr/>
            <p:nvPr/>
          </p:nvSpPr>
          <p:spPr>
            <a:xfrm>
              <a:off x="7537037" y="39223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58A1E76-197B-0DBC-5A5D-AE2DD963F2A2}"/>
                </a:ext>
              </a:extLst>
            </p:cNvPr>
            <p:cNvSpPr/>
            <p:nvPr/>
          </p:nvSpPr>
          <p:spPr>
            <a:xfrm>
              <a:off x="7542752" y="4142422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30869D1-C18E-6FE5-1920-405FB4B53602}"/>
                </a:ext>
              </a:extLst>
            </p:cNvPr>
            <p:cNvSpPr/>
            <p:nvPr/>
          </p:nvSpPr>
          <p:spPr>
            <a:xfrm>
              <a:off x="7392733" y="4219575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BC74796-B29F-FD80-D601-8FA8AEB57E8F}"/>
                </a:ext>
              </a:extLst>
            </p:cNvPr>
            <p:cNvSpPr/>
            <p:nvPr/>
          </p:nvSpPr>
          <p:spPr>
            <a:xfrm>
              <a:off x="7146416" y="427958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6DA9DAD-62A3-19B5-11B9-6CC67AC5B525}"/>
                </a:ext>
              </a:extLst>
            </p:cNvPr>
            <p:cNvSpPr/>
            <p:nvPr/>
          </p:nvSpPr>
          <p:spPr>
            <a:xfrm>
              <a:off x="7056024" y="41128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0A8E9BA-2134-1161-BF1B-191E77963B46}"/>
                </a:ext>
              </a:extLst>
            </p:cNvPr>
            <p:cNvSpPr/>
            <p:nvPr/>
          </p:nvSpPr>
          <p:spPr>
            <a:xfrm>
              <a:off x="7170419" y="3910012"/>
              <a:ext cx="126111" cy="220027"/>
            </a:xfrm>
            <a:custGeom>
              <a:avLst/>
              <a:gdLst>
                <a:gd name="connsiteX0" fmla="*/ 119348 w 126111"/>
                <a:gd name="connsiteY0" fmla="*/ 0 h 220027"/>
                <a:gd name="connsiteX1" fmla="*/ 5810 w 126111"/>
                <a:gd name="connsiteY1" fmla="*/ 0 h 220027"/>
                <a:gd name="connsiteX2" fmla="*/ 0 w 126111"/>
                <a:gd name="connsiteY2" fmla="*/ 5715 h 220027"/>
                <a:gd name="connsiteX3" fmla="*/ 0 w 126111"/>
                <a:gd name="connsiteY3" fmla="*/ 214313 h 220027"/>
                <a:gd name="connsiteX4" fmla="*/ 5810 w 126111"/>
                <a:gd name="connsiteY4" fmla="*/ 220028 h 220027"/>
                <a:gd name="connsiteX5" fmla="*/ 120301 w 126111"/>
                <a:gd name="connsiteY5" fmla="*/ 220028 h 220027"/>
                <a:gd name="connsiteX6" fmla="*/ 126111 w 126111"/>
                <a:gd name="connsiteY6" fmla="*/ 214313 h 220027"/>
                <a:gd name="connsiteX7" fmla="*/ 126111 w 126111"/>
                <a:gd name="connsiteY7" fmla="*/ 5715 h 220027"/>
                <a:gd name="connsiteX8" fmla="*/ 119348 w 126111"/>
                <a:gd name="connsiteY8" fmla="*/ 0 h 220027"/>
                <a:gd name="connsiteX9" fmla="*/ 113633 w 126111"/>
                <a:gd name="connsiteY9" fmla="*/ 208597 h 220027"/>
                <a:gd name="connsiteX10" fmla="*/ 11621 w 126111"/>
                <a:gd name="connsiteY10" fmla="*/ 208597 h 220027"/>
                <a:gd name="connsiteX11" fmla="*/ 11621 w 126111"/>
                <a:gd name="connsiteY11" fmla="*/ 12383 h 220027"/>
                <a:gd name="connsiteX12" fmla="*/ 113633 w 126111"/>
                <a:gd name="connsiteY12" fmla="*/ 12383 h 220027"/>
                <a:gd name="connsiteX13" fmla="*/ 113633 w 126111"/>
                <a:gd name="connsiteY13" fmla="*/ 208597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111" h="220027">
                  <a:moveTo>
                    <a:pt x="119348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14313"/>
                  </a:lnTo>
                  <a:cubicBezTo>
                    <a:pt x="0" y="217170"/>
                    <a:pt x="2858" y="220028"/>
                    <a:pt x="5810" y="220028"/>
                  </a:cubicBezTo>
                  <a:lnTo>
                    <a:pt x="120301" y="220028"/>
                  </a:lnTo>
                  <a:cubicBezTo>
                    <a:pt x="123158" y="220028"/>
                    <a:pt x="126111" y="217170"/>
                    <a:pt x="126111" y="214313"/>
                  </a:cubicBezTo>
                  <a:lnTo>
                    <a:pt x="126111" y="5715"/>
                  </a:lnTo>
                  <a:cubicBezTo>
                    <a:pt x="126111" y="2858"/>
                    <a:pt x="123254" y="0"/>
                    <a:pt x="119348" y="0"/>
                  </a:cubicBezTo>
                  <a:close/>
                  <a:moveTo>
                    <a:pt x="113633" y="208597"/>
                  </a:moveTo>
                  <a:lnTo>
                    <a:pt x="11621" y="208597"/>
                  </a:lnTo>
                  <a:lnTo>
                    <a:pt x="11621" y="12383"/>
                  </a:lnTo>
                  <a:lnTo>
                    <a:pt x="113633" y="12383"/>
                  </a:lnTo>
                  <a:lnTo>
                    <a:pt x="113633" y="208597"/>
                  </a:ln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5F316B4-C24C-6E57-99A0-70DE54C401B0}"/>
                </a:ext>
              </a:extLst>
            </p:cNvPr>
            <p:cNvSpPr/>
            <p:nvPr/>
          </p:nvSpPr>
          <p:spPr>
            <a:xfrm>
              <a:off x="7121366" y="3749992"/>
              <a:ext cx="427291" cy="559117"/>
            </a:xfrm>
            <a:custGeom>
              <a:avLst/>
              <a:gdLst>
                <a:gd name="connsiteX0" fmla="*/ 319469 w 427291"/>
                <a:gd name="connsiteY0" fmla="*/ 196215 h 559117"/>
                <a:gd name="connsiteX1" fmla="*/ 223266 w 427291"/>
                <a:gd name="connsiteY1" fmla="*/ 254317 h 559117"/>
                <a:gd name="connsiteX2" fmla="*/ 223266 w 427291"/>
                <a:gd name="connsiteY2" fmla="*/ 142875 h 559117"/>
                <a:gd name="connsiteX3" fmla="*/ 186690 w 427291"/>
                <a:gd name="connsiteY3" fmla="*/ 106680 h 559117"/>
                <a:gd name="connsiteX4" fmla="*/ 186690 w 427291"/>
                <a:gd name="connsiteY4" fmla="*/ 5715 h 559117"/>
                <a:gd name="connsiteX5" fmla="*/ 180880 w 427291"/>
                <a:gd name="connsiteY5" fmla="*/ 0 h 559117"/>
                <a:gd name="connsiteX6" fmla="*/ 42386 w 427291"/>
                <a:gd name="connsiteY6" fmla="*/ 0 h 559117"/>
                <a:gd name="connsiteX7" fmla="*/ 36576 w 427291"/>
                <a:gd name="connsiteY7" fmla="*/ 5715 h 559117"/>
                <a:gd name="connsiteX8" fmla="*/ 36576 w 427291"/>
                <a:gd name="connsiteY8" fmla="*/ 106680 h 559117"/>
                <a:gd name="connsiteX9" fmla="*/ 0 w 427291"/>
                <a:gd name="connsiteY9" fmla="*/ 142875 h 559117"/>
                <a:gd name="connsiteX10" fmla="*/ 0 w 427291"/>
                <a:gd name="connsiteY10" fmla="*/ 374333 h 559117"/>
                <a:gd name="connsiteX11" fmla="*/ 48101 w 427291"/>
                <a:gd name="connsiteY11" fmla="*/ 464820 h 559117"/>
                <a:gd name="connsiteX12" fmla="*/ 48101 w 427291"/>
                <a:gd name="connsiteY12" fmla="*/ 489585 h 559117"/>
                <a:gd name="connsiteX13" fmla="*/ 66389 w 427291"/>
                <a:gd name="connsiteY13" fmla="*/ 508635 h 559117"/>
                <a:gd name="connsiteX14" fmla="*/ 66389 w 427291"/>
                <a:gd name="connsiteY14" fmla="*/ 553403 h 559117"/>
                <a:gd name="connsiteX15" fmla="*/ 72200 w 427291"/>
                <a:gd name="connsiteY15" fmla="*/ 559118 h 559117"/>
                <a:gd name="connsiteX16" fmla="*/ 78010 w 427291"/>
                <a:gd name="connsiteY16" fmla="*/ 553403 h 559117"/>
                <a:gd name="connsiteX17" fmla="*/ 78010 w 427291"/>
                <a:gd name="connsiteY17" fmla="*/ 508635 h 559117"/>
                <a:gd name="connsiteX18" fmla="*/ 144399 w 427291"/>
                <a:gd name="connsiteY18" fmla="*/ 508635 h 559117"/>
                <a:gd name="connsiteX19" fmla="*/ 144399 w 427291"/>
                <a:gd name="connsiteY19" fmla="*/ 553403 h 559117"/>
                <a:gd name="connsiteX20" fmla="*/ 150209 w 427291"/>
                <a:gd name="connsiteY20" fmla="*/ 559118 h 559117"/>
                <a:gd name="connsiteX21" fmla="*/ 156020 w 427291"/>
                <a:gd name="connsiteY21" fmla="*/ 553403 h 559117"/>
                <a:gd name="connsiteX22" fmla="*/ 156020 w 427291"/>
                <a:gd name="connsiteY22" fmla="*/ 508635 h 559117"/>
                <a:gd name="connsiteX23" fmla="*/ 174308 w 427291"/>
                <a:gd name="connsiteY23" fmla="*/ 489585 h 559117"/>
                <a:gd name="connsiteX24" fmla="*/ 174308 w 427291"/>
                <a:gd name="connsiteY24" fmla="*/ 464820 h 559117"/>
                <a:gd name="connsiteX25" fmla="*/ 222409 w 427291"/>
                <a:gd name="connsiteY25" fmla="*/ 374333 h 559117"/>
                <a:gd name="connsiteX26" fmla="*/ 222409 w 427291"/>
                <a:gd name="connsiteY26" fmla="*/ 352425 h 559117"/>
                <a:gd name="connsiteX27" fmla="*/ 318611 w 427291"/>
                <a:gd name="connsiteY27" fmla="*/ 410528 h 559117"/>
                <a:gd name="connsiteX28" fmla="*/ 427292 w 427291"/>
                <a:gd name="connsiteY28" fmla="*/ 302895 h 559117"/>
                <a:gd name="connsiteX29" fmla="*/ 319469 w 427291"/>
                <a:gd name="connsiteY29" fmla="*/ 196215 h 559117"/>
                <a:gd name="connsiteX30" fmla="*/ 48196 w 427291"/>
                <a:gd name="connsiteY30" fmla="*/ 11430 h 559117"/>
                <a:gd name="connsiteX31" fmla="*/ 174212 w 427291"/>
                <a:gd name="connsiteY31" fmla="*/ 11430 h 559117"/>
                <a:gd name="connsiteX32" fmla="*/ 174212 w 427291"/>
                <a:gd name="connsiteY32" fmla="*/ 106680 h 559117"/>
                <a:gd name="connsiteX33" fmla="*/ 48196 w 427291"/>
                <a:gd name="connsiteY33" fmla="*/ 106680 h 559117"/>
                <a:gd name="connsiteX34" fmla="*/ 48196 w 427291"/>
                <a:gd name="connsiteY34" fmla="*/ 11430 h 559117"/>
                <a:gd name="connsiteX35" fmla="*/ 162687 w 427291"/>
                <a:gd name="connsiteY35" fmla="*/ 489585 h 559117"/>
                <a:gd name="connsiteX36" fmla="*/ 155924 w 427291"/>
                <a:gd name="connsiteY36" fmla="*/ 496253 h 559117"/>
                <a:gd name="connsiteX37" fmla="*/ 67437 w 427291"/>
                <a:gd name="connsiteY37" fmla="*/ 496253 h 559117"/>
                <a:gd name="connsiteX38" fmla="*/ 60674 w 427291"/>
                <a:gd name="connsiteY38" fmla="*/ 489585 h 559117"/>
                <a:gd name="connsiteX39" fmla="*/ 60674 w 427291"/>
                <a:gd name="connsiteY39" fmla="*/ 472440 h 559117"/>
                <a:gd name="connsiteX40" fmla="*/ 162687 w 427291"/>
                <a:gd name="connsiteY40" fmla="*/ 472440 h 559117"/>
                <a:gd name="connsiteX41" fmla="*/ 162687 w 427291"/>
                <a:gd name="connsiteY41" fmla="*/ 489585 h 559117"/>
                <a:gd name="connsiteX42" fmla="*/ 210788 w 427291"/>
                <a:gd name="connsiteY42" fmla="*/ 374333 h 559117"/>
                <a:gd name="connsiteX43" fmla="*/ 111728 w 427291"/>
                <a:gd name="connsiteY43" fmla="*/ 472440 h 559117"/>
                <a:gd name="connsiteX44" fmla="*/ 12668 w 427291"/>
                <a:gd name="connsiteY44" fmla="*/ 374333 h 559117"/>
                <a:gd name="connsiteX45" fmla="*/ 12668 w 427291"/>
                <a:gd name="connsiteY45" fmla="*/ 142875 h 559117"/>
                <a:gd name="connsiteX46" fmla="*/ 37719 w 427291"/>
                <a:gd name="connsiteY46" fmla="*/ 118110 h 559117"/>
                <a:gd name="connsiteX47" fmla="*/ 186785 w 427291"/>
                <a:gd name="connsiteY47" fmla="*/ 118110 h 559117"/>
                <a:gd name="connsiteX48" fmla="*/ 211836 w 427291"/>
                <a:gd name="connsiteY48" fmla="*/ 142875 h 559117"/>
                <a:gd name="connsiteX49" fmla="*/ 211836 w 427291"/>
                <a:gd name="connsiteY49" fmla="*/ 374333 h 559117"/>
                <a:gd name="connsiteX50" fmla="*/ 210788 w 427291"/>
                <a:gd name="connsiteY50" fmla="*/ 374333 h 559117"/>
                <a:gd name="connsiteX51" fmla="*/ 319469 w 427291"/>
                <a:gd name="connsiteY51" fmla="*/ 398145 h 559117"/>
                <a:gd name="connsiteX52" fmla="*/ 223266 w 427291"/>
                <a:gd name="connsiteY52" fmla="*/ 302895 h 559117"/>
                <a:gd name="connsiteX53" fmla="*/ 319469 w 427291"/>
                <a:gd name="connsiteY53" fmla="*/ 207645 h 559117"/>
                <a:gd name="connsiteX54" fmla="*/ 415671 w 427291"/>
                <a:gd name="connsiteY54" fmla="*/ 302895 h 559117"/>
                <a:gd name="connsiteX55" fmla="*/ 319469 w 427291"/>
                <a:gd name="connsiteY55" fmla="*/ 398145 h 5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7291" h="559117">
                  <a:moveTo>
                    <a:pt x="319469" y="196215"/>
                  </a:moveTo>
                  <a:cubicBezTo>
                    <a:pt x="278130" y="196215"/>
                    <a:pt x="241554" y="220028"/>
                    <a:pt x="223266" y="254317"/>
                  </a:cubicBezTo>
                  <a:lnTo>
                    <a:pt x="223266" y="142875"/>
                  </a:lnTo>
                  <a:cubicBezTo>
                    <a:pt x="223266" y="122873"/>
                    <a:pt x="206883" y="106680"/>
                    <a:pt x="186690" y="106680"/>
                  </a:cubicBezTo>
                  <a:lnTo>
                    <a:pt x="186690" y="5715"/>
                  </a:lnTo>
                  <a:cubicBezTo>
                    <a:pt x="186690" y="2858"/>
                    <a:pt x="183833" y="0"/>
                    <a:pt x="180880" y="0"/>
                  </a:cubicBezTo>
                  <a:lnTo>
                    <a:pt x="42386" y="0"/>
                  </a:lnTo>
                  <a:cubicBezTo>
                    <a:pt x="39529" y="0"/>
                    <a:pt x="36576" y="2858"/>
                    <a:pt x="36576" y="5715"/>
                  </a:cubicBezTo>
                  <a:lnTo>
                    <a:pt x="36576" y="106680"/>
                  </a:lnTo>
                  <a:cubicBezTo>
                    <a:pt x="16383" y="106680"/>
                    <a:pt x="0" y="122873"/>
                    <a:pt x="0" y="142875"/>
                  </a:cubicBezTo>
                  <a:lnTo>
                    <a:pt x="0" y="374333"/>
                  </a:lnTo>
                  <a:cubicBezTo>
                    <a:pt x="0" y="411480"/>
                    <a:pt x="19241" y="444817"/>
                    <a:pt x="48101" y="464820"/>
                  </a:cubicBezTo>
                  <a:lnTo>
                    <a:pt x="48101" y="489585"/>
                  </a:lnTo>
                  <a:cubicBezTo>
                    <a:pt x="48101" y="500063"/>
                    <a:pt x="55817" y="507683"/>
                    <a:pt x="66389" y="508635"/>
                  </a:cubicBezTo>
                  <a:lnTo>
                    <a:pt x="66389" y="553403"/>
                  </a:lnTo>
                  <a:cubicBezTo>
                    <a:pt x="66389" y="556260"/>
                    <a:pt x="69247" y="559118"/>
                    <a:pt x="72200" y="559118"/>
                  </a:cubicBezTo>
                  <a:cubicBezTo>
                    <a:pt x="75152" y="559118"/>
                    <a:pt x="78010" y="556260"/>
                    <a:pt x="78010" y="553403"/>
                  </a:cubicBezTo>
                  <a:lnTo>
                    <a:pt x="78010" y="508635"/>
                  </a:lnTo>
                  <a:lnTo>
                    <a:pt x="144399" y="508635"/>
                  </a:lnTo>
                  <a:lnTo>
                    <a:pt x="144399" y="553403"/>
                  </a:lnTo>
                  <a:cubicBezTo>
                    <a:pt x="144399" y="556260"/>
                    <a:pt x="147256" y="559118"/>
                    <a:pt x="150209" y="559118"/>
                  </a:cubicBezTo>
                  <a:cubicBezTo>
                    <a:pt x="153067" y="559118"/>
                    <a:pt x="156020" y="556260"/>
                    <a:pt x="156020" y="553403"/>
                  </a:cubicBezTo>
                  <a:lnTo>
                    <a:pt x="156020" y="508635"/>
                  </a:lnTo>
                  <a:cubicBezTo>
                    <a:pt x="165640" y="507683"/>
                    <a:pt x="174308" y="500063"/>
                    <a:pt x="174308" y="489585"/>
                  </a:cubicBezTo>
                  <a:lnTo>
                    <a:pt x="174308" y="464820"/>
                  </a:lnTo>
                  <a:cubicBezTo>
                    <a:pt x="203168" y="444817"/>
                    <a:pt x="222409" y="411480"/>
                    <a:pt x="222409" y="374333"/>
                  </a:cubicBezTo>
                  <a:lnTo>
                    <a:pt x="222409" y="352425"/>
                  </a:lnTo>
                  <a:cubicBezTo>
                    <a:pt x="240697" y="386715"/>
                    <a:pt x="277273" y="410528"/>
                    <a:pt x="318611" y="410528"/>
                  </a:cubicBezTo>
                  <a:cubicBezTo>
                    <a:pt x="378238" y="410528"/>
                    <a:pt x="427292" y="362903"/>
                    <a:pt x="427292" y="302895"/>
                  </a:cubicBezTo>
                  <a:cubicBezTo>
                    <a:pt x="427292" y="242888"/>
                    <a:pt x="379095" y="196215"/>
                    <a:pt x="319469" y="196215"/>
                  </a:cubicBezTo>
                  <a:close/>
                  <a:moveTo>
                    <a:pt x="48196" y="11430"/>
                  </a:moveTo>
                  <a:lnTo>
                    <a:pt x="174212" y="11430"/>
                  </a:lnTo>
                  <a:lnTo>
                    <a:pt x="174212" y="106680"/>
                  </a:lnTo>
                  <a:lnTo>
                    <a:pt x="48196" y="106680"/>
                  </a:lnTo>
                  <a:lnTo>
                    <a:pt x="48196" y="11430"/>
                  </a:lnTo>
                  <a:close/>
                  <a:moveTo>
                    <a:pt x="162687" y="489585"/>
                  </a:moveTo>
                  <a:cubicBezTo>
                    <a:pt x="162687" y="493395"/>
                    <a:pt x="159829" y="496253"/>
                    <a:pt x="155924" y="496253"/>
                  </a:cubicBezTo>
                  <a:cubicBezTo>
                    <a:pt x="144399" y="496253"/>
                    <a:pt x="77057" y="496253"/>
                    <a:pt x="67437" y="496253"/>
                  </a:cubicBezTo>
                  <a:cubicBezTo>
                    <a:pt x="63627" y="496253"/>
                    <a:pt x="60674" y="493395"/>
                    <a:pt x="60674" y="489585"/>
                  </a:cubicBezTo>
                  <a:lnTo>
                    <a:pt x="60674" y="472440"/>
                  </a:lnTo>
                  <a:cubicBezTo>
                    <a:pt x="92393" y="488633"/>
                    <a:pt x="129921" y="489585"/>
                    <a:pt x="162687" y="472440"/>
                  </a:cubicBezTo>
                  <a:lnTo>
                    <a:pt x="162687" y="489585"/>
                  </a:lnTo>
                  <a:close/>
                  <a:moveTo>
                    <a:pt x="210788" y="374333"/>
                  </a:moveTo>
                  <a:cubicBezTo>
                    <a:pt x="210788" y="428625"/>
                    <a:pt x="166497" y="472440"/>
                    <a:pt x="111728" y="472440"/>
                  </a:cubicBezTo>
                  <a:cubicBezTo>
                    <a:pt x="56864" y="472440"/>
                    <a:pt x="12668" y="428625"/>
                    <a:pt x="12668" y="374333"/>
                  </a:cubicBezTo>
                  <a:lnTo>
                    <a:pt x="12668" y="142875"/>
                  </a:lnTo>
                  <a:cubicBezTo>
                    <a:pt x="12668" y="129540"/>
                    <a:pt x="23241" y="118110"/>
                    <a:pt x="37719" y="118110"/>
                  </a:cubicBezTo>
                  <a:cubicBezTo>
                    <a:pt x="67532" y="118110"/>
                    <a:pt x="156972" y="118110"/>
                    <a:pt x="186785" y="118110"/>
                  </a:cubicBezTo>
                  <a:cubicBezTo>
                    <a:pt x="200216" y="118110"/>
                    <a:pt x="211836" y="128588"/>
                    <a:pt x="211836" y="142875"/>
                  </a:cubicBezTo>
                  <a:lnTo>
                    <a:pt x="211836" y="374333"/>
                  </a:lnTo>
                  <a:lnTo>
                    <a:pt x="210788" y="374333"/>
                  </a:lnTo>
                  <a:close/>
                  <a:moveTo>
                    <a:pt x="319469" y="398145"/>
                  </a:moveTo>
                  <a:cubicBezTo>
                    <a:pt x="266605" y="398145"/>
                    <a:pt x="223266" y="355283"/>
                    <a:pt x="223266" y="302895"/>
                  </a:cubicBezTo>
                  <a:cubicBezTo>
                    <a:pt x="223266" y="250508"/>
                    <a:pt x="266510" y="207645"/>
                    <a:pt x="319469" y="207645"/>
                  </a:cubicBezTo>
                  <a:cubicBezTo>
                    <a:pt x="372332" y="207645"/>
                    <a:pt x="415671" y="250508"/>
                    <a:pt x="415671" y="302895"/>
                  </a:cubicBezTo>
                  <a:cubicBezTo>
                    <a:pt x="415671" y="355283"/>
                    <a:pt x="372332" y="398145"/>
                    <a:pt x="319469" y="398145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EB7B1E-A68B-B57B-C264-4FD46F76E6A9}"/>
                </a:ext>
              </a:extLst>
            </p:cNvPr>
            <p:cNvSpPr/>
            <p:nvPr/>
          </p:nvSpPr>
          <p:spPr>
            <a:xfrm>
              <a:off x="7452359" y="3790950"/>
              <a:ext cx="101917" cy="100965"/>
            </a:xfrm>
            <a:custGeom>
              <a:avLst/>
              <a:gdLst>
                <a:gd name="connsiteX0" fmla="*/ 50959 w 101917"/>
                <a:gd name="connsiteY0" fmla="*/ 100965 h 100965"/>
                <a:gd name="connsiteX1" fmla="*/ 101918 w 101917"/>
                <a:gd name="connsiteY1" fmla="*/ 50483 h 100965"/>
                <a:gd name="connsiteX2" fmla="*/ 50959 w 101917"/>
                <a:gd name="connsiteY2" fmla="*/ 0 h 100965"/>
                <a:gd name="connsiteX3" fmla="*/ 0 w 101917"/>
                <a:gd name="connsiteY3" fmla="*/ 50483 h 100965"/>
                <a:gd name="connsiteX4" fmla="*/ 50959 w 101917"/>
                <a:gd name="connsiteY4" fmla="*/ 100965 h 100965"/>
                <a:gd name="connsiteX5" fmla="*/ 50959 w 101917"/>
                <a:gd name="connsiteY5" fmla="*/ 12383 h 100965"/>
                <a:gd name="connsiteX6" fmla="*/ 90392 w 101917"/>
                <a:gd name="connsiteY6" fmla="*/ 51435 h 100965"/>
                <a:gd name="connsiteX7" fmla="*/ 50959 w 101917"/>
                <a:gd name="connsiteY7" fmla="*/ 90488 h 100965"/>
                <a:gd name="connsiteX8" fmla="*/ 11525 w 101917"/>
                <a:gd name="connsiteY8" fmla="*/ 51435 h 100965"/>
                <a:gd name="connsiteX9" fmla="*/ 50959 w 101917"/>
                <a:gd name="connsiteY9" fmla="*/ 12383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917" h="100965">
                  <a:moveTo>
                    <a:pt x="50959" y="100965"/>
                  </a:moveTo>
                  <a:cubicBezTo>
                    <a:pt x="78867" y="100965"/>
                    <a:pt x="101918" y="78105"/>
                    <a:pt x="101918" y="50483"/>
                  </a:cubicBezTo>
                  <a:cubicBezTo>
                    <a:pt x="101918" y="22860"/>
                    <a:pt x="78867" y="0"/>
                    <a:pt x="50959" y="0"/>
                  </a:cubicBezTo>
                  <a:cubicBezTo>
                    <a:pt x="23051" y="0"/>
                    <a:pt x="0" y="22860"/>
                    <a:pt x="0" y="50483"/>
                  </a:cubicBezTo>
                  <a:cubicBezTo>
                    <a:pt x="0" y="78105"/>
                    <a:pt x="23051" y="100965"/>
                    <a:pt x="50959" y="100965"/>
                  </a:cubicBezTo>
                  <a:close/>
                  <a:moveTo>
                    <a:pt x="50959" y="12383"/>
                  </a:moveTo>
                  <a:cubicBezTo>
                    <a:pt x="72104" y="12383"/>
                    <a:pt x="90392" y="29528"/>
                    <a:pt x="90392" y="51435"/>
                  </a:cubicBezTo>
                  <a:cubicBezTo>
                    <a:pt x="90392" y="73342"/>
                    <a:pt x="73057" y="90488"/>
                    <a:pt x="50959" y="90488"/>
                  </a:cubicBezTo>
                  <a:cubicBezTo>
                    <a:pt x="28861" y="90488"/>
                    <a:pt x="11525" y="73342"/>
                    <a:pt x="11525" y="51435"/>
                  </a:cubicBezTo>
                  <a:cubicBezTo>
                    <a:pt x="11525" y="29528"/>
                    <a:pt x="29813" y="12383"/>
                    <a:pt x="50959" y="12383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E630F4E-2908-5B3E-DC2C-6D46BD01AE0A}"/>
                </a:ext>
              </a:extLst>
            </p:cNvPr>
            <p:cNvSpPr/>
            <p:nvPr/>
          </p:nvSpPr>
          <p:spPr>
            <a:xfrm>
              <a:off x="7049357" y="4195762"/>
              <a:ext cx="84582" cy="83820"/>
            </a:xfrm>
            <a:custGeom>
              <a:avLst/>
              <a:gdLst>
                <a:gd name="connsiteX0" fmla="*/ 42291 w 84582"/>
                <a:gd name="connsiteY0" fmla="*/ 0 h 83820"/>
                <a:gd name="connsiteX1" fmla="*/ 0 w 84582"/>
                <a:gd name="connsiteY1" fmla="*/ 41910 h 83820"/>
                <a:gd name="connsiteX2" fmla="*/ 42291 w 84582"/>
                <a:gd name="connsiteY2" fmla="*/ 83820 h 83820"/>
                <a:gd name="connsiteX3" fmla="*/ 84582 w 84582"/>
                <a:gd name="connsiteY3" fmla="*/ 41910 h 83820"/>
                <a:gd name="connsiteX4" fmla="*/ 42291 w 84582"/>
                <a:gd name="connsiteY4" fmla="*/ 0 h 83820"/>
                <a:gd name="connsiteX5" fmla="*/ 42291 w 84582"/>
                <a:gd name="connsiteY5" fmla="*/ 71438 h 83820"/>
                <a:gd name="connsiteX6" fmla="*/ 12478 w 84582"/>
                <a:gd name="connsiteY6" fmla="*/ 41910 h 83820"/>
                <a:gd name="connsiteX7" fmla="*/ 42291 w 84582"/>
                <a:gd name="connsiteY7" fmla="*/ 12383 h 83820"/>
                <a:gd name="connsiteX8" fmla="*/ 72104 w 84582"/>
                <a:gd name="connsiteY8" fmla="*/ 41910 h 83820"/>
                <a:gd name="connsiteX9" fmla="*/ 42291 w 84582"/>
                <a:gd name="connsiteY9" fmla="*/ 71438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0"/>
                  </a:move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lose/>
                  <a:moveTo>
                    <a:pt x="42291" y="71438"/>
                  </a:moveTo>
                  <a:cubicBezTo>
                    <a:pt x="25908" y="71438"/>
                    <a:pt x="12478" y="58103"/>
                    <a:pt x="12478" y="41910"/>
                  </a:cubicBezTo>
                  <a:cubicBezTo>
                    <a:pt x="12478" y="25717"/>
                    <a:pt x="25908" y="12383"/>
                    <a:pt x="42291" y="12383"/>
                  </a:cubicBezTo>
                  <a:cubicBezTo>
                    <a:pt x="58674" y="12383"/>
                    <a:pt x="72104" y="25717"/>
                    <a:pt x="72104" y="41910"/>
                  </a:cubicBezTo>
                  <a:cubicBezTo>
                    <a:pt x="72104" y="58103"/>
                    <a:pt x="58674" y="71438"/>
                    <a:pt x="42291" y="71438"/>
                  </a:cubicBezTo>
                  <a:close/>
                </a:path>
              </a:pathLst>
            </a:custGeom>
            <a:grpFill/>
            <a:ln w="3175" cap="flat">
              <a:solidFill>
                <a:srgbClr val="F8C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89F5F95-5B1B-5C15-E429-22C754B415C6}"/>
              </a:ext>
            </a:extLst>
          </p:cNvPr>
          <p:cNvSpPr txBox="1"/>
          <p:nvPr/>
        </p:nvSpPr>
        <p:spPr>
          <a:xfrm>
            <a:off x="6579511" y="5168186"/>
            <a:ext cx="4492838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997516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1" grpId="0"/>
      <p:bldP spid="13" grpId="0" animBg="1"/>
      <p:bldP spid="15" grpId="0"/>
      <p:bldP spid="28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43C9FE4-A368-16C9-38D2-73057D1C134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7CBBE4-AB37-52A2-65FE-57910D7745FD}"/>
              </a:ext>
            </a:extLst>
          </p:cNvPr>
          <p:cNvSpPr txBox="1"/>
          <p:nvPr/>
        </p:nvSpPr>
        <p:spPr>
          <a:xfrm>
            <a:off x="2097992" y="367768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EED976-C5A4-1E42-21CC-9289E8B7C1D7}"/>
              </a:ext>
            </a:extLst>
          </p:cNvPr>
          <p:cNvSpPr txBox="1"/>
          <p:nvPr/>
        </p:nvSpPr>
        <p:spPr>
          <a:xfrm>
            <a:off x="340243" y="1137209"/>
            <a:ext cx="6392566" cy="2916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justLow" rtl="1">
              <a:lnSpc>
                <a:spcPct val="300000"/>
              </a:lnSpc>
            </a:pP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B2B5156-5FE2-64AE-B0CF-161378AE7094}"/>
              </a:ext>
            </a:extLst>
          </p:cNvPr>
          <p:cNvSpPr/>
          <p:nvPr/>
        </p:nvSpPr>
        <p:spPr>
          <a:xfrm>
            <a:off x="6401338" y="3886033"/>
            <a:ext cx="331470" cy="331470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8BBE5CE-FE11-D26C-833F-F31E1B38F0E6}"/>
              </a:ext>
            </a:extLst>
          </p:cNvPr>
          <p:cNvSpPr/>
          <p:nvPr/>
        </p:nvSpPr>
        <p:spPr>
          <a:xfrm>
            <a:off x="6401338" y="4811492"/>
            <a:ext cx="331470" cy="331470"/>
          </a:xfrm>
          <a:prstGeom prst="ellipse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393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42B17CB-5C1D-B85C-220C-A0FC721EC9F1}"/>
              </a:ext>
            </a:extLst>
          </p:cNvPr>
          <p:cNvSpPr/>
          <p:nvPr/>
        </p:nvSpPr>
        <p:spPr>
          <a:xfrm>
            <a:off x="6401338" y="5805531"/>
            <a:ext cx="331470" cy="331470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6BED5E-0D9F-DBB1-8F1A-335AB0EE8EA5}"/>
              </a:ext>
            </a:extLst>
          </p:cNvPr>
          <p:cNvSpPr txBox="1"/>
          <p:nvPr/>
        </p:nvSpPr>
        <p:spPr>
          <a:xfrm>
            <a:off x="91440" y="3561163"/>
            <a:ext cx="6146019" cy="961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6E5D34-3AD4-349E-7D87-78042C0C04F7}"/>
              </a:ext>
            </a:extLst>
          </p:cNvPr>
          <p:cNvSpPr txBox="1"/>
          <p:nvPr/>
        </p:nvSpPr>
        <p:spPr>
          <a:xfrm>
            <a:off x="91440" y="4491474"/>
            <a:ext cx="6146019" cy="961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56F15D-B57E-B51C-72E7-C2CD32BCDFC2}"/>
              </a:ext>
            </a:extLst>
          </p:cNvPr>
          <p:cNvSpPr txBox="1"/>
          <p:nvPr/>
        </p:nvSpPr>
        <p:spPr>
          <a:xfrm>
            <a:off x="91440" y="5421785"/>
            <a:ext cx="6146019" cy="961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977D05-76EA-97B9-6E86-C75F0F70F0C4}"/>
              </a:ext>
            </a:extLst>
          </p:cNvPr>
          <p:cNvSpPr txBox="1"/>
          <p:nvPr/>
        </p:nvSpPr>
        <p:spPr>
          <a:xfrm>
            <a:off x="7186188" y="4458159"/>
            <a:ext cx="4256279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نام متخصص </a:t>
            </a:r>
            <a:r>
              <a:rPr lang="fa-IR" altLang="en-US" sz="28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160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045841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 animBg="1"/>
      <p:bldP spid="3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4AD8E3C-50DC-F60A-4139-B8B6D88CB7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64B1F8-DE08-B8D6-1952-500657FDE2F7}"/>
              </a:ext>
            </a:extLst>
          </p:cNvPr>
          <p:cNvSpPr txBox="1"/>
          <p:nvPr/>
        </p:nvSpPr>
        <p:spPr>
          <a:xfrm>
            <a:off x="6548663" y="474097"/>
            <a:ext cx="52628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877AF6-6A27-F623-0C9A-F413B00CB066}"/>
              </a:ext>
            </a:extLst>
          </p:cNvPr>
          <p:cNvSpPr txBox="1"/>
          <p:nvPr/>
        </p:nvSpPr>
        <p:spPr>
          <a:xfrm>
            <a:off x="6579511" y="1373848"/>
            <a:ext cx="523199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4C1DAB3-02AA-A328-DE55-53626047EF8B}"/>
              </a:ext>
            </a:extLst>
          </p:cNvPr>
          <p:cNvSpPr/>
          <p:nvPr/>
        </p:nvSpPr>
        <p:spPr>
          <a:xfrm>
            <a:off x="9379547" y="3133588"/>
            <a:ext cx="2599765" cy="3433195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3A52850-AC5E-D6A7-B6B4-EFD776A6A48B}"/>
              </a:ext>
            </a:extLst>
          </p:cNvPr>
          <p:cNvSpPr/>
          <p:nvPr/>
        </p:nvSpPr>
        <p:spPr>
          <a:xfrm>
            <a:off x="6376370" y="3133588"/>
            <a:ext cx="2599765" cy="3433195"/>
          </a:xfrm>
          <a:prstGeom prst="roundRect">
            <a:avLst>
              <a:gd name="adj" fmla="val 1046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1D0BD1E-2A55-60E2-ED30-1B182D8FDA6F}"/>
              </a:ext>
            </a:extLst>
          </p:cNvPr>
          <p:cNvGrpSpPr/>
          <p:nvPr/>
        </p:nvGrpSpPr>
        <p:grpSpPr>
          <a:xfrm>
            <a:off x="10226562" y="3338891"/>
            <a:ext cx="1001485" cy="1001485"/>
            <a:chOff x="10226562" y="3338891"/>
            <a:chExt cx="1001485" cy="100148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DE2FAB1-B137-7A6B-6E44-C756BAAF44A9}"/>
                </a:ext>
              </a:extLst>
            </p:cNvPr>
            <p:cNvSpPr/>
            <p:nvPr/>
          </p:nvSpPr>
          <p:spPr>
            <a:xfrm>
              <a:off x="10226562" y="3338891"/>
              <a:ext cx="1001485" cy="1001485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5574BBA9-A7EC-C99F-1D8E-8A683918D0D7}"/>
                </a:ext>
              </a:extLst>
            </p:cNvPr>
            <p:cNvGrpSpPr/>
            <p:nvPr/>
          </p:nvGrpSpPr>
          <p:grpSpPr>
            <a:xfrm>
              <a:off x="10377273" y="3546772"/>
              <a:ext cx="700061" cy="631223"/>
              <a:chOff x="4604004" y="3776662"/>
              <a:chExt cx="559879" cy="504825"/>
            </a:xfrm>
            <a:solidFill>
              <a:srgbClr val="22393F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4662F38-BB8E-1DEF-8992-FD23E98381A8}"/>
                  </a:ext>
                </a:extLst>
              </p:cNvPr>
              <p:cNvSpPr/>
              <p:nvPr/>
            </p:nvSpPr>
            <p:spPr>
              <a:xfrm>
                <a:off x="4793456" y="3823334"/>
                <a:ext cx="169354" cy="167640"/>
              </a:xfrm>
              <a:custGeom>
                <a:avLst/>
                <a:gdLst>
                  <a:gd name="connsiteX0" fmla="*/ 84677 w 169354"/>
                  <a:gd name="connsiteY0" fmla="*/ 0 h 167640"/>
                  <a:gd name="connsiteX1" fmla="*/ 0 w 169354"/>
                  <a:gd name="connsiteY1" fmla="*/ 83820 h 167640"/>
                  <a:gd name="connsiteX2" fmla="*/ 84677 w 169354"/>
                  <a:gd name="connsiteY2" fmla="*/ 167640 h 167640"/>
                  <a:gd name="connsiteX3" fmla="*/ 169354 w 169354"/>
                  <a:gd name="connsiteY3" fmla="*/ 83820 h 167640"/>
                  <a:gd name="connsiteX4" fmla="*/ 84677 w 169354"/>
                  <a:gd name="connsiteY4" fmla="*/ 0 h 167640"/>
                  <a:gd name="connsiteX5" fmla="*/ 84677 w 169354"/>
                  <a:gd name="connsiteY5" fmla="*/ 155258 h 167640"/>
                  <a:gd name="connsiteX6" fmla="*/ 12573 w 169354"/>
                  <a:gd name="connsiteY6" fmla="*/ 83820 h 167640"/>
                  <a:gd name="connsiteX7" fmla="*/ 84677 w 169354"/>
                  <a:gd name="connsiteY7" fmla="*/ 12383 h 167640"/>
                  <a:gd name="connsiteX8" fmla="*/ 156782 w 169354"/>
                  <a:gd name="connsiteY8" fmla="*/ 83820 h 167640"/>
                  <a:gd name="connsiteX9" fmla="*/ 84677 w 169354"/>
                  <a:gd name="connsiteY9" fmla="*/ 155258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354" h="167640">
                    <a:moveTo>
                      <a:pt x="84677" y="0"/>
                    </a:moveTo>
                    <a:cubicBezTo>
                      <a:pt x="38481" y="0"/>
                      <a:pt x="0" y="37148"/>
                      <a:pt x="0" y="83820"/>
                    </a:cubicBezTo>
                    <a:cubicBezTo>
                      <a:pt x="0" y="130493"/>
                      <a:pt x="37529" y="167640"/>
                      <a:pt x="84677" y="167640"/>
                    </a:cubicBezTo>
                    <a:cubicBezTo>
                      <a:pt x="131826" y="167640"/>
                      <a:pt x="169354" y="130493"/>
                      <a:pt x="169354" y="83820"/>
                    </a:cubicBezTo>
                    <a:cubicBezTo>
                      <a:pt x="168402" y="38100"/>
                      <a:pt x="130874" y="0"/>
                      <a:pt x="84677" y="0"/>
                    </a:cubicBezTo>
                    <a:close/>
                    <a:moveTo>
                      <a:pt x="84677" y="155258"/>
                    </a:moveTo>
                    <a:cubicBezTo>
                      <a:pt x="45244" y="155258"/>
                      <a:pt x="12573" y="122873"/>
                      <a:pt x="12573" y="83820"/>
                    </a:cubicBezTo>
                    <a:cubicBezTo>
                      <a:pt x="12573" y="44768"/>
                      <a:pt x="45244" y="12383"/>
                      <a:pt x="84677" y="12383"/>
                    </a:cubicBezTo>
                    <a:cubicBezTo>
                      <a:pt x="124111" y="12383"/>
                      <a:pt x="156782" y="44768"/>
                      <a:pt x="156782" y="83820"/>
                    </a:cubicBezTo>
                    <a:cubicBezTo>
                      <a:pt x="156877" y="122873"/>
                      <a:pt x="124111" y="155258"/>
                      <a:pt x="84677" y="1552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6A6B0FA-48CF-790F-2DDC-E295BDE724CD}"/>
                  </a:ext>
                </a:extLst>
              </p:cNvPr>
              <p:cNvSpPr/>
              <p:nvPr/>
            </p:nvSpPr>
            <p:spPr>
              <a:xfrm>
                <a:off x="4830032" y="3859529"/>
                <a:ext cx="96202" cy="95250"/>
              </a:xfrm>
              <a:custGeom>
                <a:avLst/>
                <a:gdLst>
                  <a:gd name="connsiteX0" fmla="*/ 48101 w 96202"/>
                  <a:gd name="connsiteY0" fmla="*/ 0 h 95250"/>
                  <a:gd name="connsiteX1" fmla="*/ 0 w 96202"/>
                  <a:gd name="connsiteY1" fmla="*/ 47625 h 95250"/>
                  <a:gd name="connsiteX2" fmla="*/ 48101 w 96202"/>
                  <a:gd name="connsiteY2" fmla="*/ 95250 h 95250"/>
                  <a:gd name="connsiteX3" fmla="*/ 96203 w 96202"/>
                  <a:gd name="connsiteY3" fmla="*/ 47625 h 95250"/>
                  <a:gd name="connsiteX4" fmla="*/ 48101 w 96202"/>
                  <a:gd name="connsiteY4" fmla="*/ 0 h 95250"/>
                  <a:gd name="connsiteX5" fmla="*/ 48101 w 96202"/>
                  <a:gd name="connsiteY5" fmla="*/ 82867 h 95250"/>
                  <a:gd name="connsiteX6" fmla="*/ 11525 w 96202"/>
                  <a:gd name="connsiteY6" fmla="*/ 46673 h 95250"/>
                  <a:gd name="connsiteX7" fmla="*/ 48101 w 96202"/>
                  <a:gd name="connsiteY7" fmla="*/ 10478 h 95250"/>
                  <a:gd name="connsiteX8" fmla="*/ 84677 w 96202"/>
                  <a:gd name="connsiteY8" fmla="*/ 46673 h 95250"/>
                  <a:gd name="connsiteX9" fmla="*/ 48101 w 96202"/>
                  <a:gd name="connsiteY9" fmla="*/ 828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02" h="95250">
                    <a:moveTo>
                      <a:pt x="48101" y="0"/>
                    </a:moveTo>
                    <a:cubicBezTo>
                      <a:pt x="21146" y="0"/>
                      <a:pt x="0" y="20955"/>
                      <a:pt x="0" y="47625"/>
                    </a:cubicBezTo>
                    <a:cubicBezTo>
                      <a:pt x="0" y="74295"/>
                      <a:pt x="21146" y="95250"/>
                      <a:pt x="48101" y="95250"/>
                    </a:cubicBezTo>
                    <a:cubicBezTo>
                      <a:pt x="75057" y="95250"/>
                      <a:pt x="96203" y="74295"/>
                      <a:pt x="96203" y="47625"/>
                    </a:cubicBezTo>
                    <a:cubicBezTo>
                      <a:pt x="96203" y="20955"/>
                      <a:pt x="74104" y="0"/>
                      <a:pt x="48101" y="0"/>
                    </a:cubicBezTo>
                    <a:close/>
                    <a:moveTo>
                      <a:pt x="48101" y="82867"/>
                    </a:moveTo>
                    <a:cubicBezTo>
                      <a:pt x="27908" y="82867"/>
                      <a:pt x="11525" y="66675"/>
                      <a:pt x="11525" y="46673"/>
                    </a:cubicBezTo>
                    <a:cubicBezTo>
                      <a:pt x="11525" y="26670"/>
                      <a:pt x="27908" y="10478"/>
                      <a:pt x="48101" y="10478"/>
                    </a:cubicBezTo>
                    <a:cubicBezTo>
                      <a:pt x="68294" y="10478"/>
                      <a:pt x="84677" y="26670"/>
                      <a:pt x="84677" y="46673"/>
                    </a:cubicBezTo>
                    <a:cubicBezTo>
                      <a:pt x="84677" y="66675"/>
                      <a:pt x="67342" y="82867"/>
                      <a:pt x="48101" y="8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0E843FA-13EF-9220-EF76-8A9D10835BAC}"/>
                  </a:ext>
                </a:extLst>
              </p:cNvPr>
              <p:cNvSpPr/>
              <p:nvPr/>
            </p:nvSpPr>
            <p:spPr>
              <a:xfrm>
                <a:off x="4763642" y="4013834"/>
                <a:ext cx="228981" cy="226695"/>
              </a:xfrm>
              <a:custGeom>
                <a:avLst/>
                <a:gdLst>
                  <a:gd name="connsiteX0" fmla="*/ 0 w 228981"/>
                  <a:gd name="connsiteY0" fmla="*/ 113348 h 226695"/>
                  <a:gd name="connsiteX1" fmla="*/ 114491 w 228981"/>
                  <a:gd name="connsiteY1" fmla="*/ 226695 h 226695"/>
                  <a:gd name="connsiteX2" fmla="*/ 228981 w 228981"/>
                  <a:gd name="connsiteY2" fmla="*/ 113348 h 226695"/>
                  <a:gd name="connsiteX3" fmla="*/ 114491 w 228981"/>
                  <a:gd name="connsiteY3" fmla="*/ 0 h 226695"/>
                  <a:gd name="connsiteX4" fmla="*/ 0 w 228981"/>
                  <a:gd name="connsiteY4" fmla="*/ 113348 h 226695"/>
                  <a:gd name="connsiteX5" fmla="*/ 216503 w 228981"/>
                  <a:gd name="connsiteY5" fmla="*/ 113348 h 226695"/>
                  <a:gd name="connsiteX6" fmla="*/ 114491 w 228981"/>
                  <a:gd name="connsiteY6" fmla="*/ 214313 h 226695"/>
                  <a:gd name="connsiteX7" fmla="*/ 12478 w 228981"/>
                  <a:gd name="connsiteY7" fmla="*/ 113348 h 226695"/>
                  <a:gd name="connsiteX8" fmla="*/ 114491 w 228981"/>
                  <a:gd name="connsiteY8" fmla="*/ 12383 h 226695"/>
                  <a:gd name="connsiteX9" fmla="*/ 216503 w 228981"/>
                  <a:gd name="connsiteY9" fmla="*/ 113348 h 22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981" h="226695">
                    <a:moveTo>
                      <a:pt x="0" y="113348"/>
                    </a:moveTo>
                    <a:cubicBezTo>
                      <a:pt x="0" y="175260"/>
                      <a:pt x="50959" y="226695"/>
                      <a:pt x="114491" y="226695"/>
                    </a:cubicBezTo>
                    <a:cubicBezTo>
                      <a:pt x="178022" y="226695"/>
                      <a:pt x="228981" y="176213"/>
                      <a:pt x="228981" y="113348"/>
                    </a:cubicBezTo>
                    <a:cubicBezTo>
                      <a:pt x="228981" y="51435"/>
                      <a:pt x="178022" y="0"/>
                      <a:pt x="114491" y="0"/>
                    </a:cubicBezTo>
                    <a:cubicBezTo>
                      <a:pt x="50959" y="0"/>
                      <a:pt x="0" y="51435"/>
                      <a:pt x="0" y="113348"/>
                    </a:cubicBezTo>
                    <a:close/>
                    <a:moveTo>
                      <a:pt x="216503" y="113348"/>
                    </a:moveTo>
                    <a:cubicBezTo>
                      <a:pt x="216503" y="169545"/>
                      <a:pt x="170307" y="214313"/>
                      <a:pt x="114491" y="214313"/>
                    </a:cubicBezTo>
                    <a:cubicBezTo>
                      <a:pt x="58674" y="214313"/>
                      <a:pt x="12478" y="168593"/>
                      <a:pt x="12478" y="113348"/>
                    </a:cubicBezTo>
                    <a:cubicBezTo>
                      <a:pt x="12478" y="58103"/>
                      <a:pt x="58674" y="12383"/>
                      <a:pt x="114491" y="12383"/>
                    </a:cubicBezTo>
                    <a:cubicBezTo>
                      <a:pt x="170307" y="12383"/>
                      <a:pt x="216503" y="58103"/>
                      <a:pt x="216503" y="1133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80FD07D-436F-D0B3-9D3E-48C715E4CE91}"/>
                  </a:ext>
                </a:extLst>
              </p:cNvPr>
              <p:cNvSpPr/>
              <p:nvPr/>
            </p:nvSpPr>
            <p:spPr>
              <a:xfrm>
                <a:off x="4806029" y="4055745"/>
                <a:ext cx="144208" cy="142875"/>
              </a:xfrm>
              <a:custGeom>
                <a:avLst/>
                <a:gdLst>
                  <a:gd name="connsiteX0" fmla="*/ 0 w 144208"/>
                  <a:gd name="connsiteY0" fmla="*/ 71438 h 142875"/>
                  <a:gd name="connsiteX1" fmla="*/ 72104 w 144208"/>
                  <a:gd name="connsiteY1" fmla="*/ 142875 h 142875"/>
                  <a:gd name="connsiteX2" fmla="*/ 144209 w 144208"/>
                  <a:gd name="connsiteY2" fmla="*/ 71438 h 142875"/>
                  <a:gd name="connsiteX3" fmla="*/ 72104 w 144208"/>
                  <a:gd name="connsiteY3" fmla="*/ 0 h 142875"/>
                  <a:gd name="connsiteX4" fmla="*/ 0 w 144208"/>
                  <a:gd name="connsiteY4" fmla="*/ 71438 h 142875"/>
                  <a:gd name="connsiteX5" fmla="*/ 131731 w 144208"/>
                  <a:gd name="connsiteY5" fmla="*/ 71438 h 142875"/>
                  <a:gd name="connsiteX6" fmla="*/ 71152 w 144208"/>
                  <a:gd name="connsiteY6" fmla="*/ 131445 h 142875"/>
                  <a:gd name="connsiteX7" fmla="*/ 10573 w 144208"/>
                  <a:gd name="connsiteY7" fmla="*/ 71438 h 142875"/>
                  <a:gd name="connsiteX8" fmla="*/ 71152 w 144208"/>
                  <a:gd name="connsiteY8" fmla="*/ 11430 h 142875"/>
                  <a:gd name="connsiteX9" fmla="*/ 131731 w 144208"/>
                  <a:gd name="connsiteY9" fmla="*/ 7143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42875">
                    <a:moveTo>
                      <a:pt x="0" y="71438"/>
                    </a:moveTo>
                    <a:cubicBezTo>
                      <a:pt x="0" y="110490"/>
                      <a:pt x="32671" y="142875"/>
                      <a:pt x="72104" y="142875"/>
                    </a:cubicBezTo>
                    <a:cubicBezTo>
                      <a:pt x="111538" y="142875"/>
                      <a:pt x="144209" y="110490"/>
                      <a:pt x="144209" y="71438"/>
                    </a:cubicBezTo>
                    <a:cubicBezTo>
                      <a:pt x="144209" y="32385"/>
                      <a:pt x="111538" y="0"/>
                      <a:pt x="72104" y="0"/>
                    </a:cubicBezTo>
                    <a:cubicBezTo>
                      <a:pt x="32671" y="0"/>
                      <a:pt x="0" y="32385"/>
                      <a:pt x="0" y="71438"/>
                    </a:cubicBezTo>
                    <a:close/>
                    <a:moveTo>
                      <a:pt x="131731" y="71438"/>
                    </a:moveTo>
                    <a:cubicBezTo>
                      <a:pt x="131731" y="103822"/>
                      <a:pt x="104775" y="131445"/>
                      <a:pt x="71152" y="131445"/>
                    </a:cubicBezTo>
                    <a:cubicBezTo>
                      <a:pt x="37528" y="131445"/>
                      <a:pt x="10573" y="104775"/>
                      <a:pt x="10573" y="71438"/>
                    </a:cubicBezTo>
                    <a:cubicBezTo>
                      <a:pt x="10573" y="38100"/>
                      <a:pt x="37528" y="11430"/>
                      <a:pt x="71152" y="11430"/>
                    </a:cubicBezTo>
                    <a:cubicBezTo>
                      <a:pt x="104870" y="11430"/>
                      <a:pt x="131731" y="39052"/>
                      <a:pt x="131731" y="71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2B69DF3-C00E-CD15-84CE-73C84DB06DFC}"/>
                  </a:ext>
                </a:extLst>
              </p:cNvPr>
              <p:cNvSpPr/>
              <p:nvPr/>
            </p:nvSpPr>
            <p:spPr>
              <a:xfrm>
                <a:off x="4848320" y="4097654"/>
                <a:ext cx="59626" cy="59054"/>
              </a:xfrm>
              <a:custGeom>
                <a:avLst/>
                <a:gdLst>
                  <a:gd name="connsiteX0" fmla="*/ 0 w 59626"/>
                  <a:gd name="connsiteY0" fmla="*/ 29528 h 59054"/>
                  <a:gd name="connsiteX1" fmla="*/ 29813 w 59626"/>
                  <a:gd name="connsiteY1" fmla="*/ 59055 h 59054"/>
                  <a:gd name="connsiteX2" fmla="*/ 59627 w 59626"/>
                  <a:gd name="connsiteY2" fmla="*/ 29528 h 59054"/>
                  <a:gd name="connsiteX3" fmla="*/ 29813 w 59626"/>
                  <a:gd name="connsiteY3" fmla="*/ 0 h 59054"/>
                  <a:gd name="connsiteX4" fmla="*/ 0 w 59626"/>
                  <a:gd name="connsiteY4" fmla="*/ 29528 h 59054"/>
                  <a:gd name="connsiteX5" fmla="*/ 48101 w 59626"/>
                  <a:gd name="connsiteY5" fmla="*/ 29528 h 59054"/>
                  <a:gd name="connsiteX6" fmla="*/ 29813 w 59626"/>
                  <a:gd name="connsiteY6" fmla="*/ 47625 h 59054"/>
                  <a:gd name="connsiteX7" fmla="*/ 11525 w 59626"/>
                  <a:gd name="connsiteY7" fmla="*/ 29528 h 59054"/>
                  <a:gd name="connsiteX8" fmla="*/ 29813 w 59626"/>
                  <a:gd name="connsiteY8" fmla="*/ 11430 h 59054"/>
                  <a:gd name="connsiteX9" fmla="*/ 48101 w 59626"/>
                  <a:gd name="connsiteY9" fmla="*/ 29528 h 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626" h="59054">
                    <a:moveTo>
                      <a:pt x="0" y="29528"/>
                    </a:moveTo>
                    <a:cubicBezTo>
                      <a:pt x="0" y="45720"/>
                      <a:pt x="13430" y="59055"/>
                      <a:pt x="29813" y="59055"/>
                    </a:cubicBezTo>
                    <a:cubicBezTo>
                      <a:pt x="46196" y="59055"/>
                      <a:pt x="59627" y="45720"/>
                      <a:pt x="59627" y="29528"/>
                    </a:cubicBezTo>
                    <a:cubicBezTo>
                      <a:pt x="59627" y="13335"/>
                      <a:pt x="46196" y="0"/>
                      <a:pt x="29813" y="0"/>
                    </a:cubicBezTo>
                    <a:cubicBezTo>
                      <a:pt x="13430" y="0"/>
                      <a:pt x="0" y="13335"/>
                      <a:pt x="0" y="29528"/>
                    </a:cubicBezTo>
                    <a:close/>
                    <a:moveTo>
                      <a:pt x="48101" y="29528"/>
                    </a:moveTo>
                    <a:cubicBezTo>
                      <a:pt x="48101" y="39053"/>
                      <a:pt x="40386" y="47625"/>
                      <a:pt x="29813" y="47625"/>
                    </a:cubicBezTo>
                    <a:cubicBezTo>
                      <a:pt x="19241" y="47625"/>
                      <a:pt x="11525" y="40005"/>
                      <a:pt x="11525" y="29528"/>
                    </a:cubicBezTo>
                    <a:cubicBezTo>
                      <a:pt x="11525" y="20003"/>
                      <a:pt x="19241" y="11430"/>
                      <a:pt x="29813" y="11430"/>
                    </a:cubicBezTo>
                    <a:cubicBezTo>
                      <a:pt x="40386" y="11430"/>
                      <a:pt x="48101" y="20003"/>
                      <a:pt x="48101" y="295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E711179-9641-4A62-77F7-FCE29E19DA1A}"/>
                  </a:ext>
                </a:extLst>
              </p:cNvPr>
              <p:cNvSpPr/>
              <p:nvPr/>
            </p:nvSpPr>
            <p:spPr>
              <a:xfrm>
                <a:off x="4712779" y="3793807"/>
                <a:ext cx="330803" cy="482917"/>
              </a:xfrm>
              <a:custGeom>
                <a:avLst/>
                <a:gdLst>
                  <a:gd name="connsiteX0" fmla="*/ 268319 w 330803"/>
                  <a:gd name="connsiteY0" fmla="*/ 0 h 482917"/>
                  <a:gd name="connsiteX1" fmla="*/ 62484 w 330803"/>
                  <a:gd name="connsiteY1" fmla="*/ 0 h 482917"/>
                  <a:gd name="connsiteX2" fmla="*/ 0 w 330803"/>
                  <a:gd name="connsiteY2" fmla="*/ 61913 h 482917"/>
                  <a:gd name="connsiteX3" fmla="*/ 0 w 330803"/>
                  <a:gd name="connsiteY3" fmla="*/ 421005 h 482917"/>
                  <a:gd name="connsiteX4" fmla="*/ 62484 w 330803"/>
                  <a:gd name="connsiteY4" fmla="*/ 482917 h 482917"/>
                  <a:gd name="connsiteX5" fmla="*/ 268319 w 330803"/>
                  <a:gd name="connsiteY5" fmla="*/ 482917 h 482917"/>
                  <a:gd name="connsiteX6" fmla="*/ 330803 w 330803"/>
                  <a:gd name="connsiteY6" fmla="*/ 421005 h 482917"/>
                  <a:gd name="connsiteX7" fmla="*/ 330803 w 330803"/>
                  <a:gd name="connsiteY7" fmla="*/ 61913 h 482917"/>
                  <a:gd name="connsiteX8" fmla="*/ 268319 w 330803"/>
                  <a:gd name="connsiteY8" fmla="*/ 0 h 482917"/>
                  <a:gd name="connsiteX9" fmla="*/ 318325 w 330803"/>
                  <a:gd name="connsiteY9" fmla="*/ 190500 h 482917"/>
                  <a:gd name="connsiteX10" fmla="*/ 222123 w 330803"/>
                  <a:gd name="connsiteY10" fmla="*/ 190500 h 482917"/>
                  <a:gd name="connsiteX11" fmla="*/ 216313 w 330803"/>
                  <a:gd name="connsiteY11" fmla="*/ 196215 h 482917"/>
                  <a:gd name="connsiteX12" fmla="*/ 222123 w 330803"/>
                  <a:gd name="connsiteY12" fmla="*/ 201930 h 482917"/>
                  <a:gd name="connsiteX13" fmla="*/ 318325 w 330803"/>
                  <a:gd name="connsiteY13" fmla="*/ 201930 h 482917"/>
                  <a:gd name="connsiteX14" fmla="*/ 318325 w 330803"/>
                  <a:gd name="connsiteY14" fmla="*/ 214313 h 482917"/>
                  <a:gd name="connsiteX15" fmla="*/ 240411 w 330803"/>
                  <a:gd name="connsiteY15" fmla="*/ 214313 h 482917"/>
                  <a:gd name="connsiteX16" fmla="*/ 234601 w 330803"/>
                  <a:gd name="connsiteY16" fmla="*/ 220027 h 482917"/>
                  <a:gd name="connsiteX17" fmla="*/ 240411 w 330803"/>
                  <a:gd name="connsiteY17" fmla="*/ 225742 h 482917"/>
                  <a:gd name="connsiteX18" fmla="*/ 318325 w 330803"/>
                  <a:gd name="connsiteY18" fmla="*/ 225742 h 482917"/>
                  <a:gd name="connsiteX19" fmla="*/ 318325 w 330803"/>
                  <a:gd name="connsiteY19" fmla="*/ 410527 h 482917"/>
                  <a:gd name="connsiteX20" fmla="*/ 270224 w 330803"/>
                  <a:gd name="connsiteY20" fmla="*/ 410527 h 482917"/>
                  <a:gd name="connsiteX21" fmla="*/ 264414 w 330803"/>
                  <a:gd name="connsiteY21" fmla="*/ 416242 h 482917"/>
                  <a:gd name="connsiteX22" fmla="*/ 270224 w 330803"/>
                  <a:gd name="connsiteY22" fmla="*/ 421958 h 482917"/>
                  <a:gd name="connsiteX23" fmla="*/ 318325 w 330803"/>
                  <a:gd name="connsiteY23" fmla="*/ 421958 h 482917"/>
                  <a:gd name="connsiteX24" fmla="*/ 268319 w 330803"/>
                  <a:gd name="connsiteY24" fmla="*/ 469583 h 482917"/>
                  <a:gd name="connsiteX25" fmla="*/ 62484 w 330803"/>
                  <a:gd name="connsiteY25" fmla="*/ 469583 h 482917"/>
                  <a:gd name="connsiteX26" fmla="*/ 12478 w 330803"/>
                  <a:gd name="connsiteY26" fmla="*/ 421958 h 482917"/>
                  <a:gd name="connsiteX27" fmla="*/ 60579 w 330803"/>
                  <a:gd name="connsiteY27" fmla="*/ 421958 h 482917"/>
                  <a:gd name="connsiteX28" fmla="*/ 66389 w 330803"/>
                  <a:gd name="connsiteY28" fmla="*/ 416242 h 482917"/>
                  <a:gd name="connsiteX29" fmla="*/ 60579 w 330803"/>
                  <a:gd name="connsiteY29" fmla="*/ 410527 h 482917"/>
                  <a:gd name="connsiteX30" fmla="*/ 12478 w 330803"/>
                  <a:gd name="connsiteY30" fmla="*/ 410527 h 482917"/>
                  <a:gd name="connsiteX31" fmla="*/ 12478 w 330803"/>
                  <a:gd name="connsiteY31" fmla="*/ 226695 h 482917"/>
                  <a:gd name="connsiteX32" fmla="*/ 90392 w 330803"/>
                  <a:gd name="connsiteY32" fmla="*/ 226695 h 482917"/>
                  <a:gd name="connsiteX33" fmla="*/ 96203 w 330803"/>
                  <a:gd name="connsiteY33" fmla="*/ 220980 h 482917"/>
                  <a:gd name="connsiteX34" fmla="*/ 90392 w 330803"/>
                  <a:gd name="connsiteY34" fmla="*/ 215265 h 482917"/>
                  <a:gd name="connsiteX35" fmla="*/ 12478 w 330803"/>
                  <a:gd name="connsiteY35" fmla="*/ 215265 h 482917"/>
                  <a:gd name="connsiteX36" fmla="*/ 12478 w 330803"/>
                  <a:gd name="connsiteY36" fmla="*/ 202883 h 482917"/>
                  <a:gd name="connsiteX37" fmla="*/ 108680 w 330803"/>
                  <a:gd name="connsiteY37" fmla="*/ 202883 h 482917"/>
                  <a:gd name="connsiteX38" fmla="*/ 114491 w 330803"/>
                  <a:gd name="connsiteY38" fmla="*/ 197167 h 482917"/>
                  <a:gd name="connsiteX39" fmla="*/ 108680 w 330803"/>
                  <a:gd name="connsiteY39" fmla="*/ 191452 h 482917"/>
                  <a:gd name="connsiteX40" fmla="*/ 12478 w 330803"/>
                  <a:gd name="connsiteY40" fmla="*/ 191452 h 482917"/>
                  <a:gd name="connsiteX41" fmla="*/ 12478 w 330803"/>
                  <a:gd name="connsiteY41" fmla="*/ 61913 h 482917"/>
                  <a:gd name="connsiteX42" fmla="*/ 62484 w 330803"/>
                  <a:gd name="connsiteY42" fmla="*/ 12383 h 482917"/>
                  <a:gd name="connsiteX43" fmla="*/ 268319 w 330803"/>
                  <a:gd name="connsiteY43" fmla="*/ 12383 h 482917"/>
                  <a:gd name="connsiteX44" fmla="*/ 318325 w 330803"/>
                  <a:gd name="connsiteY44" fmla="*/ 61913 h 482917"/>
                  <a:gd name="connsiteX45" fmla="*/ 318325 w 330803"/>
                  <a:gd name="connsiteY45" fmla="*/ 190500 h 482917"/>
                  <a:gd name="connsiteX46" fmla="*/ 318325 w 330803"/>
                  <a:gd name="connsiteY46" fmla="*/ 190500 h 48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30803" h="482917">
                    <a:moveTo>
                      <a:pt x="268319" y="0"/>
                    </a:moveTo>
                    <a:lnTo>
                      <a:pt x="62484" y="0"/>
                    </a:lnTo>
                    <a:cubicBezTo>
                      <a:pt x="27813" y="0"/>
                      <a:pt x="0" y="27622"/>
                      <a:pt x="0" y="61913"/>
                    </a:cubicBezTo>
                    <a:lnTo>
                      <a:pt x="0" y="421005"/>
                    </a:lnTo>
                    <a:cubicBezTo>
                      <a:pt x="0" y="455295"/>
                      <a:pt x="27908" y="482917"/>
                      <a:pt x="62484" y="482917"/>
                    </a:cubicBezTo>
                    <a:lnTo>
                      <a:pt x="268319" y="482917"/>
                    </a:lnTo>
                    <a:cubicBezTo>
                      <a:pt x="302990" y="482917"/>
                      <a:pt x="330803" y="455295"/>
                      <a:pt x="330803" y="421005"/>
                    </a:cubicBezTo>
                    <a:lnTo>
                      <a:pt x="330803" y="61913"/>
                    </a:lnTo>
                    <a:cubicBezTo>
                      <a:pt x="330803" y="27622"/>
                      <a:pt x="302895" y="0"/>
                      <a:pt x="268319" y="0"/>
                    </a:cubicBezTo>
                    <a:close/>
                    <a:moveTo>
                      <a:pt x="318325" y="190500"/>
                    </a:moveTo>
                    <a:lnTo>
                      <a:pt x="222123" y="190500"/>
                    </a:lnTo>
                    <a:cubicBezTo>
                      <a:pt x="219266" y="190500"/>
                      <a:pt x="216313" y="193358"/>
                      <a:pt x="216313" y="196215"/>
                    </a:cubicBezTo>
                    <a:cubicBezTo>
                      <a:pt x="216313" y="199072"/>
                      <a:pt x="219170" y="201930"/>
                      <a:pt x="222123" y="201930"/>
                    </a:cubicBezTo>
                    <a:lnTo>
                      <a:pt x="318325" y="201930"/>
                    </a:lnTo>
                    <a:lnTo>
                      <a:pt x="318325" y="214313"/>
                    </a:lnTo>
                    <a:lnTo>
                      <a:pt x="240411" y="214313"/>
                    </a:lnTo>
                    <a:cubicBezTo>
                      <a:pt x="237554" y="214313"/>
                      <a:pt x="234601" y="217170"/>
                      <a:pt x="234601" y="220027"/>
                    </a:cubicBezTo>
                    <a:cubicBezTo>
                      <a:pt x="234601" y="222885"/>
                      <a:pt x="237458" y="225742"/>
                      <a:pt x="240411" y="225742"/>
                    </a:cubicBezTo>
                    <a:lnTo>
                      <a:pt x="318325" y="225742"/>
                    </a:lnTo>
                    <a:lnTo>
                      <a:pt x="318325" y="410527"/>
                    </a:lnTo>
                    <a:lnTo>
                      <a:pt x="270224" y="410527"/>
                    </a:lnTo>
                    <a:cubicBezTo>
                      <a:pt x="267367" y="410527"/>
                      <a:pt x="264414" y="413385"/>
                      <a:pt x="264414" y="416242"/>
                    </a:cubicBezTo>
                    <a:cubicBezTo>
                      <a:pt x="264414" y="419100"/>
                      <a:pt x="267271" y="421958"/>
                      <a:pt x="270224" y="421958"/>
                    </a:cubicBezTo>
                    <a:lnTo>
                      <a:pt x="318325" y="421958"/>
                    </a:lnTo>
                    <a:cubicBezTo>
                      <a:pt x="317373" y="448627"/>
                      <a:pt x="295275" y="469583"/>
                      <a:pt x="268319" y="469583"/>
                    </a:cubicBezTo>
                    <a:lnTo>
                      <a:pt x="62484" y="469583"/>
                    </a:lnTo>
                    <a:cubicBezTo>
                      <a:pt x="35528" y="469583"/>
                      <a:pt x="13430" y="448627"/>
                      <a:pt x="12478" y="421958"/>
                    </a:cubicBezTo>
                    <a:lnTo>
                      <a:pt x="60579" y="421958"/>
                    </a:lnTo>
                    <a:cubicBezTo>
                      <a:pt x="63437" y="421958"/>
                      <a:pt x="66389" y="419100"/>
                      <a:pt x="66389" y="416242"/>
                    </a:cubicBezTo>
                    <a:cubicBezTo>
                      <a:pt x="66389" y="413385"/>
                      <a:pt x="63532" y="410527"/>
                      <a:pt x="60579" y="410527"/>
                    </a:cubicBezTo>
                    <a:lnTo>
                      <a:pt x="12478" y="410527"/>
                    </a:lnTo>
                    <a:lnTo>
                      <a:pt x="12478" y="226695"/>
                    </a:lnTo>
                    <a:lnTo>
                      <a:pt x="90392" y="226695"/>
                    </a:lnTo>
                    <a:cubicBezTo>
                      <a:pt x="93250" y="226695"/>
                      <a:pt x="96203" y="223838"/>
                      <a:pt x="96203" y="220980"/>
                    </a:cubicBezTo>
                    <a:cubicBezTo>
                      <a:pt x="96203" y="218122"/>
                      <a:pt x="93345" y="215265"/>
                      <a:pt x="90392" y="215265"/>
                    </a:cubicBezTo>
                    <a:lnTo>
                      <a:pt x="12478" y="215265"/>
                    </a:lnTo>
                    <a:lnTo>
                      <a:pt x="12478" y="202883"/>
                    </a:lnTo>
                    <a:lnTo>
                      <a:pt x="108680" y="202883"/>
                    </a:lnTo>
                    <a:cubicBezTo>
                      <a:pt x="111538" y="202883"/>
                      <a:pt x="114491" y="200025"/>
                      <a:pt x="114491" y="197167"/>
                    </a:cubicBezTo>
                    <a:cubicBezTo>
                      <a:pt x="114491" y="194310"/>
                      <a:pt x="111633" y="191452"/>
                      <a:pt x="108680" y="191452"/>
                    </a:cubicBezTo>
                    <a:lnTo>
                      <a:pt x="12478" y="191452"/>
                    </a:lnTo>
                    <a:lnTo>
                      <a:pt x="12478" y="61913"/>
                    </a:lnTo>
                    <a:cubicBezTo>
                      <a:pt x="12478" y="34290"/>
                      <a:pt x="34576" y="12383"/>
                      <a:pt x="62484" y="12383"/>
                    </a:cubicBezTo>
                    <a:lnTo>
                      <a:pt x="268319" y="12383"/>
                    </a:lnTo>
                    <a:cubicBezTo>
                      <a:pt x="296228" y="12383"/>
                      <a:pt x="318325" y="34290"/>
                      <a:pt x="318325" y="61913"/>
                    </a:cubicBezTo>
                    <a:lnTo>
                      <a:pt x="318325" y="190500"/>
                    </a:lnTo>
                    <a:lnTo>
                      <a:pt x="318325" y="190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CEBE6DE-C33D-5647-FBC4-992463CDD035}"/>
                  </a:ext>
                </a:extLst>
              </p:cNvPr>
              <p:cNvSpPr/>
              <p:nvPr/>
            </p:nvSpPr>
            <p:spPr>
              <a:xfrm>
                <a:off x="4604004" y="4091940"/>
                <a:ext cx="73151" cy="72389"/>
              </a:xfrm>
              <a:custGeom>
                <a:avLst/>
                <a:gdLst>
                  <a:gd name="connsiteX0" fmla="*/ 36576 w 73151"/>
                  <a:gd name="connsiteY0" fmla="*/ 0 h 72389"/>
                  <a:gd name="connsiteX1" fmla="*/ 0 w 73151"/>
                  <a:gd name="connsiteY1" fmla="*/ 36195 h 72389"/>
                  <a:gd name="connsiteX2" fmla="*/ 36576 w 73151"/>
                  <a:gd name="connsiteY2" fmla="*/ 72390 h 72389"/>
                  <a:gd name="connsiteX3" fmla="*/ 73152 w 73151"/>
                  <a:gd name="connsiteY3" fmla="*/ 36195 h 72389"/>
                  <a:gd name="connsiteX4" fmla="*/ 36576 w 73151"/>
                  <a:gd name="connsiteY4" fmla="*/ 0 h 72389"/>
                  <a:gd name="connsiteX5" fmla="*/ 36576 w 73151"/>
                  <a:gd name="connsiteY5" fmla="*/ 59055 h 72389"/>
                  <a:gd name="connsiteX6" fmla="*/ 12573 w 73151"/>
                  <a:gd name="connsiteY6" fmla="*/ 35242 h 72389"/>
                  <a:gd name="connsiteX7" fmla="*/ 36576 w 73151"/>
                  <a:gd name="connsiteY7" fmla="*/ 11430 h 72389"/>
                  <a:gd name="connsiteX8" fmla="*/ 60579 w 73151"/>
                  <a:gd name="connsiteY8" fmla="*/ 35242 h 72389"/>
                  <a:gd name="connsiteX9" fmla="*/ 36576 w 73151"/>
                  <a:gd name="connsiteY9" fmla="*/ 59055 h 7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51" h="72389">
                    <a:moveTo>
                      <a:pt x="36576" y="0"/>
                    </a:moveTo>
                    <a:cubicBezTo>
                      <a:pt x="16383" y="0"/>
                      <a:pt x="0" y="16192"/>
                      <a:pt x="0" y="36195"/>
                    </a:cubicBezTo>
                    <a:cubicBezTo>
                      <a:pt x="0" y="56197"/>
                      <a:pt x="16383" y="72390"/>
                      <a:pt x="36576" y="72390"/>
                    </a:cubicBezTo>
                    <a:cubicBezTo>
                      <a:pt x="56769" y="72390"/>
                      <a:pt x="73152" y="56197"/>
                      <a:pt x="73152" y="36195"/>
                    </a:cubicBezTo>
                    <a:cubicBezTo>
                      <a:pt x="72104" y="15240"/>
                      <a:pt x="56769" y="0"/>
                      <a:pt x="36576" y="0"/>
                    </a:cubicBezTo>
                    <a:close/>
                    <a:moveTo>
                      <a:pt x="36576" y="59055"/>
                    </a:moveTo>
                    <a:cubicBezTo>
                      <a:pt x="23146" y="59055"/>
                      <a:pt x="12573" y="48577"/>
                      <a:pt x="12573" y="35242"/>
                    </a:cubicBezTo>
                    <a:cubicBezTo>
                      <a:pt x="12573" y="21907"/>
                      <a:pt x="23146" y="11430"/>
                      <a:pt x="36576" y="11430"/>
                    </a:cubicBezTo>
                    <a:cubicBezTo>
                      <a:pt x="50006" y="11430"/>
                      <a:pt x="60579" y="21907"/>
                      <a:pt x="60579" y="35242"/>
                    </a:cubicBezTo>
                    <a:cubicBezTo>
                      <a:pt x="60579" y="48577"/>
                      <a:pt x="50006" y="59055"/>
                      <a:pt x="36576" y="590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5D5DAEE-483D-C7B9-883E-237722FDB13A}"/>
                  </a:ext>
                </a:extLst>
              </p:cNvPr>
              <p:cNvSpPr/>
              <p:nvPr/>
            </p:nvSpPr>
            <p:spPr>
              <a:xfrm>
                <a:off x="5067680" y="3877627"/>
                <a:ext cx="96202" cy="95250"/>
              </a:xfrm>
              <a:custGeom>
                <a:avLst/>
                <a:gdLst>
                  <a:gd name="connsiteX0" fmla="*/ 48101 w 96202"/>
                  <a:gd name="connsiteY0" fmla="*/ 0 h 95250"/>
                  <a:gd name="connsiteX1" fmla="*/ 0 w 96202"/>
                  <a:gd name="connsiteY1" fmla="*/ 47625 h 95250"/>
                  <a:gd name="connsiteX2" fmla="*/ 48101 w 96202"/>
                  <a:gd name="connsiteY2" fmla="*/ 95250 h 95250"/>
                  <a:gd name="connsiteX3" fmla="*/ 96203 w 96202"/>
                  <a:gd name="connsiteY3" fmla="*/ 47625 h 95250"/>
                  <a:gd name="connsiteX4" fmla="*/ 48101 w 96202"/>
                  <a:gd name="connsiteY4" fmla="*/ 0 h 95250"/>
                  <a:gd name="connsiteX5" fmla="*/ 48101 w 96202"/>
                  <a:gd name="connsiteY5" fmla="*/ 82867 h 95250"/>
                  <a:gd name="connsiteX6" fmla="*/ 11525 w 96202"/>
                  <a:gd name="connsiteY6" fmla="*/ 46672 h 95250"/>
                  <a:gd name="connsiteX7" fmla="*/ 48101 w 96202"/>
                  <a:gd name="connsiteY7" fmla="*/ 10477 h 95250"/>
                  <a:gd name="connsiteX8" fmla="*/ 84677 w 96202"/>
                  <a:gd name="connsiteY8" fmla="*/ 46672 h 95250"/>
                  <a:gd name="connsiteX9" fmla="*/ 48101 w 96202"/>
                  <a:gd name="connsiteY9" fmla="*/ 828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02" h="95250">
                    <a:moveTo>
                      <a:pt x="48101" y="0"/>
                    </a:moveTo>
                    <a:cubicBezTo>
                      <a:pt x="21146" y="0"/>
                      <a:pt x="0" y="20955"/>
                      <a:pt x="0" y="47625"/>
                    </a:cubicBezTo>
                    <a:cubicBezTo>
                      <a:pt x="0" y="74295"/>
                      <a:pt x="21146" y="95250"/>
                      <a:pt x="48101" y="95250"/>
                    </a:cubicBezTo>
                    <a:cubicBezTo>
                      <a:pt x="75057" y="95250"/>
                      <a:pt x="96203" y="74295"/>
                      <a:pt x="96203" y="47625"/>
                    </a:cubicBezTo>
                    <a:cubicBezTo>
                      <a:pt x="96203" y="20955"/>
                      <a:pt x="74009" y="0"/>
                      <a:pt x="48101" y="0"/>
                    </a:cubicBezTo>
                    <a:close/>
                    <a:moveTo>
                      <a:pt x="48101" y="82867"/>
                    </a:moveTo>
                    <a:cubicBezTo>
                      <a:pt x="27908" y="82867"/>
                      <a:pt x="11525" y="66675"/>
                      <a:pt x="11525" y="46672"/>
                    </a:cubicBezTo>
                    <a:cubicBezTo>
                      <a:pt x="11525" y="26670"/>
                      <a:pt x="27908" y="10477"/>
                      <a:pt x="48101" y="10477"/>
                    </a:cubicBezTo>
                    <a:cubicBezTo>
                      <a:pt x="68294" y="10477"/>
                      <a:pt x="84677" y="26670"/>
                      <a:pt x="84677" y="46672"/>
                    </a:cubicBezTo>
                    <a:cubicBezTo>
                      <a:pt x="84677" y="66675"/>
                      <a:pt x="67342" y="82867"/>
                      <a:pt x="48101" y="8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08DED73-FC7E-4477-6B51-2C7B289320DB}"/>
                  </a:ext>
                </a:extLst>
              </p:cNvPr>
              <p:cNvSpPr/>
              <p:nvPr/>
            </p:nvSpPr>
            <p:spPr>
              <a:xfrm>
                <a:off x="5097494" y="378809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0D631AB-D658-F310-1742-560B5772D5A3}"/>
                  </a:ext>
                </a:extLst>
              </p:cNvPr>
              <p:cNvSpPr/>
              <p:nvPr/>
            </p:nvSpPr>
            <p:spPr>
              <a:xfrm>
                <a:off x="5109971" y="4017645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33912ED-BF3D-C46B-FDDE-D0C43B18A324}"/>
                  </a:ext>
                </a:extLst>
              </p:cNvPr>
              <p:cNvSpPr/>
              <p:nvPr/>
            </p:nvSpPr>
            <p:spPr>
              <a:xfrm>
                <a:off x="5061870" y="4133850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EFF4959-8485-3E45-77A8-2F4B9BA13F9C}"/>
                  </a:ext>
                </a:extLst>
              </p:cNvPr>
              <p:cNvSpPr/>
              <p:nvPr/>
            </p:nvSpPr>
            <p:spPr>
              <a:xfrm>
                <a:off x="5109971" y="4229100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969B107-A965-CFF6-5781-9F86D8BEFE71}"/>
                  </a:ext>
                </a:extLst>
              </p:cNvPr>
              <p:cNvSpPr/>
              <p:nvPr/>
            </p:nvSpPr>
            <p:spPr>
              <a:xfrm>
                <a:off x="4640579" y="377666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66D6B1D-9261-CE25-A2FA-8FD556056A9C}"/>
                  </a:ext>
                </a:extLst>
              </p:cNvPr>
              <p:cNvSpPr/>
              <p:nvPr/>
            </p:nvSpPr>
            <p:spPr>
              <a:xfrm>
                <a:off x="4664583" y="390715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5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5" y="3810"/>
                      <a:pt x="17335" y="8573"/>
                    </a:cubicBezTo>
                    <a:cubicBezTo>
                      <a:pt x="17335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F047B65-F855-7265-413D-30C304A0AF85}"/>
                  </a:ext>
                </a:extLst>
              </p:cNvPr>
              <p:cNvSpPr/>
              <p:nvPr/>
            </p:nvSpPr>
            <p:spPr>
              <a:xfrm>
                <a:off x="4647247" y="403288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0E2E50A-5803-1494-0907-D0183AB5D748}"/>
                  </a:ext>
                </a:extLst>
              </p:cNvPr>
              <p:cNvSpPr/>
              <p:nvPr/>
            </p:nvSpPr>
            <p:spPr>
              <a:xfrm>
                <a:off x="4682870" y="426434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789C8C0-996B-7EE3-0232-F582D3BA83A6}"/>
              </a:ext>
            </a:extLst>
          </p:cNvPr>
          <p:cNvGrpSpPr/>
          <p:nvPr/>
        </p:nvGrpSpPr>
        <p:grpSpPr>
          <a:xfrm>
            <a:off x="7159257" y="3338891"/>
            <a:ext cx="1001485" cy="1001485"/>
            <a:chOff x="7159257" y="3338891"/>
            <a:chExt cx="1001485" cy="100148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8BA336-E1E0-EB7A-761F-16E9A5C9BD21}"/>
                </a:ext>
              </a:extLst>
            </p:cNvPr>
            <p:cNvSpPr/>
            <p:nvPr/>
          </p:nvSpPr>
          <p:spPr>
            <a:xfrm>
              <a:off x="7159257" y="3338891"/>
              <a:ext cx="1001485" cy="1001485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aphic 175">
              <a:extLst>
                <a:ext uri="{FF2B5EF4-FFF2-40B4-BE49-F238E27FC236}">
                  <a16:creationId xmlns:a16="http://schemas.microsoft.com/office/drawing/2014/main" id="{B8898CC1-F314-B5F1-73AD-D3E80D3AC3A9}"/>
                </a:ext>
              </a:extLst>
            </p:cNvPr>
            <p:cNvGrpSpPr/>
            <p:nvPr/>
          </p:nvGrpSpPr>
          <p:grpSpPr>
            <a:xfrm>
              <a:off x="7363062" y="3506348"/>
              <a:ext cx="666684" cy="667144"/>
              <a:chOff x="4025057" y="3529467"/>
              <a:chExt cx="713707" cy="714199"/>
            </a:xfrm>
            <a:solidFill>
              <a:srgbClr val="22393F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B4C0A5C-F5E9-C6B8-8C70-C39C2DE8F362}"/>
                  </a:ext>
                </a:extLst>
              </p:cNvPr>
              <p:cNvSpPr/>
              <p:nvPr/>
            </p:nvSpPr>
            <p:spPr>
              <a:xfrm>
                <a:off x="4265869" y="3851533"/>
                <a:ext cx="76951" cy="76214"/>
              </a:xfrm>
              <a:custGeom>
                <a:avLst/>
                <a:gdLst>
                  <a:gd name="connsiteX0" fmla="*/ 38476 w 76951"/>
                  <a:gd name="connsiteY0" fmla="*/ 0 h 76214"/>
                  <a:gd name="connsiteX1" fmla="*/ 0 w 76951"/>
                  <a:gd name="connsiteY1" fmla="*/ 38107 h 76214"/>
                  <a:gd name="connsiteX2" fmla="*/ 38476 w 76951"/>
                  <a:gd name="connsiteY2" fmla="*/ 76214 h 76214"/>
                  <a:gd name="connsiteX3" fmla="*/ 76952 w 76951"/>
                  <a:gd name="connsiteY3" fmla="*/ 38107 h 76214"/>
                  <a:gd name="connsiteX4" fmla="*/ 38476 w 76951"/>
                  <a:gd name="connsiteY4" fmla="*/ 0 h 76214"/>
                  <a:gd name="connsiteX5" fmla="*/ 38476 w 76951"/>
                  <a:gd name="connsiteY5" fmla="*/ 61463 h 76214"/>
                  <a:gd name="connsiteX6" fmla="*/ 14874 w 76951"/>
                  <a:gd name="connsiteY6" fmla="*/ 38107 h 76214"/>
                  <a:gd name="connsiteX7" fmla="*/ 38476 w 76951"/>
                  <a:gd name="connsiteY7" fmla="*/ 14751 h 76214"/>
                  <a:gd name="connsiteX8" fmla="*/ 62078 w 76951"/>
                  <a:gd name="connsiteY8" fmla="*/ 38107 h 76214"/>
                  <a:gd name="connsiteX9" fmla="*/ 38476 w 76951"/>
                  <a:gd name="connsiteY9" fmla="*/ 61463 h 7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951" h="76214">
                    <a:moveTo>
                      <a:pt x="38476" y="0"/>
                    </a:moveTo>
                    <a:cubicBezTo>
                      <a:pt x="17333" y="0"/>
                      <a:pt x="0" y="17210"/>
                      <a:pt x="0" y="38107"/>
                    </a:cubicBezTo>
                    <a:cubicBezTo>
                      <a:pt x="0" y="59004"/>
                      <a:pt x="17333" y="76214"/>
                      <a:pt x="38476" y="76214"/>
                    </a:cubicBezTo>
                    <a:cubicBezTo>
                      <a:pt x="59619" y="76214"/>
                      <a:pt x="76952" y="59004"/>
                      <a:pt x="76952" y="38107"/>
                    </a:cubicBezTo>
                    <a:cubicBezTo>
                      <a:pt x="76952" y="17210"/>
                      <a:pt x="59496" y="0"/>
                      <a:pt x="38476" y="0"/>
                    </a:cubicBezTo>
                    <a:close/>
                    <a:moveTo>
                      <a:pt x="38476" y="61463"/>
                    </a:moveTo>
                    <a:cubicBezTo>
                      <a:pt x="26060" y="61463"/>
                      <a:pt x="14874" y="51629"/>
                      <a:pt x="14874" y="38107"/>
                    </a:cubicBezTo>
                    <a:cubicBezTo>
                      <a:pt x="14874" y="25814"/>
                      <a:pt x="24831" y="14751"/>
                      <a:pt x="38476" y="14751"/>
                    </a:cubicBezTo>
                    <a:cubicBezTo>
                      <a:pt x="52121" y="14751"/>
                      <a:pt x="62078" y="24585"/>
                      <a:pt x="62078" y="38107"/>
                    </a:cubicBezTo>
                    <a:cubicBezTo>
                      <a:pt x="60725" y="50400"/>
                      <a:pt x="50891" y="61463"/>
                      <a:pt x="38476" y="61463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78E0B39-3AF3-E4F0-D196-0D93580B0928}"/>
                  </a:ext>
                </a:extLst>
              </p:cNvPr>
              <p:cNvSpPr/>
              <p:nvPr/>
            </p:nvSpPr>
            <p:spPr>
              <a:xfrm>
                <a:off x="4404898" y="3851533"/>
                <a:ext cx="76951" cy="76214"/>
              </a:xfrm>
              <a:custGeom>
                <a:avLst/>
                <a:gdLst>
                  <a:gd name="connsiteX0" fmla="*/ 38476 w 76951"/>
                  <a:gd name="connsiteY0" fmla="*/ 0 h 76214"/>
                  <a:gd name="connsiteX1" fmla="*/ 0 w 76951"/>
                  <a:gd name="connsiteY1" fmla="*/ 38107 h 76214"/>
                  <a:gd name="connsiteX2" fmla="*/ 38476 w 76951"/>
                  <a:gd name="connsiteY2" fmla="*/ 76214 h 76214"/>
                  <a:gd name="connsiteX3" fmla="*/ 76952 w 76951"/>
                  <a:gd name="connsiteY3" fmla="*/ 38107 h 76214"/>
                  <a:gd name="connsiteX4" fmla="*/ 38476 w 76951"/>
                  <a:gd name="connsiteY4" fmla="*/ 0 h 76214"/>
                  <a:gd name="connsiteX5" fmla="*/ 38476 w 76951"/>
                  <a:gd name="connsiteY5" fmla="*/ 61463 h 76214"/>
                  <a:gd name="connsiteX6" fmla="*/ 14874 w 76951"/>
                  <a:gd name="connsiteY6" fmla="*/ 38107 h 76214"/>
                  <a:gd name="connsiteX7" fmla="*/ 38476 w 76951"/>
                  <a:gd name="connsiteY7" fmla="*/ 14751 h 76214"/>
                  <a:gd name="connsiteX8" fmla="*/ 62078 w 76951"/>
                  <a:gd name="connsiteY8" fmla="*/ 38107 h 76214"/>
                  <a:gd name="connsiteX9" fmla="*/ 38476 w 76951"/>
                  <a:gd name="connsiteY9" fmla="*/ 61463 h 7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951" h="76214">
                    <a:moveTo>
                      <a:pt x="38476" y="0"/>
                    </a:moveTo>
                    <a:cubicBezTo>
                      <a:pt x="17333" y="0"/>
                      <a:pt x="0" y="17210"/>
                      <a:pt x="0" y="38107"/>
                    </a:cubicBezTo>
                    <a:cubicBezTo>
                      <a:pt x="0" y="59004"/>
                      <a:pt x="17333" y="76214"/>
                      <a:pt x="38476" y="76214"/>
                    </a:cubicBezTo>
                    <a:cubicBezTo>
                      <a:pt x="59619" y="76214"/>
                      <a:pt x="76952" y="59004"/>
                      <a:pt x="76952" y="38107"/>
                    </a:cubicBezTo>
                    <a:cubicBezTo>
                      <a:pt x="76952" y="17210"/>
                      <a:pt x="59619" y="0"/>
                      <a:pt x="38476" y="0"/>
                    </a:cubicBezTo>
                    <a:close/>
                    <a:moveTo>
                      <a:pt x="38476" y="61463"/>
                    </a:moveTo>
                    <a:cubicBezTo>
                      <a:pt x="26060" y="61463"/>
                      <a:pt x="14874" y="51629"/>
                      <a:pt x="14874" y="38107"/>
                    </a:cubicBezTo>
                    <a:cubicBezTo>
                      <a:pt x="14874" y="25814"/>
                      <a:pt x="24831" y="14751"/>
                      <a:pt x="38476" y="14751"/>
                    </a:cubicBezTo>
                    <a:cubicBezTo>
                      <a:pt x="50891" y="14751"/>
                      <a:pt x="62078" y="24585"/>
                      <a:pt x="62078" y="38107"/>
                    </a:cubicBezTo>
                    <a:cubicBezTo>
                      <a:pt x="62078" y="50400"/>
                      <a:pt x="50891" y="61463"/>
                      <a:pt x="38476" y="61463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B508928-B340-27B5-147B-61D36B80E9C4}"/>
                  </a:ext>
                </a:extLst>
              </p:cNvPr>
              <p:cNvSpPr/>
              <p:nvPr/>
            </p:nvSpPr>
            <p:spPr>
              <a:xfrm>
                <a:off x="4070908" y="3589701"/>
                <a:ext cx="604623" cy="598649"/>
              </a:xfrm>
              <a:custGeom>
                <a:avLst/>
                <a:gdLst>
                  <a:gd name="connsiteX0" fmla="*/ 567303 w 604623"/>
                  <a:gd name="connsiteY0" fmla="*/ 0 h 598649"/>
                  <a:gd name="connsiteX1" fmla="*/ 37247 w 604623"/>
                  <a:gd name="connsiteY1" fmla="*/ 0 h 598649"/>
                  <a:gd name="connsiteX2" fmla="*/ 0 w 604623"/>
                  <a:gd name="connsiteY2" fmla="*/ 36878 h 598649"/>
                  <a:gd name="connsiteX3" fmla="*/ 0 w 604623"/>
                  <a:gd name="connsiteY3" fmla="*/ 561771 h 598649"/>
                  <a:gd name="connsiteX4" fmla="*/ 37247 w 604623"/>
                  <a:gd name="connsiteY4" fmla="*/ 598649 h 598649"/>
                  <a:gd name="connsiteX5" fmla="*/ 567303 w 604623"/>
                  <a:gd name="connsiteY5" fmla="*/ 598649 h 598649"/>
                  <a:gd name="connsiteX6" fmla="*/ 604549 w 604623"/>
                  <a:gd name="connsiteY6" fmla="*/ 561771 h 598649"/>
                  <a:gd name="connsiteX7" fmla="*/ 604549 w 604623"/>
                  <a:gd name="connsiteY7" fmla="*/ 38107 h 598649"/>
                  <a:gd name="connsiteX8" fmla="*/ 567303 w 604623"/>
                  <a:gd name="connsiteY8" fmla="*/ 0 h 598649"/>
                  <a:gd name="connsiteX9" fmla="*/ 589676 w 604623"/>
                  <a:gd name="connsiteY9" fmla="*/ 561771 h 598649"/>
                  <a:gd name="connsiteX10" fmla="*/ 567303 w 604623"/>
                  <a:gd name="connsiteY10" fmla="*/ 583898 h 598649"/>
                  <a:gd name="connsiteX11" fmla="*/ 37247 w 604623"/>
                  <a:gd name="connsiteY11" fmla="*/ 583898 h 598649"/>
                  <a:gd name="connsiteX12" fmla="*/ 14874 w 604623"/>
                  <a:gd name="connsiteY12" fmla="*/ 561771 h 598649"/>
                  <a:gd name="connsiteX13" fmla="*/ 14874 w 604623"/>
                  <a:gd name="connsiteY13" fmla="*/ 38107 h 598649"/>
                  <a:gd name="connsiteX14" fmla="*/ 37247 w 604623"/>
                  <a:gd name="connsiteY14" fmla="*/ 15980 h 598649"/>
                  <a:gd name="connsiteX15" fmla="*/ 567303 w 604623"/>
                  <a:gd name="connsiteY15" fmla="*/ 15980 h 598649"/>
                  <a:gd name="connsiteX16" fmla="*/ 589676 w 604623"/>
                  <a:gd name="connsiteY16" fmla="*/ 38107 h 598649"/>
                  <a:gd name="connsiteX17" fmla="*/ 589676 w 604623"/>
                  <a:gd name="connsiteY17" fmla="*/ 561771 h 598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4623" h="598649">
                    <a:moveTo>
                      <a:pt x="567303" y="0"/>
                    </a:moveTo>
                    <a:lnTo>
                      <a:pt x="37247" y="0"/>
                    </a:lnTo>
                    <a:cubicBezTo>
                      <a:pt x="16103" y="0"/>
                      <a:pt x="0" y="17210"/>
                      <a:pt x="0" y="36878"/>
                    </a:cubicBezTo>
                    <a:lnTo>
                      <a:pt x="0" y="561771"/>
                    </a:lnTo>
                    <a:cubicBezTo>
                      <a:pt x="0" y="582669"/>
                      <a:pt x="17333" y="598649"/>
                      <a:pt x="37247" y="598649"/>
                    </a:cubicBezTo>
                    <a:lnTo>
                      <a:pt x="567303" y="598649"/>
                    </a:lnTo>
                    <a:cubicBezTo>
                      <a:pt x="588446" y="598649"/>
                      <a:pt x="604549" y="581439"/>
                      <a:pt x="604549" y="561771"/>
                    </a:cubicBezTo>
                    <a:lnTo>
                      <a:pt x="604549" y="38107"/>
                    </a:lnTo>
                    <a:cubicBezTo>
                      <a:pt x="605902" y="17210"/>
                      <a:pt x="588446" y="0"/>
                      <a:pt x="567303" y="0"/>
                    </a:cubicBezTo>
                    <a:close/>
                    <a:moveTo>
                      <a:pt x="589676" y="561771"/>
                    </a:moveTo>
                    <a:cubicBezTo>
                      <a:pt x="589676" y="574064"/>
                      <a:pt x="579719" y="583898"/>
                      <a:pt x="567303" y="583898"/>
                    </a:cubicBezTo>
                    <a:lnTo>
                      <a:pt x="37247" y="583898"/>
                    </a:lnTo>
                    <a:cubicBezTo>
                      <a:pt x="24831" y="583898"/>
                      <a:pt x="14874" y="574064"/>
                      <a:pt x="14874" y="561771"/>
                    </a:cubicBezTo>
                    <a:lnTo>
                      <a:pt x="14874" y="38107"/>
                    </a:lnTo>
                    <a:cubicBezTo>
                      <a:pt x="14874" y="25814"/>
                      <a:pt x="24831" y="15980"/>
                      <a:pt x="37247" y="15980"/>
                    </a:cubicBezTo>
                    <a:lnTo>
                      <a:pt x="567303" y="15980"/>
                    </a:lnTo>
                    <a:cubicBezTo>
                      <a:pt x="579719" y="15980"/>
                      <a:pt x="589676" y="25814"/>
                      <a:pt x="589676" y="38107"/>
                    </a:cubicBezTo>
                    <a:lnTo>
                      <a:pt x="589676" y="561771"/>
                    </a:ln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BAAB72B-4B7D-53DA-37DE-5EBED0A33707}"/>
                  </a:ext>
                </a:extLst>
              </p:cNvPr>
              <p:cNvSpPr/>
              <p:nvPr/>
            </p:nvSpPr>
            <p:spPr>
              <a:xfrm>
                <a:off x="4125487" y="3643788"/>
                <a:ext cx="496620" cy="491703"/>
              </a:xfrm>
              <a:custGeom>
                <a:avLst/>
                <a:gdLst>
                  <a:gd name="connsiteX0" fmla="*/ 248310 w 496620"/>
                  <a:gd name="connsiteY0" fmla="*/ 0 h 491703"/>
                  <a:gd name="connsiteX1" fmla="*/ 0 w 496620"/>
                  <a:gd name="connsiteY1" fmla="*/ 245852 h 491703"/>
                  <a:gd name="connsiteX2" fmla="*/ 248310 w 496620"/>
                  <a:gd name="connsiteY2" fmla="*/ 491704 h 491703"/>
                  <a:gd name="connsiteX3" fmla="*/ 496621 w 496620"/>
                  <a:gd name="connsiteY3" fmla="*/ 245852 h 491703"/>
                  <a:gd name="connsiteX4" fmla="*/ 248310 w 496620"/>
                  <a:gd name="connsiteY4" fmla="*/ 0 h 491703"/>
                  <a:gd name="connsiteX5" fmla="*/ 248310 w 496620"/>
                  <a:gd name="connsiteY5" fmla="*/ 476952 h 491703"/>
                  <a:gd name="connsiteX6" fmla="*/ 14874 w 496620"/>
                  <a:gd name="connsiteY6" fmla="*/ 245852 h 491703"/>
                  <a:gd name="connsiteX7" fmla="*/ 248310 w 496620"/>
                  <a:gd name="connsiteY7" fmla="*/ 14751 h 491703"/>
                  <a:gd name="connsiteX8" fmla="*/ 480517 w 496620"/>
                  <a:gd name="connsiteY8" fmla="*/ 245852 h 491703"/>
                  <a:gd name="connsiteX9" fmla="*/ 248310 w 496620"/>
                  <a:gd name="connsiteY9" fmla="*/ 476952 h 49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6620" h="491703">
                    <a:moveTo>
                      <a:pt x="248310" y="0"/>
                    </a:moveTo>
                    <a:cubicBezTo>
                      <a:pt x="111740" y="0"/>
                      <a:pt x="0" y="110633"/>
                      <a:pt x="0" y="245852"/>
                    </a:cubicBezTo>
                    <a:cubicBezTo>
                      <a:pt x="0" y="381070"/>
                      <a:pt x="111740" y="491704"/>
                      <a:pt x="248310" y="491704"/>
                    </a:cubicBezTo>
                    <a:cubicBezTo>
                      <a:pt x="384881" y="491704"/>
                      <a:pt x="496621" y="381070"/>
                      <a:pt x="496621" y="245852"/>
                    </a:cubicBezTo>
                    <a:cubicBezTo>
                      <a:pt x="496621" y="110633"/>
                      <a:pt x="384881" y="0"/>
                      <a:pt x="248310" y="0"/>
                    </a:cubicBezTo>
                    <a:close/>
                    <a:moveTo>
                      <a:pt x="248310" y="476952"/>
                    </a:moveTo>
                    <a:cubicBezTo>
                      <a:pt x="120467" y="476952"/>
                      <a:pt x="14874" y="373695"/>
                      <a:pt x="14874" y="245852"/>
                    </a:cubicBezTo>
                    <a:cubicBezTo>
                      <a:pt x="14874" y="119238"/>
                      <a:pt x="119115" y="14751"/>
                      <a:pt x="248310" y="14751"/>
                    </a:cubicBezTo>
                    <a:cubicBezTo>
                      <a:pt x="377505" y="14751"/>
                      <a:pt x="480517" y="119238"/>
                      <a:pt x="480517" y="245852"/>
                    </a:cubicBezTo>
                    <a:cubicBezTo>
                      <a:pt x="480517" y="373695"/>
                      <a:pt x="376153" y="476952"/>
                      <a:pt x="248310" y="476952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346D95F-CFE6-89C5-99D6-796A6E903859}"/>
                  </a:ext>
                </a:extLst>
              </p:cNvPr>
              <p:cNvSpPr/>
              <p:nvPr/>
            </p:nvSpPr>
            <p:spPr>
              <a:xfrm>
                <a:off x="4187565" y="3706242"/>
                <a:ext cx="371252" cy="366795"/>
              </a:xfrm>
              <a:custGeom>
                <a:avLst/>
                <a:gdLst>
                  <a:gd name="connsiteX0" fmla="*/ 209834 w 371252"/>
                  <a:gd name="connsiteY0" fmla="*/ 238 h 366795"/>
                  <a:gd name="connsiteX1" fmla="*/ 201107 w 371252"/>
                  <a:gd name="connsiteY1" fmla="*/ 7614 h 366795"/>
                  <a:gd name="connsiteX2" fmla="*/ 201107 w 371252"/>
                  <a:gd name="connsiteY2" fmla="*/ 37116 h 366795"/>
                  <a:gd name="connsiteX3" fmla="*/ 170129 w 371252"/>
                  <a:gd name="connsiteY3" fmla="*/ 37116 h 366795"/>
                  <a:gd name="connsiteX4" fmla="*/ 170129 w 371252"/>
                  <a:gd name="connsiteY4" fmla="*/ 7614 h 366795"/>
                  <a:gd name="connsiteX5" fmla="*/ 161402 w 371252"/>
                  <a:gd name="connsiteY5" fmla="*/ 238 h 366795"/>
                  <a:gd name="connsiteX6" fmla="*/ 0 w 371252"/>
                  <a:gd name="connsiteY6" fmla="*/ 183398 h 366795"/>
                  <a:gd name="connsiteX7" fmla="*/ 161402 w 371252"/>
                  <a:gd name="connsiteY7" fmla="*/ 366557 h 366795"/>
                  <a:gd name="connsiteX8" fmla="*/ 170129 w 371252"/>
                  <a:gd name="connsiteY8" fmla="*/ 359182 h 366795"/>
                  <a:gd name="connsiteX9" fmla="*/ 170129 w 371252"/>
                  <a:gd name="connsiteY9" fmla="*/ 329680 h 366795"/>
                  <a:gd name="connsiteX10" fmla="*/ 201107 w 371252"/>
                  <a:gd name="connsiteY10" fmla="*/ 329680 h 366795"/>
                  <a:gd name="connsiteX11" fmla="*/ 201107 w 371252"/>
                  <a:gd name="connsiteY11" fmla="*/ 359182 h 366795"/>
                  <a:gd name="connsiteX12" fmla="*/ 209834 w 371252"/>
                  <a:gd name="connsiteY12" fmla="*/ 366557 h 366795"/>
                  <a:gd name="connsiteX13" fmla="*/ 371236 w 371252"/>
                  <a:gd name="connsiteY13" fmla="*/ 183398 h 366795"/>
                  <a:gd name="connsiteX14" fmla="*/ 209834 w 371252"/>
                  <a:gd name="connsiteY14" fmla="*/ 238 h 366795"/>
                  <a:gd name="connsiteX15" fmla="*/ 217333 w 371252"/>
                  <a:gd name="connsiteY15" fmla="*/ 349348 h 366795"/>
                  <a:gd name="connsiteX16" fmla="*/ 217333 w 371252"/>
                  <a:gd name="connsiteY16" fmla="*/ 321075 h 366795"/>
                  <a:gd name="connsiteX17" fmla="*/ 209834 w 371252"/>
                  <a:gd name="connsiteY17" fmla="*/ 313699 h 366795"/>
                  <a:gd name="connsiteX18" fmla="*/ 162631 w 371252"/>
                  <a:gd name="connsiteY18" fmla="*/ 313699 h 366795"/>
                  <a:gd name="connsiteX19" fmla="*/ 155132 w 371252"/>
                  <a:gd name="connsiteY19" fmla="*/ 321075 h 366795"/>
                  <a:gd name="connsiteX20" fmla="*/ 155132 w 371252"/>
                  <a:gd name="connsiteY20" fmla="*/ 349348 h 366795"/>
                  <a:gd name="connsiteX21" fmla="*/ 14874 w 371252"/>
                  <a:gd name="connsiteY21" fmla="*/ 183398 h 366795"/>
                  <a:gd name="connsiteX22" fmla="*/ 155132 w 371252"/>
                  <a:gd name="connsiteY22" fmla="*/ 17448 h 366795"/>
                  <a:gd name="connsiteX23" fmla="*/ 155132 w 371252"/>
                  <a:gd name="connsiteY23" fmla="*/ 45721 h 366795"/>
                  <a:gd name="connsiteX24" fmla="*/ 162631 w 371252"/>
                  <a:gd name="connsiteY24" fmla="*/ 53096 h 366795"/>
                  <a:gd name="connsiteX25" fmla="*/ 209834 w 371252"/>
                  <a:gd name="connsiteY25" fmla="*/ 53096 h 366795"/>
                  <a:gd name="connsiteX26" fmla="*/ 217333 w 371252"/>
                  <a:gd name="connsiteY26" fmla="*/ 45721 h 366795"/>
                  <a:gd name="connsiteX27" fmla="*/ 217333 w 371252"/>
                  <a:gd name="connsiteY27" fmla="*/ 17448 h 366795"/>
                  <a:gd name="connsiteX28" fmla="*/ 357591 w 371252"/>
                  <a:gd name="connsiteY28" fmla="*/ 183398 h 366795"/>
                  <a:gd name="connsiteX29" fmla="*/ 217333 w 371252"/>
                  <a:gd name="connsiteY29" fmla="*/ 349348 h 36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71252" h="366795">
                    <a:moveTo>
                      <a:pt x="209834" y="238"/>
                    </a:moveTo>
                    <a:cubicBezTo>
                      <a:pt x="204917" y="238"/>
                      <a:pt x="201107" y="2697"/>
                      <a:pt x="201107" y="7614"/>
                    </a:cubicBezTo>
                    <a:lnTo>
                      <a:pt x="201107" y="37116"/>
                    </a:lnTo>
                    <a:lnTo>
                      <a:pt x="170129" y="37116"/>
                    </a:lnTo>
                    <a:lnTo>
                      <a:pt x="170129" y="7614"/>
                    </a:lnTo>
                    <a:cubicBezTo>
                      <a:pt x="170129" y="2697"/>
                      <a:pt x="166442" y="-991"/>
                      <a:pt x="161402" y="238"/>
                    </a:cubicBezTo>
                    <a:cubicBezTo>
                      <a:pt x="69576" y="12531"/>
                      <a:pt x="0" y="91203"/>
                      <a:pt x="0" y="183398"/>
                    </a:cubicBezTo>
                    <a:cubicBezTo>
                      <a:pt x="0" y="275592"/>
                      <a:pt x="69576" y="354265"/>
                      <a:pt x="161402" y="366557"/>
                    </a:cubicBezTo>
                    <a:cubicBezTo>
                      <a:pt x="166319" y="366557"/>
                      <a:pt x="170129" y="364099"/>
                      <a:pt x="170129" y="359182"/>
                    </a:cubicBezTo>
                    <a:lnTo>
                      <a:pt x="170129" y="329680"/>
                    </a:lnTo>
                    <a:lnTo>
                      <a:pt x="201107" y="329680"/>
                    </a:lnTo>
                    <a:lnTo>
                      <a:pt x="201107" y="359182"/>
                    </a:lnTo>
                    <a:cubicBezTo>
                      <a:pt x="201107" y="364099"/>
                      <a:pt x="204794" y="367787"/>
                      <a:pt x="209834" y="366557"/>
                    </a:cubicBezTo>
                    <a:cubicBezTo>
                      <a:pt x="301660" y="354265"/>
                      <a:pt x="371236" y="275592"/>
                      <a:pt x="371236" y="183398"/>
                    </a:cubicBezTo>
                    <a:cubicBezTo>
                      <a:pt x="372465" y="91203"/>
                      <a:pt x="303012" y="12531"/>
                      <a:pt x="209834" y="238"/>
                    </a:cubicBezTo>
                    <a:close/>
                    <a:moveTo>
                      <a:pt x="217333" y="349348"/>
                    </a:moveTo>
                    <a:lnTo>
                      <a:pt x="217333" y="321075"/>
                    </a:lnTo>
                    <a:cubicBezTo>
                      <a:pt x="217333" y="317387"/>
                      <a:pt x="213645" y="313699"/>
                      <a:pt x="209834" y="313699"/>
                    </a:cubicBezTo>
                    <a:lnTo>
                      <a:pt x="162631" y="313699"/>
                    </a:lnTo>
                    <a:cubicBezTo>
                      <a:pt x="158943" y="313699"/>
                      <a:pt x="155132" y="317387"/>
                      <a:pt x="155132" y="321075"/>
                    </a:cubicBezTo>
                    <a:lnTo>
                      <a:pt x="155132" y="349348"/>
                    </a:lnTo>
                    <a:cubicBezTo>
                      <a:pt x="74493" y="334597"/>
                      <a:pt x="14874" y="264529"/>
                      <a:pt x="14874" y="183398"/>
                    </a:cubicBezTo>
                    <a:cubicBezTo>
                      <a:pt x="14874" y="102267"/>
                      <a:pt x="74493" y="32199"/>
                      <a:pt x="155132" y="17448"/>
                    </a:cubicBezTo>
                    <a:lnTo>
                      <a:pt x="155132" y="45721"/>
                    </a:lnTo>
                    <a:cubicBezTo>
                      <a:pt x="155132" y="49409"/>
                      <a:pt x="158820" y="53096"/>
                      <a:pt x="162631" y="53096"/>
                    </a:cubicBezTo>
                    <a:lnTo>
                      <a:pt x="209834" y="53096"/>
                    </a:lnTo>
                    <a:cubicBezTo>
                      <a:pt x="213522" y="53096"/>
                      <a:pt x="217333" y="49409"/>
                      <a:pt x="217333" y="45721"/>
                    </a:cubicBezTo>
                    <a:lnTo>
                      <a:pt x="217333" y="17448"/>
                    </a:lnTo>
                    <a:cubicBezTo>
                      <a:pt x="297972" y="32199"/>
                      <a:pt x="357591" y="102267"/>
                      <a:pt x="357591" y="183398"/>
                    </a:cubicBezTo>
                    <a:cubicBezTo>
                      <a:pt x="356362" y="265758"/>
                      <a:pt x="296743" y="334597"/>
                      <a:pt x="217333" y="349348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B55A444-EE42-36E6-03C1-69152611BADE}"/>
                  </a:ext>
                </a:extLst>
              </p:cNvPr>
              <p:cNvSpPr/>
              <p:nvPr/>
            </p:nvSpPr>
            <p:spPr>
              <a:xfrm>
                <a:off x="4025057" y="4182203"/>
                <a:ext cx="61954" cy="61462"/>
              </a:xfrm>
              <a:custGeom>
                <a:avLst/>
                <a:gdLst>
                  <a:gd name="connsiteX0" fmla="*/ 30977 w 61954"/>
                  <a:gd name="connsiteY0" fmla="*/ 0 h 61462"/>
                  <a:gd name="connsiteX1" fmla="*/ 0 w 61954"/>
                  <a:gd name="connsiteY1" fmla="*/ 30731 h 61462"/>
                  <a:gd name="connsiteX2" fmla="*/ 30977 w 61954"/>
                  <a:gd name="connsiteY2" fmla="*/ 61463 h 61462"/>
                  <a:gd name="connsiteX3" fmla="*/ 61955 w 61954"/>
                  <a:gd name="connsiteY3" fmla="*/ 30731 h 61462"/>
                  <a:gd name="connsiteX4" fmla="*/ 30977 w 61954"/>
                  <a:gd name="connsiteY4" fmla="*/ 0 h 61462"/>
                  <a:gd name="connsiteX5" fmla="*/ 30977 w 61954"/>
                  <a:gd name="connsiteY5" fmla="*/ 45483 h 61462"/>
                  <a:gd name="connsiteX6" fmla="*/ 14874 w 61954"/>
                  <a:gd name="connsiteY6" fmla="*/ 29502 h 61462"/>
                  <a:gd name="connsiteX7" fmla="*/ 30977 w 61954"/>
                  <a:gd name="connsiteY7" fmla="*/ 13522 h 61462"/>
                  <a:gd name="connsiteX8" fmla="*/ 47081 w 61954"/>
                  <a:gd name="connsiteY8" fmla="*/ 29502 h 61462"/>
                  <a:gd name="connsiteX9" fmla="*/ 30977 w 61954"/>
                  <a:gd name="connsiteY9" fmla="*/ 45483 h 6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54" h="61462">
                    <a:moveTo>
                      <a:pt x="30977" y="0"/>
                    </a:moveTo>
                    <a:cubicBezTo>
                      <a:pt x="13645" y="0"/>
                      <a:pt x="0" y="13522"/>
                      <a:pt x="0" y="30731"/>
                    </a:cubicBezTo>
                    <a:cubicBezTo>
                      <a:pt x="0" y="47941"/>
                      <a:pt x="13645" y="61463"/>
                      <a:pt x="30977" y="61463"/>
                    </a:cubicBezTo>
                    <a:cubicBezTo>
                      <a:pt x="48310" y="61463"/>
                      <a:pt x="61955" y="47941"/>
                      <a:pt x="61955" y="30731"/>
                    </a:cubicBezTo>
                    <a:cubicBezTo>
                      <a:pt x="61955" y="13522"/>
                      <a:pt x="47081" y="0"/>
                      <a:pt x="30977" y="0"/>
                    </a:cubicBezTo>
                    <a:close/>
                    <a:moveTo>
                      <a:pt x="30977" y="45483"/>
                    </a:moveTo>
                    <a:cubicBezTo>
                      <a:pt x="22250" y="45483"/>
                      <a:pt x="14874" y="38107"/>
                      <a:pt x="14874" y="29502"/>
                    </a:cubicBezTo>
                    <a:cubicBezTo>
                      <a:pt x="14874" y="20897"/>
                      <a:pt x="22372" y="13522"/>
                      <a:pt x="30977" y="13522"/>
                    </a:cubicBezTo>
                    <a:cubicBezTo>
                      <a:pt x="39582" y="13522"/>
                      <a:pt x="47081" y="20897"/>
                      <a:pt x="47081" y="29502"/>
                    </a:cubicBezTo>
                    <a:cubicBezTo>
                      <a:pt x="45851" y="39336"/>
                      <a:pt x="38353" y="45483"/>
                      <a:pt x="30977" y="45483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34D9F43-E66A-D23F-EDA8-6CDEF33ADC04}"/>
                  </a:ext>
                </a:extLst>
              </p:cNvPr>
              <p:cNvSpPr/>
              <p:nvPr/>
            </p:nvSpPr>
            <p:spPr>
              <a:xfrm>
                <a:off x="4669189" y="3529467"/>
                <a:ext cx="69576" cy="68838"/>
              </a:xfrm>
              <a:custGeom>
                <a:avLst/>
                <a:gdLst>
                  <a:gd name="connsiteX0" fmla="*/ 69576 w 69576"/>
                  <a:gd name="connsiteY0" fmla="*/ 34419 h 68838"/>
                  <a:gd name="connsiteX1" fmla="*/ 34788 w 69576"/>
                  <a:gd name="connsiteY1" fmla="*/ 0 h 68838"/>
                  <a:gd name="connsiteX2" fmla="*/ 0 w 69576"/>
                  <a:gd name="connsiteY2" fmla="*/ 34419 h 68838"/>
                  <a:gd name="connsiteX3" fmla="*/ 34788 w 69576"/>
                  <a:gd name="connsiteY3" fmla="*/ 68839 h 68838"/>
                  <a:gd name="connsiteX4" fmla="*/ 69576 w 69576"/>
                  <a:gd name="connsiteY4" fmla="*/ 34419 h 68838"/>
                  <a:gd name="connsiteX5" fmla="*/ 33682 w 69576"/>
                  <a:gd name="connsiteY5" fmla="*/ 52858 h 68838"/>
                  <a:gd name="connsiteX6" fmla="*/ 13768 w 69576"/>
                  <a:gd name="connsiteY6" fmla="*/ 33190 h 68838"/>
                  <a:gd name="connsiteX7" fmla="*/ 33682 w 69576"/>
                  <a:gd name="connsiteY7" fmla="*/ 13522 h 68838"/>
                  <a:gd name="connsiteX8" fmla="*/ 53596 w 69576"/>
                  <a:gd name="connsiteY8" fmla="*/ 33190 h 68838"/>
                  <a:gd name="connsiteX9" fmla="*/ 33682 w 69576"/>
                  <a:gd name="connsiteY9" fmla="*/ 52858 h 6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76" h="68838">
                    <a:moveTo>
                      <a:pt x="69576" y="34419"/>
                    </a:moveTo>
                    <a:cubicBezTo>
                      <a:pt x="69576" y="14751"/>
                      <a:pt x="53473" y="0"/>
                      <a:pt x="34788" y="0"/>
                    </a:cubicBezTo>
                    <a:cubicBezTo>
                      <a:pt x="16103" y="0"/>
                      <a:pt x="0" y="15980"/>
                      <a:pt x="0" y="34419"/>
                    </a:cubicBezTo>
                    <a:cubicBezTo>
                      <a:pt x="0" y="52858"/>
                      <a:pt x="16103" y="68839"/>
                      <a:pt x="34788" y="68839"/>
                    </a:cubicBezTo>
                    <a:cubicBezTo>
                      <a:pt x="53473" y="68839"/>
                      <a:pt x="69576" y="52858"/>
                      <a:pt x="69576" y="34419"/>
                    </a:cubicBezTo>
                    <a:close/>
                    <a:moveTo>
                      <a:pt x="33682" y="52858"/>
                    </a:moveTo>
                    <a:cubicBezTo>
                      <a:pt x="22495" y="52858"/>
                      <a:pt x="13768" y="44253"/>
                      <a:pt x="13768" y="33190"/>
                    </a:cubicBezTo>
                    <a:cubicBezTo>
                      <a:pt x="13768" y="22127"/>
                      <a:pt x="22495" y="13522"/>
                      <a:pt x="33682" y="13522"/>
                    </a:cubicBezTo>
                    <a:cubicBezTo>
                      <a:pt x="44868" y="13522"/>
                      <a:pt x="53596" y="22127"/>
                      <a:pt x="53596" y="33190"/>
                    </a:cubicBezTo>
                    <a:cubicBezTo>
                      <a:pt x="53473" y="44253"/>
                      <a:pt x="44745" y="52858"/>
                      <a:pt x="33682" y="52858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449649D-AE4E-497C-8C39-72B22929B8EB}"/>
                  </a:ext>
                </a:extLst>
              </p:cNvPr>
              <p:cNvSpPr/>
              <p:nvPr/>
            </p:nvSpPr>
            <p:spPr>
              <a:xfrm>
                <a:off x="4560030" y="3552823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8A5BFF3-14D4-4E37-9A38-52B42647C086}"/>
                  </a:ext>
                </a:extLst>
              </p:cNvPr>
              <p:cNvSpPr/>
              <p:nvPr/>
            </p:nvSpPr>
            <p:spPr>
              <a:xfrm>
                <a:off x="4156588" y="3536842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2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2" y="4917"/>
                      <a:pt x="22372" y="11063"/>
                    </a:cubicBezTo>
                    <a:cubicBezTo>
                      <a:pt x="22372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106F98A-761B-E48B-BD7D-9169BD869197}"/>
                  </a:ext>
                </a:extLst>
              </p:cNvPr>
              <p:cNvSpPr/>
              <p:nvPr/>
            </p:nvSpPr>
            <p:spPr>
              <a:xfrm>
                <a:off x="4032432" y="3697875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2CAF8EB-14AC-34F6-4F84-8DE00CD755A8}"/>
                  </a:ext>
                </a:extLst>
              </p:cNvPr>
              <p:cNvSpPr/>
              <p:nvPr/>
            </p:nvSpPr>
            <p:spPr>
              <a:xfrm>
                <a:off x="4707787" y="3974459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C9D6876-DF86-B64C-EB9C-6C2FE62C0553}"/>
                  </a:ext>
                </a:extLst>
              </p:cNvPr>
              <p:cNvSpPr/>
              <p:nvPr/>
            </p:nvSpPr>
            <p:spPr>
              <a:xfrm>
                <a:off x="4629606" y="4205559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4917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DDF9AE4-CD82-D687-99AA-90F4E24F3EC3}"/>
                  </a:ext>
                </a:extLst>
              </p:cNvPr>
              <p:cNvSpPr/>
              <p:nvPr/>
            </p:nvSpPr>
            <p:spPr>
              <a:xfrm>
                <a:off x="4132986" y="4198184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2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2" y="4917"/>
                      <a:pt x="22372" y="11063"/>
                    </a:cubicBezTo>
                    <a:cubicBezTo>
                      <a:pt x="22372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3354B66-DA2D-565D-233E-13F062A71C53}"/>
                  </a:ext>
                </a:extLst>
              </p:cNvPr>
              <p:cNvSpPr/>
              <p:nvPr/>
            </p:nvSpPr>
            <p:spPr>
              <a:xfrm>
                <a:off x="4102008" y="3620432"/>
                <a:ext cx="61955" cy="61462"/>
              </a:xfrm>
              <a:custGeom>
                <a:avLst/>
                <a:gdLst>
                  <a:gd name="connsiteX0" fmla="*/ 30978 w 61955"/>
                  <a:gd name="connsiteY0" fmla="*/ 61463 h 61462"/>
                  <a:gd name="connsiteX1" fmla="*/ 61956 w 61955"/>
                  <a:gd name="connsiteY1" fmla="*/ 30731 h 61462"/>
                  <a:gd name="connsiteX2" fmla="*/ 30978 w 61955"/>
                  <a:gd name="connsiteY2" fmla="*/ 0 h 61462"/>
                  <a:gd name="connsiteX3" fmla="*/ 1 w 61955"/>
                  <a:gd name="connsiteY3" fmla="*/ 30731 h 61462"/>
                  <a:gd name="connsiteX4" fmla="*/ 30978 w 61955"/>
                  <a:gd name="connsiteY4" fmla="*/ 61463 h 61462"/>
                  <a:gd name="connsiteX5" fmla="*/ 30978 w 61955"/>
                  <a:gd name="connsiteY5" fmla="*/ 15980 h 61462"/>
                  <a:gd name="connsiteX6" fmla="*/ 47081 w 61955"/>
                  <a:gd name="connsiteY6" fmla="*/ 31961 h 61462"/>
                  <a:gd name="connsiteX7" fmla="*/ 30978 w 61955"/>
                  <a:gd name="connsiteY7" fmla="*/ 47941 h 61462"/>
                  <a:gd name="connsiteX8" fmla="*/ 14875 w 61955"/>
                  <a:gd name="connsiteY8" fmla="*/ 31961 h 61462"/>
                  <a:gd name="connsiteX9" fmla="*/ 30978 w 61955"/>
                  <a:gd name="connsiteY9" fmla="*/ 15980 h 6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55" h="61462">
                    <a:moveTo>
                      <a:pt x="30978" y="61463"/>
                    </a:moveTo>
                    <a:cubicBezTo>
                      <a:pt x="48311" y="61463"/>
                      <a:pt x="61956" y="47941"/>
                      <a:pt x="61956" y="30731"/>
                    </a:cubicBezTo>
                    <a:cubicBezTo>
                      <a:pt x="61956" y="13522"/>
                      <a:pt x="48311" y="0"/>
                      <a:pt x="30978" y="0"/>
                    </a:cubicBezTo>
                    <a:cubicBezTo>
                      <a:pt x="13646" y="0"/>
                      <a:pt x="1" y="13522"/>
                      <a:pt x="1" y="30731"/>
                    </a:cubicBezTo>
                    <a:cubicBezTo>
                      <a:pt x="-122" y="47941"/>
                      <a:pt x="13646" y="61463"/>
                      <a:pt x="30978" y="61463"/>
                    </a:cubicBezTo>
                    <a:close/>
                    <a:moveTo>
                      <a:pt x="30978" y="15980"/>
                    </a:moveTo>
                    <a:cubicBezTo>
                      <a:pt x="39706" y="15980"/>
                      <a:pt x="47081" y="23356"/>
                      <a:pt x="47081" y="31961"/>
                    </a:cubicBezTo>
                    <a:cubicBezTo>
                      <a:pt x="47081" y="40566"/>
                      <a:pt x="39583" y="47941"/>
                      <a:pt x="30978" y="47941"/>
                    </a:cubicBezTo>
                    <a:cubicBezTo>
                      <a:pt x="22250" y="47941"/>
                      <a:pt x="14875" y="40566"/>
                      <a:pt x="14875" y="31961"/>
                    </a:cubicBezTo>
                    <a:cubicBezTo>
                      <a:pt x="16104" y="22127"/>
                      <a:pt x="22250" y="15980"/>
                      <a:pt x="30978" y="15980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7AF3AA1-A619-48AA-5425-BB733A17FA24}"/>
                  </a:ext>
                </a:extLst>
              </p:cNvPr>
              <p:cNvSpPr/>
              <p:nvPr/>
            </p:nvSpPr>
            <p:spPr>
              <a:xfrm>
                <a:off x="4102008" y="4097384"/>
                <a:ext cx="61954" cy="61462"/>
              </a:xfrm>
              <a:custGeom>
                <a:avLst/>
                <a:gdLst>
                  <a:gd name="connsiteX0" fmla="*/ 30977 w 61954"/>
                  <a:gd name="connsiteY0" fmla="*/ 0 h 61462"/>
                  <a:gd name="connsiteX1" fmla="*/ 0 w 61954"/>
                  <a:gd name="connsiteY1" fmla="*/ 30731 h 61462"/>
                  <a:gd name="connsiteX2" fmla="*/ 30977 w 61954"/>
                  <a:gd name="connsiteY2" fmla="*/ 61463 h 61462"/>
                  <a:gd name="connsiteX3" fmla="*/ 61955 w 61954"/>
                  <a:gd name="connsiteY3" fmla="*/ 30731 h 61462"/>
                  <a:gd name="connsiteX4" fmla="*/ 30977 w 61954"/>
                  <a:gd name="connsiteY4" fmla="*/ 0 h 61462"/>
                  <a:gd name="connsiteX5" fmla="*/ 30977 w 61954"/>
                  <a:gd name="connsiteY5" fmla="*/ 45483 h 61462"/>
                  <a:gd name="connsiteX6" fmla="*/ 14874 w 61954"/>
                  <a:gd name="connsiteY6" fmla="*/ 29502 h 61462"/>
                  <a:gd name="connsiteX7" fmla="*/ 30977 w 61954"/>
                  <a:gd name="connsiteY7" fmla="*/ 13522 h 61462"/>
                  <a:gd name="connsiteX8" fmla="*/ 47081 w 61954"/>
                  <a:gd name="connsiteY8" fmla="*/ 29502 h 61462"/>
                  <a:gd name="connsiteX9" fmla="*/ 30977 w 61954"/>
                  <a:gd name="connsiteY9" fmla="*/ 45483 h 6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54" h="61462">
                    <a:moveTo>
                      <a:pt x="30977" y="0"/>
                    </a:moveTo>
                    <a:cubicBezTo>
                      <a:pt x="13645" y="0"/>
                      <a:pt x="0" y="13522"/>
                      <a:pt x="0" y="30731"/>
                    </a:cubicBezTo>
                    <a:cubicBezTo>
                      <a:pt x="0" y="47941"/>
                      <a:pt x="13645" y="61463"/>
                      <a:pt x="30977" y="61463"/>
                    </a:cubicBezTo>
                    <a:cubicBezTo>
                      <a:pt x="48310" y="61463"/>
                      <a:pt x="61955" y="47941"/>
                      <a:pt x="61955" y="30731"/>
                    </a:cubicBezTo>
                    <a:cubicBezTo>
                      <a:pt x="61955" y="13522"/>
                      <a:pt x="48310" y="0"/>
                      <a:pt x="30977" y="0"/>
                    </a:cubicBezTo>
                    <a:close/>
                    <a:moveTo>
                      <a:pt x="30977" y="45483"/>
                    </a:moveTo>
                    <a:cubicBezTo>
                      <a:pt x="22250" y="45483"/>
                      <a:pt x="14874" y="38107"/>
                      <a:pt x="14874" y="29502"/>
                    </a:cubicBezTo>
                    <a:cubicBezTo>
                      <a:pt x="14874" y="20897"/>
                      <a:pt x="22373" y="13522"/>
                      <a:pt x="30977" y="13522"/>
                    </a:cubicBezTo>
                    <a:cubicBezTo>
                      <a:pt x="39705" y="13522"/>
                      <a:pt x="47081" y="20897"/>
                      <a:pt x="47081" y="29502"/>
                    </a:cubicBezTo>
                    <a:cubicBezTo>
                      <a:pt x="47081" y="39336"/>
                      <a:pt x="39705" y="45483"/>
                      <a:pt x="30977" y="45483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C661A92-A724-061C-4603-5BC5238E2FA9}"/>
                  </a:ext>
                </a:extLst>
              </p:cNvPr>
              <p:cNvSpPr/>
              <p:nvPr/>
            </p:nvSpPr>
            <p:spPr>
              <a:xfrm>
                <a:off x="4583755" y="3620432"/>
                <a:ext cx="61954" cy="61462"/>
              </a:xfrm>
              <a:custGeom>
                <a:avLst/>
                <a:gdLst>
                  <a:gd name="connsiteX0" fmla="*/ 30977 w 61954"/>
                  <a:gd name="connsiteY0" fmla="*/ 0 h 61462"/>
                  <a:gd name="connsiteX1" fmla="*/ 0 w 61954"/>
                  <a:gd name="connsiteY1" fmla="*/ 30731 h 61462"/>
                  <a:gd name="connsiteX2" fmla="*/ 30977 w 61954"/>
                  <a:gd name="connsiteY2" fmla="*/ 61463 h 61462"/>
                  <a:gd name="connsiteX3" fmla="*/ 61955 w 61954"/>
                  <a:gd name="connsiteY3" fmla="*/ 30731 h 61462"/>
                  <a:gd name="connsiteX4" fmla="*/ 30977 w 61954"/>
                  <a:gd name="connsiteY4" fmla="*/ 0 h 61462"/>
                  <a:gd name="connsiteX5" fmla="*/ 30977 w 61954"/>
                  <a:gd name="connsiteY5" fmla="*/ 46712 h 61462"/>
                  <a:gd name="connsiteX6" fmla="*/ 14874 w 61954"/>
                  <a:gd name="connsiteY6" fmla="*/ 30731 h 61462"/>
                  <a:gd name="connsiteX7" fmla="*/ 30977 w 61954"/>
                  <a:gd name="connsiteY7" fmla="*/ 14751 h 61462"/>
                  <a:gd name="connsiteX8" fmla="*/ 47081 w 61954"/>
                  <a:gd name="connsiteY8" fmla="*/ 30731 h 61462"/>
                  <a:gd name="connsiteX9" fmla="*/ 30977 w 61954"/>
                  <a:gd name="connsiteY9" fmla="*/ 46712 h 6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54" h="61462">
                    <a:moveTo>
                      <a:pt x="30977" y="0"/>
                    </a:moveTo>
                    <a:cubicBezTo>
                      <a:pt x="13645" y="0"/>
                      <a:pt x="0" y="13522"/>
                      <a:pt x="0" y="30731"/>
                    </a:cubicBezTo>
                    <a:cubicBezTo>
                      <a:pt x="0" y="47941"/>
                      <a:pt x="13645" y="61463"/>
                      <a:pt x="30977" y="61463"/>
                    </a:cubicBezTo>
                    <a:cubicBezTo>
                      <a:pt x="48310" y="61463"/>
                      <a:pt x="61955" y="47941"/>
                      <a:pt x="61955" y="30731"/>
                    </a:cubicBezTo>
                    <a:cubicBezTo>
                      <a:pt x="61955" y="13522"/>
                      <a:pt x="47081" y="0"/>
                      <a:pt x="30977" y="0"/>
                    </a:cubicBezTo>
                    <a:close/>
                    <a:moveTo>
                      <a:pt x="30977" y="46712"/>
                    </a:moveTo>
                    <a:cubicBezTo>
                      <a:pt x="22250" y="46712"/>
                      <a:pt x="14874" y="39336"/>
                      <a:pt x="14874" y="30731"/>
                    </a:cubicBezTo>
                    <a:cubicBezTo>
                      <a:pt x="14874" y="22127"/>
                      <a:pt x="22372" y="14751"/>
                      <a:pt x="30977" y="14751"/>
                    </a:cubicBezTo>
                    <a:cubicBezTo>
                      <a:pt x="39705" y="14751"/>
                      <a:pt x="47081" y="22127"/>
                      <a:pt x="47081" y="30731"/>
                    </a:cubicBezTo>
                    <a:cubicBezTo>
                      <a:pt x="45851" y="39336"/>
                      <a:pt x="38353" y="46712"/>
                      <a:pt x="30977" y="46712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CC11F9D-B385-DA3F-BA8E-36F8B022FB54}"/>
                  </a:ext>
                </a:extLst>
              </p:cNvPr>
              <p:cNvSpPr/>
              <p:nvPr/>
            </p:nvSpPr>
            <p:spPr>
              <a:xfrm>
                <a:off x="4583755" y="4097384"/>
                <a:ext cx="61954" cy="61462"/>
              </a:xfrm>
              <a:custGeom>
                <a:avLst/>
                <a:gdLst>
                  <a:gd name="connsiteX0" fmla="*/ 30977 w 61954"/>
                  <a:gd name="connsiteY0" fmla="*/ 0 h 61462"/>
                  <a:gd name="connsiteX1" fmla="*/ 0 w 61954"/>
                  <a:gd name="connsiteY1" fmla="*/ 30731 h 61462"/>
                  <a:gd name="connsiteX2" fmla="*/ 30977 w 61954"/>
                  <a:gd name="connsiteY2" fmla="*/ 61463 h 61462"/>
                  <a:gd name="connsiteX3" fmla="*/ 61955 w 61954"/>
                  <a:gd name="connsiteY3" fmla="*/ 30731 h 61462"/>
                  <a:gd name="connsiteX4" fmla="*/ 30977 w 61954"/>
                  <a:gd name="connsiteY4" fmla="*/ 0 h 61462"/>
                  <a:gd name="connsiteX5" fmla="*/ 30977 w 61954"/>
                  <a:gd name="connsiteY5" fmla="*/ 45483 h 61462"/>
                  <a:gd name="connsiteX6" fmla="*/ 14874 w 61954"/>
                  <a:gd name="connsiteY6" fmla="*/ 29502 h 61462"/>
                  <a:gd name="connsiteX7" fmla="*/ 30977 w 61954"/>
                  <a:gd name="connsiteY7" fmla="*/ 13522 h 61462"/>
                  <a:gd name="connsiteX8" fmla="*/ 45851 w 61954"/>
                  <a:gd name="connsiteY8" fmla="*/ 30731 h 61462"/>
                  <a:gd name="connsiteX9" fmla="*/ 30977 w 61954"/>
                  <a:gd name="connsiteY9" fmla="*/ 45483 h 6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54" h="61462">
                    <a:moveTo>
                      <a:pt x="30977" y="0"/>
                    </a:moveTo>
                    <a:cubicBezTo>
                      <a:pt x="13645" y="0"/>
                      <a:pt x="0" y="13522"/>
                      <a:pt x="0" y="30731"/>
                    </a:cubicBezTo>
                    <a:cubicBezTo>
                      <a:pt x="0" y="47941"/>
                      <a:pt x="13645" y="61463"/>
                      <a:pt x="30977" y="61463"/>
                    </a:cubicBezTo>
                    <a:cubicBezTo>
                      <a:pt x="48310" y="61463"/>
                      <a:pt x="61955" y="47941"/>
                      <a:pt x="61955" y="30731"/>
                    </a:cubicBezTo>
                    <a:cubicBezTo>
                      <a:pt x="61955" y="13522"/>
                      <a:pt x="47081" y="0"/>
                      <a:pt x="30977" y="0"/>
                    </a:cubicBezTo>
                    <a:close/>
                    <a:moveTo>
                      <a:pt x="30977" y="45483"/>
                    </a:moveTo>
                    <a:cubicBezTo>
                      <a:pt x="22250" y="45483"/>
                      <a:pt x="14874" y="38107"/>
                      <a:pt x="14874" y="29502"/>
                    </a:cubicBezTo>
                    <a:cubicBezTo>
                      <a:pt x="14874" y="20897"/>
                      <a:pt x="22372" y="13522"/>
                      <a:pt x="30977" y="13522"/>
                    </a:cubicBezTo>
                    <a:cubicBezTo>
                      <a:pt x="39705" y="13522"/>
                      <a:pt x="45851" y="22127"/>
                      <a:pt x="45851" y="30731"/>
                    </a:cubicBezTo>
                    <a:cubicBezTo>
                      <a:pt x="45851" y="39336"/>
                      <a:pt x="38353" y="45483"/>
                      <a:pt x="30977" y="45483"/>
                    </a:cubicBezTo>
                    <a:close/>
                  </a:path>
                </a:pathLst>
              </a:custGeom>
              <a:grpFill/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2B9F62D-473F-C515-506F-58594832AD05}"/>
              </a:ext>
            </a:extLst>
          </p:cNvPr>
          <p:cNvSpPr txBox="1"/>
          <p:nvPr/>
        </p:nvSpPr>
        <p:spPr>
          <a:xfrm>
            <a:off x="9481469" y="4420021"/>
            <a:ext cx="2477421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B1F319-7546-7911-2309-7B58751C1D2D}"/>
              </a:ext>
            </a:extLst>
          </p:cNvPr>
          <p:cNvSpPr txBox="1"/>
          <p:nvPr/>
        </p:nvSpPr>
        <p:spPr>
          <a:xfrm>
            <a:off x="6449548" y="4420021"/>
            <a:ext cx="2477421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604570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8A430B4-79B9-FF99-FA39-338B59F2DC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003A79-CA7F-4D21-52EE-A3AA6DD9CB71}"/>
              </a:ext>
            </a:extLst>
          </p:cNvPr>
          <p:cNvSpPr txBox="1"/>
          <p:nvPr/>
        </p:nvSpPr>
        <p:spPr>
          <a:xfrm>
            <a:off x="7092902" y="0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4D9FB-351A-D1BD-927B-562E0A86162A}"/>
              </a:ext>
            </a:extLst>
          </p:cNvPr>
          <p:cNvSpPr txBox="1"/>
          <p:nvPr/>
        </p:nvSpPr>
        <p:spPr>
          <a:xfrm>
            <a:off x="5335153" y="769441"/>
            <a:ext cx="639256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92ED7-20C6-EB0C-952D-C878A4F328DA}"/>
              </a:ext>
            </a:extLst>
          </p:cNvPr>
          <p:cNvGrpSpPr/>
          <p:nvPr/>
        </p:nvGrpSpPr>
        <p:grpSpPr>
          <a:xfrm>
            <a:off x="5898776" y="3065929"/>
            <a:ext cx="5486400" cy="1631577"/>
            <a:chOff x="5898776" y="3065929"/>
            <a:chExt cx="5486400" cy="163157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F5D53EF-301B-BF8B-968D-EFFE929CF26F}"/>
                </a:ext>
              </a:extLst>
            </p:cNvPr>
            <p:cNvSpPr/>
            <p:nvPr/>
          </p:nvSpPr>
          <p:spPr>
            <a:xfrm>
              <a:off x="5898776" y="3065929"/>
              <a:ext cx="5486400" cy="16315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388102E-F863-19E2-1BE5-7FA65E3C736B}"/>
                </a:ext>
              </a:extLst>
            </p:cNvPr>
            <p:cNvSpPr/>
            <p:nvPr/>
          </p:nvSpPr>
          <p:spPr>
            <a:xfrm>
              <a:off x="9896381" y="3281081"/>
              <a:ext cx="1201271" cy="12012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53E878F-6BAB-F79E-457E-542416DE9244}"/>
                </a:ext>
              </a:extLst>
            </p:cNvPr>
            <p:cNvSpPr txBox="1"/>
            <p:nvPr/>
          </p:nvSpPr>
          <p:spPr>
            <a:xfrm>
              <a:off x="5943600" y="3122475"/>
              <a:ext cx="3897630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Kalameh" pitchFamily="2" charset="-78"/>
                  <a:cs typeface="B Titr" panose="00000700000000000000" pitchFamily="2" charset="-78"/>
                </a:rPr>
                <a:t>تیتر عنوان را وارد نمایید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6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7DAAA3-90F7-F0EE-0C94-FDE78721104E}"/>
                </a:ext>
              </a:extLst>
            </p:cNvPr>
            <p:cNvSpPr txBox="1"/>
            <p:nvPr/>
          </p:nvSpPr>
          <p:spPr>
            <a:xfrm>
              <a:off x="10189453" y="3595569"/>
              <a:ext cx="6443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3200" b="1" dirty="0">
                  <a:solidFill>
                    <a:srgbClr val="22393F"/>
                  </a:solidFill>
                  <a:latin typeface="Damavand ExtraBold" panose="00000900000000000000" pitchFamily="2" charset="-78"/>
                  <a:cs typeface="B Titr" panose="00000700000000000000" pitchFamily="2" charset="-78"/>
                </a:rPr>
                <a:t>01</a:t>
              </a:r>
              <a:endParaRPr 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7F46A4F-05FC-871B-D6AE-85E95B0A9631}"/>
              </a:ext>
            </a:extLst>
          </p:cNvPr>
          <p:cNvGrpSpPr/>
          <p:nvPr/>
        </p:nvGrpSpPr>
        <p:grpSpPr>
          <a:xfrm>
            <a:off x="5898776" y="5002305"/>
            <a:ext cx="5486400" cy="1631577"/>
            <a:chOff x="5898776" y="5002305"/>
            <a:chExt cx="5486400" cy="163157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ED5D47B-565C-8EA2-C4A6-5A99F85E3ADD}"/>
                </a:ext>
              </a:extLst>
            </p:cNvPr>
            <p:cNvSpPr/>
            <p:nvPr/>
          </p:nvSpPr>
          <p:spPr>
            <a:xfrm>
              <a:off x="5898776" y="5002305"/>
              <a:ext cx="5486400" cy="16315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D56CE94-68AF-79C1-6460-78F28DC14EB7}"/>
                </a:ext>
              </a:extLst>
            </p:cNvPr>
            <p:cNvSpPr/>
            <p:nvPr/>
          </p:nvSpPr>
          <p:spPr>
            <a:xfrm>
              <a:off x="9896381" y="5217457"/>
              <a:ext cx="1201271" cy="12012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32E84F-6A90-2F12-B23F-FAB1DF14A8C3}"/>
                </a:ext>
              </a:extLst>
            </p:cNvPr>
            <p:cNvSpPr txBox="1"/>
            <p:nvPr/>
          </p:nvSpPr>
          <p:spPr>
            <a:xfrm>
              <a:off x="5939474" y="5080815"/>
              <a:ext cx="3897630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Kalameh" pitchFamily="2" charset="-78"/>
                  <a:cs typeface="B Titr" panose="00000700000000000000" pitchFamily="2" charset="-78"/>
                </a:rPr>
                <a:t>تیتر عنوان را وارد نمایید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6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973F242-7138-ECBF-BC4F-54F829D89F43}"/>
                </a:ext>
              </a:extLst>
            </p:cNvPr>
            <p:cNvSpPr txBox="1"/>
            <p:nvPr/>
          </p:nvSpPr>
          <p:spPr>
            <a:xfrm>
              <a:off x="10178023" y="5571352"/>
              <a:ext cx="6443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3200" b="1" dirty="0">
                  <a:solidFill>
                    <a:srgbClr val="22393F"/>
                  </a:solidFill>
                  <a:latin typeface="Damavand ExtraBold" panose="00000900000000000000" pitchFamily="2" charset="-78"/>
                  <a:cs typeface="B Titr" panose="00000700000000000000" pitchFamily="2" charset="-78"/>
                </a:rPr>
                <a:t>02</a:t>
              </a:r>
              <a:endParaRPr 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05252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146EDB-7012-672E-1BEF-CF14CBF0DF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813"/>
            <a:ext cx="12192000" cy="3986213"/>
          </a:xfr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F2FE0F7-A77B-4CDA-F056-BAA5792E5BBF}"/>
              </a:ext>
            </a:extLst>
          </p:cNvPr>
          <p:cNvSpPr/>
          <p:nvPr/>
        </p:nvSpPr>
        <p:spPr>
          <a:xfrm>
            <a:off x="6598024" y="1969293"/>
            <a:ext cx="5593976" cy="4888707"/>
          </a:xfrm>
          <a:custGeom>
            <a:avLst/>
            <a:gdLst>
              <a:gd name="connsiteX0" fmla="*/ 376518 w 5593976"/>
              <a:gd name="connsiteY0" fmla="*/ 0 h 4888707"/>
              <a:gd name="connsiteX1" fmla="*/ 5593976 w 5593976"/>
              <a:gd name="connsiteY1" fmla="*/ 0 h 4888707"/>
              <a:gd name="connsiteX2" fmla="*/ 5593976 w 5593976"/>
              <a:gd name="connsiteY2" fmla="*/ 4888707 h 4888707"/>
              <a:gd name="connsiteX3" fmla="*/ 0 w 5593976"/>
              <a:gd name="connsiteY3" fmla="*/ 4888707 h 4888707"/>
              <a:gd name="connsiteX4" fmla="*/ 0 w 5593976"/>
              <a:gd name="connsiteY4" fmla="*/ 376518 h 4888707"/>
              <a:gd name="connsiteX5" fmla="*/ 376518 w 5593976"/>
              <a:gd name="connsiteY5" fmla="*/ 0 h 488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3976" h="4888707">
                <a:moveTo>
                  <a:pt x="376518" y="0"/>
                </a:moveTo>
                <a:lnTo>
                  <a:pt x="5593976" y="0"/>
                </a:lnTo>
                <a:lnTo>
                  <a:pt x="5593976" y="4888707"/>
                </a:lnTo>
                <a:lnTo>
                  <a:pt x="0" y="4888707"/>
                </a:lnTo>
                <a:lnTo>
                  <a:pt x="0" y="376518"/>
                </a:lnTo>
                <a:cubicBezTo>
                  <a:pt x="0" y="168573"/>
                  <a:pt x="168573" y="0"/>
                  <a:pt x="376518" y="0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D4D4FB-78CB-DDD2-D92F-47436DDE5C54}"/>
              </a:ext>
            </a:extLst>
          </p:cNvPr>
          <p:cNvSpPr txBox="1"/>
          <p:nvPr/>
        </p:nvSpPr>
        <p:spPr>
          <a:xfrm>
            <a:off x="901286" y="4237049"/>
            <a:ext cx="52628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EA0DF0-984E-A89E-1C22-FB50D27DA3E8}"/>
              </a:ext>
            </a:extLst>
          </p:cNvPr>
          <p:cNvSpPr txBox="1"/>
          <p:nvPr/>
        </p:nvSpPr>
        <p:spPr>
          <a:xfrm>
            <a:off x="433892" y="5136800"/>
            <a:ext cx="57302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0F3280-7F97-ADCC-202A-D998A0C2FFA8}"/>
              </a:ext>
            </a:extLst>
          </p:cNvPr>
          <p:cNvSpPr txBox="1"/>
          <p:nvPr/>
        </p:nvSpPr>
        <p:spPr>
          <a:xfrm>
            <a:off x="6728012" y="2219768"/>
            <a:ext cx="535686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28853229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>
            <a:extLst>
              <a:ext uri="{FF2B5EF4-FFF2-40B4-BE49-F238E27FC236}">
                <a16:creationId xmlns:a16="http://schemas.microsoft.com/office/drawing/2014/main" id="{E2BE5884-085E-0B4B-F3B0-DB1686A566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1975866"/>
              </p:ext>
            </p:extLst>
          </p:nvPr>
        </p:nvGraphicFramePr>
        <p:xfrm>
          <a:off x="5271468" y="1696064"/>
          <a:ext cx="6348379" cy="366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3">
            <a:extLst>
              <a:ext uri="{FF2B5EF4-FFF2-40B4-BE49-F238E27FC236}">
                <a16:creationId xmlns:a16="http://schemas.microsoft.com/office/drawing/2014/main" id="{2A0CBD1B-493A-6DAA-7F18-BC41E65CD2D2}"/>
              </a:ext>
            </a:extLst>
          </p:cNvPr>
          <p:cNvGrpSpPr/>
          <p:nvPr/>
        </p:nvGrpSpPr>
        <p:grpSpPr>
          <a:xfrm>
            <a:off x="5588146" y="5695749"/>
            <a:ext cx="5715023" cy="567063"/>
            <a:chOff x="3419871" y="5399347"/>
            <a:chExt cx="5245700" cy="530038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8D91C9D7-58CF-C750-BF8C-1FFEC855AA52}"/>
                </a:ext>
              </a:extLst>
            </p:cNvPr>
            <p:cNvGrpSpPr/>
            <p:nvPr/>
          </p:nvGrpSpPr>
          <p:grpSpPr>
            <a:xfrm>
              <a:off x="3419871" y="5399347"/>
              <a:ext cx="2232249" cy="261610"/>
              <a:chOff x="3563888" y="5399347"/>
              <a:chExt cx="2232249" cy="261610"/>
            </a:xfrm>
          </p:grpSpPr>
          <p:sp>
            <p:nvSpPr>
              <p:cNvPr id="14" name="Rectangle 14">
                <a:extLst>
                  <a:ext uri="{FF2B5EF4-FFF2-40B4-BE49-F238E27FC236}">
                    <a16:creationId xmlns:a16="http://schemas.microsoft.com/office/drawing/2014/main" id="{B60B51D0-B43E-CEB3-8E89-639D0E17CB67}"/>
                  </a:ext>
                </a:extLst>
              </p:cNvPr>
              <p:cNvSpPr/>
              <p:nvPr/>
            </p:nvSpPr>
            <p:spPr>
              <a:xfrm>
                <a:off x="3563888" y="5429834"/>
                <a:ext cx="914400" cy="216024"/>
              </a:xfrm>
              <a:prstGeom prst="rect">
                <a:avLst/>
              </a:prstGeom>
              <a:solidFill>
                <a:srgbClr val="F8C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F1DA7100-E4CF-543E-5D05-FAF41B3F1586}"/>
                  </a:ext>
                </a:extLst>
              </p:cNvPr>
              <p:cNvSpPr txBox="1"/>
              <p:nvPr/>
            </p:nvSpPr>
            <p:spPr>
              <a:xfrm>
                <a:off x="4572001" y="5399347"/>
                <a:ext cx="12241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anose="020B0604020202020204" pitchFamily="34" charset="0"/>
                  </a:rPr>
                  <a:t>Contents Title</a:t>
                </a:r>
                <a:endParaRPr lang="ko-KR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DC0F531F-6863-662A-BDEE-2DB639F43DD1}"/>
                </a:ext>
              </a:extLst>
            </p:cNvPr>
            <p:cNvGrpSpPr/>
            <p:nvPr/>
          </p:nvGrpSpPr>
          <p:grpSpPr>
            <a:xfrm>
              <a:off x="6433321" y="5405874"/>
              <a:ext cx="2232249" cy="261610"/>
              <a:chOff x="3563888" y="5399347"/>
              <a:chExt cx="2232249" cy="261610"/>
            </a:xfrm>
          </p:grpSpPr>
          <p:sp>
            <p:nvSpPr>
              <p:cNvPr id="12" name="Rectangle 12">
                <a:extLst>
                  <a:ext uri="{FF2B5EF4-FFF2-40B4-BE49-F238E27FC236}">
                    <a16:creationId xmlns:a16="http://schemas.microsoft.com/office/drawing/2014/main" id="{038BB162-9D2C-DF96-2094-DBE55561056B}"/>
                  </a:ext>
                </a:extLst>
              </p:cNvPr>
              <p:cNvSpPr/>
              <p:nvPr/>
            </p:nvSpPr>
            <p:spPr>
              <a:xfrm>
                <a:off x="3563888" y="5429834"/>
                <a:ext cx="914400" cy="216024"/>
              </a:xfrm>
              <a:prstGeom prst="rect">
                <a:avLst/>
              </a:prstGeom>
              <a:solidFill>
                <a:srgbClr val="F8C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13" name="TextBox 13">
                <a:extLst>
                  <a:ext uri="{FF2B5EF4-FFF2-40B4-BE49-F238E27FC236}">
                    <a16:creationId xmlns:a16="http://schemas.microsoft.com/office/drawing/2014/main" id="{14E14C0D-DBA9-61E4-2AD7-544F95A1CB54}"/>
                  </a:ext>
                </a:extLst>
              </p:cNvPr>
              <p:cNvSpPr txBox="1"/>
              <p:nvPr/>
            </p:nvSpPr>
            <p:spPr>
              <a:xfrm>
                <a:off x="4572001" y="5399347"/>
                <a:ext cx="12241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anose="020B0604020202020204" pitchFamily="34" charset="0"/>
                  </a:rPr>
                  <a:t>Contents Title</a:t>
                </a:r>
                <a:endParaRPr lang="ko-KR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AD3EA437-DCF0-295C-DC3A-1E7C78D36872}"/>
                </a:ext>
              </a:extLst>
            </p:cNvPr>
            <p:cNvGrpSpPr/>
            <p:nvPr/>
          </p:nvGrpSpPr>
          <p:grpSpPr>
            <a:xfrm>
              <a:off x="3419872" y="5661248"/>
              <a:ext cx="2232249" cy="261610"/>
              <a:chOff x="3563888" y="5399347"/>
              <a:chExt cx="2232249" cy="261610"/>
            </a:xfrm>
          </p:grpSpPr>
          <p:sp>
            <p:nvSpPr>
              <p:cNvPr id="10" name="Rectangle 10">
                <a:extLst>
                  <a:ext uri="{FF2B5EF4-FFF2-40B4-BE49-F238E27FC236}">
                    <a16:creationId xmlns:a16="http://schemas.microsoft.com/office/drawing/2014/main" id="{374B8892-BFAE-A1F7-E89A-03C60683C82E}"/>
                  </a:ext>
                </a:extLst>
              </p:cNvPr>
              <p:cNvSpPr/>
              <p:nvPr/>
            </p:nvSpPr>
            <p:spPr>
              <a:xfrm>
                <a:off x="3563888" y="5429834"/>
                <a:ext cx="914400" cy="216024"/>
              </a:xfrm>
              <a:prstGeom prst="rect">
                <a:avLst/>
              </a:prstGeom>
              <a:solidFill>
                <a:srgbClr val="2239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11" name="TextBox 11">
                <a:extLst>
                  <a:ext uri="{FF2B5EF4-FFF2-40B4-BE49-F238E27FC236}">
                    <a16:creationId xmlns:a16="http://schemas.microsoft.com/office/drawing/2014/main" id="{A49F4D9B-6611-680C-3FBF-35C7BFA853E0}"/>
                  </a:ext>
                </a:extLst>
              </p:cNvPr>
              <p:cNvSpPr txBox="1"/>
              <p:nvPr/>
            </p:nvSpPr>
            <p:spPr>
              <a:xfrm>
                <a:off x="4572001" y="5399347"/>
                <a:ext cx="12241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anose="020B0604020202020204" pitchFamily="34" charset="0"/>
                  </a:rPr>
                  <a:t>Contents Title</a:t>
                </a:r>
                <a:endParaRPr lang="ko-KR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213FF2D4-759B-4750-81B2-A7843654FC60}"/>
                </a:ext>
              </a:extLst>
            </p:cNvPr>
            <p:cNvGrpSpPr/>
            <p:nvPr/>
          </p:nvGrpSpPr>
          <p:grpSpPr>
            <a:xfrm>
              <a:off x="6433322" y="5667775"/>
              <a:ext cx="2232249" cy="261610"/>
              <a:chOff x="3563888" y="5399347"/>
              <a:chExt cx="2232249" cy="261610"/>
            </a:xfrm>
          </p:grpSpPr>
          <p:sp>
            <p:nvSpPr>
              <p:cNvPr id="8" name="Rectangle 8">
                <a:extLst>
                  <a:ext uri="{FF2B5EF4-FFF2-40B4-BE49-F238E27FC236}">
                    <a16:creationId xmlns:a16="http://schemas.microsoft.com/office/drawing/2014/main" id="{8565ACED-9314-AC29-79CF-97300626FD30}"/>
                  </a:ext>
                </a:extLst>
              </p:cNvPr>
              <p:cNvSpPr/>
              <p:nvPr/>
            </p:nvSpPr>
            <p:spPr>
              <a:xfrm>
                <a:off x="3563888" y="5429834"/>
                <a:ext cx="914400" cy="216024"/>
              </a:xfrm>
              <a:prstGeom prst="rect">
                <a:avLst/>
              </a:prstGeom>
              <a:solidFill>
                <a:srgbClr val="2239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9" name="TextBox 9">
                <a:extLst>
                  <a:ext uri="{FF2B5EF4-FFF2-40B4-BE49-F238E27FC236}">
                    <a16:creationId xmlns:a16="http://schemas.microsoft.com/office/drawing/2014/main" id="{53C1B47F-3022-29C3-4D25-5D1D5868E811}"/>
                  </a:ext>
                </a:extLst>
              </p:cNvPr>
              <p:cNvSpPr txBox="1"/>
              <p:nvPr/>
            </p:nvSpPr>
            <p:spPr>
              <a:xfrm>
                <a:off x="4572001" y="5399347"/>
                <a:ext cx="12241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anose="020B0604020202020204" pitchFamily="34" charset="0"/>
                  </a:rPr>
                  <a:t>Contents Title</a:t>
                </a:r>
                <a:endParaRPr lang="ko-KR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6" name="Rectangle 17">
            <a:extLst>
              <a:ext uri="{FF2B5EF4-FFF2-40B4-BE49-F238E27FC236}">
                <a16:creationId xmlns:a16="http://schemas.microsoft.com/office/drawing/2014/main" id="{4250BFAF-EDB5-5EF6-05B7-6CB051697B92}"/>
              </a:ext>
            </a:extLst>
          </p:cNvPr>
          <p:cNvSpPr/>
          <p:nvPr/>
        </p:nvSpPr>
        <p:spPr>
          <a:xfrm>
            <a:off x="868820" y="1705212"/>
            <a:ext cx="680455" cy="680455"/>
          </a:xfrm>
          <a:prstGeom prst="rect">
            <a:avLst/>
          </a:prstGeom>
          <a:solidFill>
            <a:srgbClr val="22393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id="{9DCCC641-99D7-841B-88E7-B4025DE6C813}"/>
              </a:ext>
            </a:extLst>
          </p:cNvPr>
          <p:cNvSpPr/>
          <p:nvPr/>
        </p:nvSpPr>
        <p:spPr>
          <a:xfrm>
            <a:off x="868820" y="4016354"/>
            <a:ext cx="680455" cy="680455"/>
          </a:xfrm>
          <a:prstGeom prst="rect">
            <a:avLst/>
          </a:prstGeom>
          <a:solidFill>
            <a:srgbClr val="F8C7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8" name="Donut 8">
            <a:extLst>
              <a:ext uri="{FF2B5EF4-FFF2-40B4-BE49-F238E27FC236}">
                <a16:creationId xmlns:a16="http://schemas.microsoft.com/office/drawing/2014/main" id="{4BDB9D3C-BEAE-FCE2-5E76-5699190CDBCA}"/>
              </a:ext>
            </a:extLst>
          </p:cNvPr>
          <p:cNvSpPr/>
          <p:nvPr/>
        </p:nvSpPr>
        <p:spPr>
          <a:xfrm>
            <a:off x="1035641" y="4152680"/>
            <a:ext cx="328180" cy="392277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B60AC9E9-A179-2C94-3012-B97F275D66EF}"/>
              </a:ext>
            </a:extLst>
          </p:cNvPr>
          <p:cNvSpPr/>
          <p:nvPr/>
        </p:nvSpPr>
        <p:spPr>
          <a:xfrm>
            <a:off x="1039279" y="1866964"/>
            <a:ext cx="347275" cy="34727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391A4F7A-F9D0-6F08-0F3F-7710A4A4E280}"/>
              </a:ext>
            </a:extLst>
          </p:cNvPr>
          <p:cNvSpPr/>
          <p:nvPr/>
        </p:nvSpPr>
        <p:spPr>
          <a:xfrm>
            <a:off x="3444107" y="1705212"/>
            <a:ext cx="680455" cy="680455"/>
          </a:xfrm>
          <a:prstGeom prst="rect">
            <a:avLst/>
          </a:prstGeom>
          <a:solidFill>
            <a:srgbClr val="F8C7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26F91BCF-7DC5-853F-6F17-E1BCCE9F6947}"/>
              </a:ext>
            </a:extLst>
          </p:cNvPr>
          <p:cNvSpPr/>
          <p:nvPr/>
        </p:nvSpPr>
        <p:spPr>
          <a:xfrm>
            <a:off x="3444107" y="4016354"/>
            <a:ext cx="680455" cy="680455"/>
          </a:xfrm>
          <a:prstGeom prst="rect">
            <a:avLst/>
          </a:prstGeom>
          <a:solidFill>
            <a:srgbClr val="22393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4CC863B7-793A-7645-A757-DD57C2AF29D0}"/>
              </a:ext>
            </a:extLst>
          </p:cNvPr>
          <p:cNvSpPr/>
          <p:nvPr/>
        </p:nvSpPr>
        <p:spPr>
          <a:xfrm flipH="1">
            <a:off x="3587817" y="4199207"/>
            <a:ext cx="393035" cy="324228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3" name="Teardrop 1">
            <a:extLst>
              <a:ext uri="{FF2B5EF4-FFF2-40B4-BE49-F238E27FC236}">
                <a16:creationId xmlns:a16="http://schemas.microsoft.com/office/drawing/2014/main" id="{94E77EF2-286F-A33A-0317-F88C03DE40BD}"/>
              </a:ext>
            </a:extLst>
          </p:cNvPr>
          <p:cNvSpPr/>
          <p:nvPr/>
        </p:nvSpPr>
        <p:spPr>
          <a:xfrm rot="18805992">
            <a:off x="3582349" y="1849377"/>
            <a:ext cx="403972" cy="399755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B51295-65F1-8CF8-42AE-B2A96A6B9186}"/>
              </a:ext>
            </a:extLst>
          </p:cNvPr>
          <p:cNvSpPr txBox="1"/>
          <p:nvPr/>
        </p:nvSpPr>
        <p:spPr>
          <a:xfrm>
            <a:off x="7051901" y="281313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F66124-6962-F9E4-0628-15E20E92C2A4}"/>
              </a:ext>
            </a:extLst>
          </p:cNvPr>
          <p:cNvSpPr txBox="1"/>
          <p:nvPr/>
        </p:nvSpPr>
        <p:spPr>
          <a:xfrm>
            <a:off x="188343" y="2404508"/>
            <a:ext cx="2074460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821161B-BC0E-3C7B-AD2C-5ACD9080C396}"/>
              </a:ext>
            </a:extLst>
          </p:cNvPr>
          <p:cNvSpPr txBox="1"/>
          <p:nvPr/>
        </p:nvSpPr>
        <p:spPr>
          <a:xfrm>
            <a:off x="2718176" y="2418156"/>
            <a:ext cx="2074460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82A0E9-A521-97C5-C44E-D9A5B95C1EB9}"/>
              </a:ext>
            </a:extLst>
          </p:cNvPr>
          <p:cNvSpPr txBox="1"/>
          <p:nvPr/>
        </p:nvSpPr>
        <p:spPr>
          <a:xfrm>
            <a:off x="188343" y="4632673"/>
            <a:ext cx="2074460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834316-0C07-562E-AF47-75C2F544FF61}"/>
              </a:ext>
            </a:extLst>
          </p:cNvPr>
          <p:cNvSpPr txBox="1"/>
          <p:nvPr/>
        </p:nvSpPr>
        <p:spPr>
          <a:xfrm>
            <a:off x="2718176" y="4646321"/>
            <a:ext cx="2074460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b="1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749543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63850E9-5A2B-F450-C6E3-834655FB45E1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61BCA2-8A9B-BC0C-BAD2-52559C7D3231}"/>
              </a:ext>
            </a:extLst>
          </p:cNvPr>
          <p:cNvSpPr txBox="1"/>
          <p:nvPr/>
        </p:nvSpPr>
        <p:spPr>
          <a:xfrm>
            <a:off x="352579" y="531385"/>
            <a:ext cx="6648723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54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سر فصل </a:t>
            </a:r>
            <a:r>
              <a:rPr lang="fa-IR" altLang="en-US" sz="54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36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011056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C9CD78D-41D3-BAD3-A334-928158CD4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96793" cy="651440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436B039-E80D-0C93-0A8D-B8A0538AF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9279" y="1473219"/>
            <a:ext cx="4598670" cy="489364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endParaRPr lang="fa-IR" altLang="en-US" sz="2400" b="1" dirty="0">
              <a:solidFill>
                <a:srgbClr val="22393F"/>
              </a:solidFill>
              <a:latin typeface="Damavand ExtraBold" panose="00000900000000000000" pitchFamily="2" charset="-78"/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22393F"/>
                </a:solidFill>
                <a:latin typeface="Damavand ExtraBold" panose="00000900000000000000" pitchFamily="2" charset="-78"/>
                <a:cs typeface="B Nazanin" panose="00000400000000000000" pitchFamily="2" charset="-78"/>
              </a:rPr>
              <a:t>عـــــــنوان:</a:t>
            </a: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قالب پاورپوینت  مهندسی کامپیوتر</a:t>
            </a: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rgbClr val="22393F"/>
                </a:solidFill>
                <a:latin typeface="Damavand ExtraBold" panose="00000900000000000000" pitchFamily="2" charset="-78"/>
                <a:cs typeface="B Nazanin" panose="00000400000000000000" pitchFamily="2" charset="-78"/>
              </a:rPr>
              <a:t>استاد راهنما:</a:t>
            </a: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600" dirty="0">
                <a:solidFill>
                  <a:srgbClr val="22393F"/>
                </a:solidFill>
                <a:latin typeface="IranNastaliq" panose="02020505000000020003" pitchFamily="18" charset="0"/>
                <a:cs typeface="B Nazanin" panose="00000400000000000000" pitchFamily="2" charset="-78"/>
              </a:rPr>
              <a:t>...........</a:t>
            </a:r>
            <a:endParaRPr lang="en-US" altLang="en-US" sz="4000" dirty="0">
              <a:solidFill>
                <a:srgbClr val="22393F"/>
              </a:solidFill>
              <a:latin typeface="IranNastaliq" panose="02020505000000020003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rgbClr val="22393F"/>
                </a:solidFill>
                <a:latin typeface="Damavand ExtraBold" panose="00000900000000000000" pitchFamily="2" charset="-78"/>
                <a:cs typeface="B Nazanin" panose="00000400000000000000" pitchFamily="2" charset="-78"/>
              </a:rPr>
              <a:t>پژوهشگــــران:</a:t>
            </a:r>
          </a:p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600" dirty="0">
                <a:solidFill>
                  <a:srgbClr val="22393F"/>
                </a:solidFill>
                <a:latin typeface="IranNastaliq" panose="02020505000000020003" pitchFamily="18" charset="0"/>
                <a:cs typeface="B Nazanin" panose="00000400000000000000" pitchFamily="2" charset="-78"/>
              </a:rPr>
              <a:t>...........</a:t>
            </a:r>
          </a:p>
          <a:p>
            <a:pPr algn="ctr" rtl="1" eaLnBrk="1" hangingPunct="1">
              <a:spcBef>
                <a:spcPct val="0"/>
              </a:spcBef>
              <a:buFontTx/>
              <a:buNone/>
            </a:pPr>
            <a:r>
              <a:rPr lang="fa-IR" altLang="en-US" sz="1800" b="1" dirty="0">
                <a:solidFill>
                  <a:srgbClr val="22393F"/>
                </a:solidFill>
                <a:latin typeface="Damavand ExtraBold" panose="00000900000000000000" pitchFamily="2" charset="-78"/>
                <a:cs typeface="B Nazanin" panose="00000400000000000000" pitchFamily="2" charset="-78"/>
              </a:rPr>
              <a:t>سال تحصیلی:</a:t>
            </a:r>
          </a:p>
          <a:p>
            <a:pPr algn="ctr" rtl="1" eaLnBrk="1" hangingPunct="1">
              <a:spcBef>
                <a:spcPct val="0"/>
              </a:spcBef>
              <a:buFontTx/>
              <a:buNone/>
            </a:pPr>
            <a:r>
              <a:rPr lang="fa-IR" altLang="en-US" sz="1800" b="1" dirty="0">
                <a:solidFill>
                  <a:srgbClr val="22393F"/>
                </a:solidFill>
                <a:latin typeface="Damavand ExtraBold" panose="00000900000000000000" pitchFamily="2" charset="-78"/>
                <a:cs typeface="B Nazanin" panose="00000400000000000000" pitchFamily="2" charset="-78"/>
              </a:rPr>
              <a:t>........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50C3FA2-D4D3-5879-9D8F-45C7C69889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rgbClr val="22393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0656" y="554645"/>
            <a:ext cx="1035916" cy="172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3819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ACFF5D9-42A1-9945-50DB-A88B5DCA54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AD3FD42-7DC8-E9D4-839F-6A79252B60C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F7F122-5C73-90CC-9DF2-4E20FEDFCE4B}"/>
              </a:ext>
            </a:extLst>
          </p:cNvPr>
          <p:cNvSpPr txBox="1"/>
          <p:nvPr/>
        </p:nvSpPr>
        <p:spPr>
          <a:xfrm>
            <a:off x="3377101" y="775440"/>
            <a:ext cx="281463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100%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658276-105F-A622-75A7-DA61BA80BCAF}"/>
              </a:ext>
            </a:extLst>
          </p:cNvPr>
          <p:cNvSpPr txBox="1"/>
          <p:nvPr/>
        </p:nvSpPr>
        <p:spPr>
          <a:xfrm>
            <a:off x="322262" y="4711170"/>
            <a:ext cx="281463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68000+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72E54C-F43A-7B9D-01DB-704198ACE469}"/>
              </a:ext>
            </a:extLst>
          </p:cNvPr>
          <p:cNvSpPr txBox="1"/>
          <p:nvPr/>
        </p:nvSpPr>
        <p:spPr>
          <a:xfrm>
            <a:off x="7390082" y="180061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0D1EDC-083D-085B-EA62-78F992140D6C}"/>
              </a:ext>
            </a:extLst>
          </p:cNvPr>
          <p:cNvSpPr txBox="1"/>
          <p:nvPr/>
        </p:nvSpPr>
        <p:spPr>
          <a:xfrm>
            <a:off x="6514001" y="1086662"/>
            <a:ext cx="5499468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149940226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ACF3210-A3FB-BB63-69A0-8297B13214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AB1FF8-F416-078E-C81C-25D05AB66029}"/>
              </a:ext>
            </a:extLst>
          </p:cNvPr>
          <p:cNvSpPr txBox="1"/>
          <p:nvPr/>
        </p:nvSpPr>
        <p:spPr>
          <a:xfrm>
            <a:off x="7252922" y="157643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5CF8C-EBBD-5983-8F9A-D51B26614B00}"/>
              </a:ext>
            </a:extLst>
          </p:cNvPr>
          <p:cNvSpPr txBox="1"/>
          <p:nvPr/>
        </p:nvSpPr>
        <p:spPr>
          <a:xfrm>
            <a:off x="5495173" y="927084"/>
            <a:ext cx="6392566" cy="2916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justLow" rtl="1">
              <a:lnSpc>
                <a:spcPct val="300000"/>
              </a:lnSpc>
            </a:pP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3E0FB69-472A-2376-D3EB-3B6289156F72}"/>
              </a:ext>
            </a:extLst>
          </p:cNvPr>
          <p:cNvSpPr/>
          <p:nvPr/>
        </p:nvSpPr>
        <p:spPr>
          <a:xfrm>
            <a:off x="11171996" y="3497580"/>
            <a:ext cx="662151" cy="662151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041F31-0EDF-6416-70F1-6539645B2562}"/>
              </a:ext>
            </a:extLst>
          </p:cNvPr>
          <p:cNvSpPr/>
          <p:nvPr/>
        </p:nvSpPr>
        <p:spPr>
          <a:xfrm>
            <a:off x="11171996" y="4519486"/>
            <a:ext cx="662151" cy="662151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293854A-7203-B426-E6F1-0B7B23A585DF}"/>
              </a:ext>
            </a:extLst>
          </p:cNvPr>
          <p:cNvSpPr/>
          <p:nvPr/>
        </p:nvSpPr>
        <p:spPr>
          <a:xfrm>
            <a:off x="11171996" y="5541393"/>
            <a:ext cx="662151" cy="662151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oogle Shape;625;p38">
            <a:extLst>
              <a:ext uri="{FF2B5EF4-FFF2-40B4-BE49-F238E27FC236}">
                <a16:creationId xmlns:a16="http://schemas.microsoft.com/office/drawing/2014/main" id="{3242595E-811D-AF29-77D2-2F8C4CBF6001}"/>
              </a:ext>
            </a:extLst>
          </p:cNvPr>
          <p:cNvGrpSpPr/>
          <p:nvPr/>
        </p:nvGrpSpPr>
        <p:grpSpPr>
          <a:xfrm>
            <a:off x="11329152" y="4669343"/>
            <a:ext cx="389877" cy="391259"/>
            <a:chOff x="4991425" y="3234750"/>
            <a:chExt cx="296175" cy="297225"/>
          </a:xfrm>
          <a:solidFill>
            <a:schemeClr val="tx1"/>
          </a:solidFill>
        </p:grpSpPr>
        <p:sp>
          <p:nvSpPr>
            <p:cNvPr id="11" name="Google Shape;626;p38">
              <a:extLst>
                <a:ext uri="{FF2B5EF4-FFF2-40B4-BE49-F238E27FC236}">
                  <a16:creationId xmlns:a16="http://schemas.microsoft.com/office/drawing/2014/main" id="{96C03E21-BEAF-0133-A823-C31CB17A5C0A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27;p38">
              <a:extLst>
                <a:ext uri="{FF2B5EF4-FFF2-40B4-BE49-F238E27FC236}">
                  <a16:creationId xmlns:a16="http://schemas.microsoft.com/office/drawing/2014/main" id="{93DAC05C-EA07-AFBC-B2CC-4B20C9D2D742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28;p38">
              <a:extLst>
                <a:ext uri="{FF2B5EF4-FFF2-40B4-BE49-F238E27FC236}">
                  <a16:creationId xmlns:a16="http://schemas.microsoft.com/office/drawing/2014/main" id="{B6296ECE-A197-B3B5-301E-9D61ED89B554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29;p38">
              <a:extLst>
                <a:ext uri="{FF2B5EF4-FFF2-40B4-BE49-F238E27FC236}">
                  <a16:creationId xmlns:a16="http://schemas.microsoft.com/office/drawing/2014/main" id="{00FBD083-03D2-CAFE-9108-0EEEC108F483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30;p38">
              <a:extLst>
                <a:ext uri="{FF2B5EF4-FFF2-40B4-BE49-F238E27FC236}">
                  <a16:creationId xmlns:a16="http://schemas.microsoft.com/office/drawing/2014/main" id="{8E322875-BF4A-F237-B53B-9BABB3C138C1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3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31;p38">
              <a:extLst>
                <a:ext uri="{FF2B5EF4-FFF2-40B4-BE49-F238E27FC236}">
                  <a16:creationId xmlns:a16="http://schemas.microsoft.com/office/drawing/2014/main" id="{17A5CE60-C15C-FE96-41F0-F4436B1DAE28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3" h="3493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641;p38">
            <a:extLst>
              <a:ext uri="{FF2B5EF4-FFF2-40B4-BE49-F238E27FC236}">
                <a16:creationId xmlns:a16="http://schemas.microsoft.com/office/drawing/2014/main" id="{63CB4887-8FEC-7ABC-90AB-211E805FB718}"/>
              </a:ext>
            </a:extLst>
          </p:cNvPr>
          <p:cNvGrpSpPr/>
          <p:nvPr/>
        </p:nvGrpSpPr>
        <p:grpSpPr>
          <a:xfrm>
            <a:off x="11329152" y="3649501"/>
            <a:ext cx="389877" cy="318332"/>
            <a:chOff x="3860400" y="3254050"/>
            <a:chExt cx="296175" cy="241825"/>
          </a:xfrm>
          <a:solidFill>
            <a:schemeClr val="tx1"/>
          </a:solidFill>
        </p:grpSpPr>
        <p:sp>
          <p:nvSpPr>
            <p:cNvPr id="18" name="Google Shape;642;p38">
              <a:extLst>
                <a:ext uri="{FF2B5EF4-FFF2-40B4-BE49-F238E27FC236}">
                  <a16:creationId xmlns:a16="http://schemas.microsoft.com/office/drawing/2014/main" id="{1CFBC3D5-BA5D-8490-38BC-C9DB675263C9}"/>
                </a:ext>
              </a:extLst>
            </p:cNvPr>
            <p:cNvSpPr/>
            <p:nvPr/>
          </p:nvSpPr>
          <p:spPr>
            <a:xfrm>
              <a:off x="4112425" y="3358025"/>
              <a:ext cx="44150" cy="18125"/>
            </a:xfrm>
            <a:custGeom>
              <a:avLst/>
              <a:gdLst/>
              <a:ahLst/>
              <a:cxnLst/>
              <a:rect l="l" t="t" r="r" b="b"/>
              <a:pathLst>
                <a:path w="176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419" y="725"/>
                  </a:lnTo>
                  <a:cubicBezTo>
                    <a:pt x="1608" y="725"/>
                    <a:pt x="1765" y="567"/>
                    <a:pt x="1765" y="378"/>
                  </a:cubicBezTo>
                  <a:cubicBezTo>
                    <a:pt x="1734" y="158"/>
                    <a:pt x="1608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43;p38">
              <a:extLst>
                <a:ext uri="{FF2B5EF4-FFF2-40B4-BE49-F238E27FC236}">
                  <a16:creationId xmlns:a16="http://schemas.microsoft.com/office/drawing/2014/main" id="{8E7B3DE7-5196-D6DF-745F-E430E4E1C463}"/>
                </a:ext>
              </a:extLst>
            </p:cNvPr>
            <p:cNvSpPr/>
            <p:nvPr/>
          </p:nvSpPr>
          <p:spPr>
            <a:xfrm>
              <a:off x="4102200" y="3393475"/>
              <a:ext cx="37050" cy="33875"/>
            </a:xfrm>
            <a:custGeom>
              <a:avLst/>
              <a:gdLst/>
              <a:ahLst/>
              <a:cxnLst/>
              <a:rect l="l" t="t" r="r" b="b"/>
              <a:pathLst>
                <a:path w="1482" h="1355" extrusionOk="0">
                  <a:moveTo>
                    <a:pt x="394" y="0"/>
                  </a:moveTo>
                  <a:cubicBezTo>
                    <a:pt x="308" y="0"/>
                    <a:pt x="221" y="32"/>
                    <a:pt x="158" y="95"/>
                  </a:cubicBezTo>
                  <a:cubicBezTo>
                    <a:pt x="0" y="221"/>
                    <a:pt x="0" y="410"/>
                    <a:pt x="158" y="567"/>
                  </a:cubicBezTo>
                  <a:lnTo>
                    <a:pt x="882" y="1260"/>
                  </a:lnTo>
                  <a:cubicBezTo>
                    <a:pt x="945" y="1323"/>
                    <a:pt x="1032" y="1355"/>
                    <a:pt x="1119" y="1355"/>
                  </a:cubicBezTo>
                  <a:cubicBezTo>
                    <a:pt x="1205" y="1355"/>
                    <a:pt x="1292" y="1323"/>
                    <a:pt x="1355" y="1260"/>
                  </a:cubicBezTo>
                  <a:cubicBezTo>
                    <a:pt x="1481" y="1134"/>
                    <a:pt x="1481" y="914"/>
                    <a:pt x="1355" y="788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44;p38">
              <a:extLst>
                <a:ext uri="{FF2B5EF4-FFF2-40B4-BE49-F238E27FC236}">
                  <a16:creationId xmlns:a16="http://schemas.microsoft.com/office/drawing/2014/main" id="{92F097A2-AD4B-E3EB-71C7-A1A9DB629876}"/>
                </a:ext>
              </a:extLst>
            </p:cNvPr>
            <p:cNvSpPr/>
            <p:nvPr/>
          </p:nvSpPr>
          <p:spPr>
            <a:xfrm>
              <a:off x="4103775" y="33060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56" y="1"/>
                  </a:moveTo>
                  <a:cubicBezTo>
                    <a:pt x="969" y="1"/>
                    <a:pt x="882" y="32"/>
                    <a:pt x="819" y="96"/>
                  </a:cubicBezTo>
                  <a:lnTo>
                    <a:pt x="95" y="789"/>
                  </a:lnTo>
                  <a:cubicBezTo>
                    <a:pt x="0" y="915"/>
                    <a:pt x="0" y="1135"/>
                    <a:pt x="95" y="1261"/>
                  </a:cubicBezTo>
                  <a:cubicBezTo>
                    <a:pt x="158" y="1340"/>
                    <a:pt x="252" y="1379"/>
                    <a:pt x="343" y="1379"/>
                  </a:cubicBezTo>
                  <a:cubicBezTo>
                    <a:pt x="434" y="1379"/>
                    <a:pt x="520" y="1340"/>
                    <a:pt x="567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6"/>
                  </a:cubicBezTo>
                  <a:cubicBezTo>
                    <a:pt x="1229" y="32"/>
                    <a:pt x="1142" y="1"/>
                    <a:pt x="1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45;p38">
              <a:extLst>
                <a:ext uri="{FF2B5EF4-FFF2-40B4-BE49-F238E27FC236}">
                  <a16:creationId xmlns:a16="http://schemas.microsoft.com/office/drawing/2014/main" id="{2E48D77E-0240-94B5-F2F7-2ABC601AB3A3}"/>
                </a:ext>
              </a:extLst>
            </p:cNvPr>
            <p:cNvSpPr/>
            <p:nvPr/>
          </p:nvSpPr>
          <p:spPr>
            <a:xfrm>
              <a:off x="3860400" y="3306025"/>
              <a:ext cx="105550" cy="104800"/>
            </a:xfrm>
            <a:custGeom>
              <a:avLst/>
              <a:gdLst/>
              <a:ahLst/>
              <a:cxnLst/>
              <a:rect l="l" t="t" r="r" b="b"/>
              <a:pathLst>
                <a:path w="4222" h="4192" extrusionOk="0">
                  <a:moveTo>
                    <a:pt x="2489" y="1"/>
                  </a:moveTo>
                  <a:cubicBezTo>
                    <a:pt x="2048" y="1"/>
                    <a:pt x="1639" y="285"/>
                    <a:pt x="1481" y="726"/>
                  </a:cubicBezTo>
                  <a:lnTo>
                    <a:pt x="1418" y="726"/>
                  </a:lnTo>
                  <a:cubicBezTo>
                    <a:pt x="662" y="726"/>
                    <a:pt x="0" y="1356"/>
                    <a:pt x="0" y="2080"/>
                  </a:cubicBezTo>
                  <a:cubicBezTo>
                    <a:pt x="0" y="2836"/>
                    <a:pt x="630" y="3467"/>
                    <a:pt x="1418" y="3467"/>
                  </a:cubicBezTo>
                  <a:lnTo>
                    <a:pt x="1481" y="3467"/>
                  </a:lnTo>
                  <a:cubicBezTo>
                    <a:pt x="1639" y="3845"/>
                    <a:pt x="2017" y="4191"/>
                    <a:pt x="2489" y="4191"/>
                  </a:cubicBezTo>
                  <a:lnTo>
                    <a:pt x="4222" y="4191"/>
                  </a:lnTo>
                  <a:lnTo>
                    <a:pt x="42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6;p38">
              <a:extLst>
                <a:ext uri="{FF2B5EF4-FFF2-40B4-BE49-F238E27FC236}">
                  <a16:creationId xmlns:a16="http://schemas.microsoft.com/office/drawing/2014/main" id="{1E0ABAF3-C466-D38B-AA1F-47FEA6E17BAC}"/>
                </a:ext>
              </a:extLst>
            </p:cNvPr>
            <p:cNvSpPr/>
            <p:nvPr/>
          </p:nvSpPr>
          <p:spPr>
            <a:xfrm>
              <a:off x="4050225" y="3254050"/>
              <a:ext cx="35450" cy="208750"/>
            </a:xfrm>
            <a:custGeom>
              <a:avLst/>
              <a:gdLst/>
              <a:ahLst/>
              <a:cxnLst/>
              <a:rect l="l" t="t" r="r" b="b"/>
              <a:pathLst>
                <a:path w="1418" h="8350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7625"/>
                  </a:lnTo>
                  <a:cubicBezTo>
                    <a:pt x="0" y="8034"/>
                    <a:pt x="315" y="8349"/>
                    <a:pt x="725" y="8349"/>
                  </a:cubicBezTo>
                  <a:cubicBezTo>
                    <a:pt x="1134" y="8286"/>
                    <a:pt x="1418" y="8003"/>
                    <a:pt x="1418" y="7625"/>
                  </a:cubicBezTo>
                  <a:lnTo>
                    <a:pt x="1418" y="694"/>
                  </a:ln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47;p38">
              <a:extLst>
                <a:ext uri="{FF2B5EF4-FFF2-40B4-BE49-F238E27FC236}">
                  <a16:creationId xmlns:a16="http://schemas.microsoft.com/office/drawing/2014/main" id="{5D0C32FA-6E6F-E93E-866F-28184D8FF4B5}"/>
                </a:ext>
              </a:extLst>
            </p:cNvPr>
            <p:cNvSpPr/>
            <p:nvPr/>
          </p:nvSpPr>
          <p:spPr>
            <a:xfrm>
              <a:off x="3912375" y="3426550"/>
              <a:ext cx="51225" cy="69325"/>
            </a:xfrm>
            <a:custGeom>
              <a:avLst/>
              <a:gdLst/>
              <a:ahLst/>
              <a:cxnLst/>
              <a:rect l="l" t="t" r="r" b="b"/>
              <a:pathLst>
                <a:path w="2049" h="2773" extrusionOk="0">
                  <a:moveTo>
                    <a:pt x="1" y="0"/>
                  </a:moveTo>
                  <a:lnTo>
                    <a:pt x="1" y="1764"/>
                  </a:lnTo>
                  <a:cubicBezTo>
                    <a:pt x="1" y="2363"/>
                    <a:pt x="473" y="2773"/>
                    <a:pt x="1040" y="2773"/>
                  </a:cubicBezTo>
                  <a:cubicBezTo>
                    <a:pt x="1607" y="2773"/>
                    <a:pt x="2048" y="2300"/>
                    <a:pt x="2048" y="1764"/>
                  </a:cubicBezTo>
                  <a:lnTo>
                    <a:pt x="2048" y="32"/>
                  </a:lnTo>
                  <a:lnTo>
                    <a:pt x="316" y="32"/>
                  </a:lnTo>
                  <a:cubicBezTo>
                    <a:pt x="253" y="32"/>
                    <a:pt x="127" y="3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48;p38">
              <a:extLst>
                <a:ext uri="{FF2B5EF4-FFF2-40B4-BE49-F238E27FC236}">
                  <a16:creationId xmlns:a16="http://schemas.microsoft.com/office/drawing/2014/main" id="{0006F7F7-CA32-8DF2-B26F-EC3D2D92DD4D}"/>
                </a:ext>
              </a:extLst>
            </p:cNvPr>
            <p:cNvSpPr/>
            <p:nvPr/>
          </p:nvSpPr>
          <p:spPr>
            <a:xfrm>
              <a:off x="3982475" y="3275325"/>
              <a:ext cx="52000" cy="163850"/>
            </a:xfrm>
            <a:custGeom>
              <a:avLst/>
              <a:gdLst/>
              <a:ahLst/>
              <a:cxnLst/>
              <a:rect l="l" t="t" r="r" b="b"/>
              <a:pathLst>
                <a:path w="2080" h="6554" extrusionOk="0">
                  <a:moveTo>
                    <a:pt x="2080" y="0"/>
                  </a:moveTo>
                  <a:lnTo>
                    <a:pt x="1765" y="315"/>
                  </a:lnTo>
                  <a:cubicBezTo>
                    <a:pt x="1292" y="788"/>
                    <a:pt x="662" y="1071"/>
                    <a:pt x="1" y="1166"/>
                  </a:cubicBezTo>
                  <a:lnTo>
                    <a:pt x="1" y="5419"/>
                  </a:lnTo>
                  <a:cubicBezTo>
                    <a:pt x="662" y="5482"/>
                    <a:pt x="1292" y="5766"/>
                    <a:pt x="1765" y="6238"/>
                  </a:cubicBezTo>
                  <a:lnTo>
                    <a:pt x="2080" y="6553"/>
                  </a:ln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649;p38">
            <a:extLst>
              <a:ext uri="{FF2B5EF4-FFF2-40B4-BE49-F238E27FC236}">
                <a16:creationId xmlns:a16="http://schemas.microsoft.com/office/drawing/2014/main" id="{67F0E942-97F7-862D-E83F-6D97C7DF8B89}"/>
              </a:ext>
            </a:extLst>
          </p:cNvPr>
          <p:cNvGrpSpPr/>
          <p:nvPr/>
        </p:nvGrpSpPr>
        <p:grpSpPr>
          <a:xfrm>
            <a:off x="11309438" y="5667546"/>
            <a:ext cx="393003" cy="388823"/>
            <a:chOff x="4263650" y="3963700"/>
            <a:chExt cx="298550" cy="295375"/>
          </a:xfrm>
          <a:solidFill>
            <a:schemeClr val="tx1"/>
          </a:solidFill>
        </p:grpSpPr>
        <p:sp>
          <p:nvSpPr>
            <p:cNvPr id="26" name="Google Shape;650;p38">
              <a:extLst>
                <a:ext uri="{FF2B5EF4-FFF2-40B4-BE49-F238E27FC236}">
                  <a16:creationId xmlns:a16="http://schemas.microsoft.com/office/drawing/2014/main" id="{8CC5FE5E-59D8-73A1-29FE-6CA84FF02F9A}"/>
                </a:ext>
              </a:extLst>
            </p:cNvPr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1;p38">
              <a:extLst>
                <a:ext uri="{FF2B5EF4-FFF2-40B4-BE49-F238E27FC236}">
                  <a16:creationId xmlns:a16="http://schemas.microsoft.com/office/drawing/2014/main" id="{B59DF1A0-1392-D775-5CCC-80C9643B6D66}"/>
                </a:ext>
              </a:extLst>
            </p:cNvPr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2;p38">
              <a:extLst>
                <a:ext uri="{FF2B5EF4-FFF2-40B4-BE49-F238E27FC236}">
                  <a16:creationId xmlns:a16="http://schemas.microsoft.com/office/drawing/2014/main" id="{ACEE46B3-3D88-8D0B-36D3-F23AD0CE9027}"/>
                </a:ext>
              </a:extLst>
            </p:cNvPr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3;p38">
              <a:extLst>
                <a:ext uri="{FF2B5EF4-FFF2-40B4-BE49-F238E27FC236}">
                  <a16:creationId xmlns:a16="http://schemas.microsoft.com/office/drawing/2014/main" id="{219E9504-6C5C-5FD0-F35B-F9A26AB5332E}"/>
                </a:ext>
              </a:extLst>
            </p:cNvPr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4;p38">
              <a:extLst>
                <a:ext uri="{FF2B5EF4-FFF2-40B4-BE49-F238E27FC236}">
                  <a16:creationId xmlns:a16="http://schemas.microsoft.com/office/drawing/2014/main" id="{5A8521B5-3A52-F418-5F2E-928E9DFC5A0C}"/>
                </a:ext>
              </a:extLst>
            </p:cNvPr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5;p38">
              <a:extLst>
                <a:ext uri="{FF2B5EF4-FFF2-40B4-BE49-F238E27FC236}">
                  <a16:creationId xmlns:a16="http://schemas.microsoft.com/office/drawing/2014/main" id="{05839896-DDBE-51F0-CF70-FDA6E9749D82}"/>
                </a:ext>
              </a:extLst>
            </p:cNvPr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6;p38">
              <a:extLst>
                <a:ext uri="{FF2B5EF4-FFF2-40B4-BE49-F238E27FC236}">
                  <a16:creationId xmlns:a16="http://schemas.microsoft.com/office/drawing/2014/main" id="{AA6FA1F3-B4C1-7B88-9362-CA9A12425AFD}"/>
                </a:ext>
              </a:extLst>
            </p:cNvPr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49666F9-2B18-B3C5-C75C-5844667EC371}"/>
              </a:ext>
            </a:extLst>
          </p:cNvPr>
          <p:cNvSpPr txBox="1"/>
          <p:nvPr/>
        </p:nvSpPr>
        <p:spPr>
          <a:xfrm>
            <a:off x="5989320" y="3561632"/>
            <a:ext cx="5107708" cy="60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3C8D70-BDBC-8802-4E94-15C9D1565BA3}"/>
              </a:ext>
            </a:extLst>
          </p:cNvPr>
          <p:cNvSpPr txBox="1"/>
          <p:nvPr/>
        </p:nvSpPr>
        <p:spPr>
          <a:xfrm>
            <a:off x="5989320" y="4585048"/>
            <a:ext cx="5107708" cy="60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D90158-1848-9398-0A5C-D3BBCD9C859C}"/>
              </a:ext>
            </a:extLst>
          </p:cNvPr>
          <p:cNvSpPr txBox="1"/>
          <p:nvPr/>
        </p:nvSpPr>
        <p:spPr>
          <a:xfrm>
            <a:off x="5989320" y="5585194"/>
            <a:ext cx="5107708" cy="60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7680549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C5589BB1-0067-AC1E-4FE6-BA5DA35AAF7A}"/>
              </a:ext>
            </a:extLst>
          </p:cNvPr>
          <p:cNvSpPr/>
          <p:nvPr/>
        </p:nvSpPr>
        <p:spPr>
          <a:xfrm>
            <a:off x="8421682" y="2321362"/>
            <a:ext cx="3298871" cy="3908616"/>
          </a:xfrm>
          <a:custGeom>
            <a:avLst/>
            <a:gdLst>
              <a:gd name="connsiteX0" fmla="*/ 0 w 5037556"/>
              <a:gd name="connsiteY0" fmla="*/ 2824426 h 5968668"/>
              <a:gd name="connsiteX1" fmla="*/ 0 w 5037556"/>
              <a:gd name="connsiteY1" fmla="*/ 2568967 h 5968668"/>
              <a:gd name="connsiteX2" fmla="*/ 35812 w 5037556"/>
              <a:gd name="connsiteY2" fmla="*/ 2548275 h 5968668"/>
              <a:gd name="connsiteX3" fmla="*/ 259438 w 5037556"/>
              <a:gd name="connsiteY3" fmla="*/ 2547479 h 5968668"/>
              <a:gd name="connsiteX4" fmla="*/ 894505 w 5037556"/>
              <a:gd name="connsiteY4" fmla="*/ 2532359 h 5968668"/>
              <a:gd name="connsiteX5" fmla="*/ 923950 w 5037556"/>
              <a:gd name="connsiteY5" fmla="*/ 2510872 h 5968668"/>
              <a:gd name="connsiteX6" fmla="*/ 1005124 w 5037556"/>
              <a:gd name="connsiteY6" fmla="*/ 2397069 h 5968668"/>
              <a:gd name="connsiteX7" fmla="*/ 1079136 w 5037556"/>
              <a:gd name="connsiteY7" fmla="*/ 2339770 h 5968668"/>
              <a:gd name="connsiteX8" fmla="*/ 1142801 w 5037556"/>
              <a:gd name="connsiteY8" fmla="*/ 2204480 h 5968668"/>
              <a:gd name="connsiteX9" fmla="*/ 938275 w 5037556"/>
              <a:gd name="connsiteY9" fmla="*/ 391596 h 5968668"/>
              <a:gd name="connsiteX10" fmla="*/ 966924 w 5037556"/>
              <a:gd name="connsiteY10" fmla="*/ 342255 h 5968668"/>
              <a:gd name="connsiteX11" fmla="*/ 1053669 w 5037556"/>
              <a:gd name="connsiteY11" fmla="*/ 316789 h 5968668"/>
              <a:gd name="connsiteX12" fmla="*/ 1146781 w 5037556"/>
              <a:gd name="connsiteY12" fmla="*/ 372496 h 5968668"/>
              <a:gd name="connsiteX13" fmla="*/ 1227158 w 5037556"/>
              <a:gd name="connsiteY13" fmla="*/ 666155 h 5968668"/>
              <a:gd name="connsiteX14" fmla="*/ 1518429 w 5037556"/>
              <a:gd name="connsiteY14" fmla="*/ 1944246 h 5968668"/>
              <a:gd name="connsiteX15" fmla="*/ 1555037 w 5037556"/>
              <a:gd name="connsiteY15" fmla="*/ 2121714 h 5968668"/>
              <a:gd name="connsiteX16" fmla="*/ 1531959 w 5037556"/>
              <a:gd name="connsiteY16" fmla="*/ 2152751 h 5968668"/>
              <a:gd name="connsiteX17" fmla="*/ 1472272 w 5037556"/>
              <a:gd name="connsiteY17" fmla="*/ 2167076 h 5968668"/>
              <a:gd name="connsiteX18" fmla="*/ 1451580 w 5037556"/>
              <a:gd name="connsiteY18" fmla="*/ 2175830 h 5968668"/>
              <a:gd name="connsiteX19" fmla="*/ 1321066 w 5037556"/>
              <a:gd name="connsiteY19" fmla="*/ 2112960 h 5968668"/>
              <a:gd name="connsiteX20" fmla="*/ 1286049 w 5037556"/>
              <a:gd name="connsiteY20" fmla="*/ 1993587 h 5968668"/>
              <a:gd name="connsiteX21" fmla="*/ 1281275 w 5037556"/>
              <a:gd name="connsiteY21" fmla="*/ 2038153 h 5968668"/>
              <a:gd name="connsiteX22" fmla="*/ 1289233 w 5037556"/>
              <a:gd name="connsiteY22" fmla="*/ 2241884 h 5968668"/>
              <a:gd name="connsiteX23" fmla="*/ 1319474 w 5037556"/>
              <a:gd name="connsiteY23" fmla="*/ 2299979 h 5968668"/>
              <a:gd name="connsiteX24" fmla="*/ 1506492 w 5037556"/>
              <a:gd name="connsiteY24" fmla="*/ 2455164 h 5968668"/>
              <a:gd name="connsiteX25" fmla="*/ 1793784 w 5037556"/>
              <a:gd name="connsiteY25" fmla="*/ 2555438 h 5968668"/>
              <a:gd name="connsiteX26" fmla="*/ 1862225 w 5037556"/>
              <a:gd name="connsiteY26" fmla="*/ 2492568 h 5968668"/>
              <a:gd name="connsiteX27" fmla="*/ 1951357 w 5037556"/>
              <a:gd name="connsiteY27" fmla="*/ 2416169 h 5968668"/>
              <a:gd name="connsiteX28" fmla="*/ 2342106 w 5037556"/>
              <a:gd name="connsiteY28" fmla="*/ 2448002 h 5968668"/>
              <a:gd name="connsiteX29" fmla="*/ 2451929 w 5037556"/>
              <a:gd name="connsiteY29" fmla="*/ 2453572 h 5968668"/>
              <a:gd name="connsiteX30" fmla="*/ 2377122 w 5037556"/>
              <a:gd name="connsiteY30" fmla="*/ 2387519 h 5968668"/>
              <a:gd name="connsiteX31" fmla="*/ 2264115 w 5037556"/>
              <a:gd name="connsiteY31" fmla="*/ 2380357 h 5968668"/>
              <a:gd name="connsiteX32" fmla="*/ 2209999 w 5037556"/>
              <a:gd name="connsiteY32" fmla="*/ 2356482 h 5968668"/>
              <a:gd name="connsiteX33" fmla="*/ 2241036 w 5037556"/>
              <a:gd name="connsiteY33" fmla="*/ 2299183 h 5968668"/>
              <a:gd name="connsiteX34" fmla="*/ 2400201 w 5037556"/>
              <a:gd name="connsiteY34" fmla="*/ 2220396 h 5968668"/>
              <a:gd name="connsiteX35" fmla="*/ 2543449 w 5037556"/>
              <a:gd name="connsiteY35" fmla="*/ 2243475 h 5968668"/>
              <a:gd name="connsiteX36" fmla="*/ 2602340 w 5037556"/>
              <a:gd name="connsiteY36" fmla="*/ 2293612 h 5968668"/>
              <a:gd name="connsiteX37" fmla="*/ 3015371 w 5037556"/>
              <a:gd name="connsiteY37" fmla="*/ 2433677 h 5968668"/>
              <a:gd name="connsiteX38" fmla="*/ 3391796 w 5037556"/>
              <a:gd name="connsiteY38" fmla="*/ 2373990 h 5968668"/>
              <a:gd name="connsiteX39" fmla="*/ 3449094 w 5037556"/>
              <a:gd name="connsiteY39" fmla="*/ 2303162 h 5968668"/>
              <a:gd name="connsiteX40" fmla="*/ 3483315 w 5037556"/>
              <a:gd name="connsiteY40" fmla="*/ 1938675 h 5968668"/>
              <a:gd name="connsiteX41" fmla="*/ 3528677 w 5037556"/>
              <a:gd name="connsiteY41" fmla="*/ 1621938 h 5968668"/>
              <a:gd name="connsiteX42" fmla="*/ 3632930 w 5037556"/>
              <a:gd name="connsiteY42" fmla="*/ 1376825 h 5968668"/>
              <a:gd name="connsiteX43" fmla="*/ 3647254 w 5037556"/>
              <a:gd name="connsiteY43" fmla="*/ 1310771 h 5968668"/>
              <a:gd name="connsiteX44" fmla="*/ 3655213 w 5037556"/>
              <a:gd name="connsiteY44" fmla="*/ 1192194 h 5968668"/>
              <a:gd name="connsiteX45" fmla="*/ 3664763 w 5037556"/>
              <a:gd name="connsiteY45" fmla="*/ 1092716 h 5968668"/>
              <a:gd name="connsiteX46" fmla="*/ 3615421 w 5037556"/>
              <a:gd name="connsiteY46" fmla="*/ 1056904 h 5968668"/>
              <a:gd name="connsiteX47" fmla="*/ 3472173 w 5037556"/>
              <a:gd name="connsiteY47" fmla="*/ 1106245 h 5968668"/>
              <a:gd name="connsiteX48" fmla="*/ 3319376 w 5037556"/>
              <a:gd name="connsiteY48" fmla="*/ 1003584 h 5968668"/>
              <a:gd name="connsiteX49" fmla="*/ 3279585 w 5037556"/>
              <a:gd name="connsiteY49" fmla="*/ 963793 h 5968668"/>
              <a:gd name="connsiteX50" fmla="*/ 3286747 w 5037556"/>
              <a:gd name="connsiteY50" fmla="*/ 935143 h 5968668"/>
              <a:gd name="connsiteX51" fmla="*/ 3253322 w 5037556"/>
              <a:gd name="connsiteY51" fmla="*/ 910473 h 5968668"/>
              <a:gd name="connsiteX52" fmla="*/ 3217510 w 5037556"/>
              <a:gd name="connsiteY52" fmla="*/ 841236 h 5968668"/>
              <a:gd name="connsiteX53" fmla="*/ 3157028 w 5037556"/>
              <a:gd name="connsiteY53" fmla="*/ 807016 h 5968668"/>
              <a:gd name="connsiteX54" fmla="*/ 3133153 w 5037556"/>
              <a:gd name="connsiteY54" fmla="*/ 558719 h 5968668"/>
              <a:gd name="connsiteX55" fmla="*/ 3090974 w 5037556"/>
              <a:gd name="connsiteY55" fmla="*/ 441733 h 5968668"/>
              <a:gd name="connsiteX56" fmla="*/ 3015371 w 5037556"/>
              <a:gd name="connsiteY56" fmla="*/ 298485 h 5968668"/>
              <a:gd name="connsiteX57" fmla="*/ 3016963 w 5037556"/>
              <a:gd name="connsiteY57" fmla="*/ 269040 h 5968668"/>
              <a:gd name="connsiteX58" fmla="*/ 3192840 w 5037556"/>
              <a:gd name="connsiteY58" fmla="*/ 138525 h 5968668"/>
              <a:gd name="connsiteX59" fmla="*/ 3460236 w 5037556"/>
              <a:gd name="connsiteY59" fmla="*/ 16764 h 5968668"/>
              <a:gd name="connsiteX60" fmla="*/ 3713308 w 5037556"/>
              <a:gd name="connsiteY60" fmla="*/ 14376 h 5968668"/>
              <a:gd name="connsiteX61" fmla="*/ 3879635 w 5037556"/>
              <a:gd name="connsiteY61" fmla="*/ 142504 h 5968668"/>
              <a:gd name="connsiteX62" fmla="*/ 3976725 w 5037556"/>
              <a:gd name="connsiteY62" fmla="*/ 704354 h 5968668"/>
              <a:gd name="connsiteX63" fmla="*/ 4002988 w 5037556"/>
              <a:gd name="connsiteY63" fmla="*/ 795078 h 5968668"/>
              <a:gd name="connsiteX64" fmla="*/ 4096894 w 5037556"/>
              <a:gd name="connsiteY64" fmla="*/ 906493 h 5968668"/>
              <a:gd name="connsiteX65" fmla="*/ 4254467 w 5037556"/>
              <a:gd name="connsiteY65" fmla="*/ 1021888 h 5968668"/>
              <a:gd name="connsiteX66" fmla="*/ 4427956 w 5037556"/>
              <a:gd name="connsiteY66" fmla="*/ 1192989 h 5968668"/>
              <a:gd name="connsiteX67" fmla="*/ 4555288 w 5037556"/>
              <a:gd name="connsiteY67" fmla="*/ 1640242 h 5968668"/>
              <a:gd name="connsiteX68" fmla="*/ 4551309 w 5037556"/>
              <a:gd name="connsiteY68" fmla="*/ 2651732 h 5968668"/>
              <a:gd name="connsiteX69" fmla="*/ 4500377 w 5037556"/>
              <a:gd name="connsiteY69" fmla="*/ 2831588 h 5968668"/>
              <a:gd name="connsiteX70" fmla="*/ 4500377 w 5037556"/>
              <a:gd name="connsiteY70" fmla="*/ 2946982 h 5968668"/>
              <a:gd name="connsiteX71" fmla="*/ 4544147 w 5037556"/>
              <a:gd name="connsiteY71" fmla="*/ 3229499 h 5968668"/>
              <a:gd name="connsiteX72" fmla="*/ 4331662 w 5037556"/>
              <a:gd name="connsiteY72" fmla="*/ 3815225 h 5968668"/>
              <a:gd name="connsiteX73" fmla="*/ 4322112 w 5037556"/>
              <a:gd name="connsiteY73" fmla="*/ 3827958 h 5968668"/>
              <a:gd name="connsiteX74" fmla="*/ 4320520 w 5037556"/>
              <a:gd name="connsiteY74" fmla="*/ 3834324 h 5968668"/>
              <a:gd name="connsiteX75" fmla="*/ 4474910 w 5037556"/>
              <a:gd name="connsiteY75" fmla="*/ 3786575 h 5968668"/>
              <a:gd name="connsiteX76" fmla="*/ 4550513 w 5037556"/>
              <a:gd name="connsiteY76" fmla="*/ 3574886 h 5968668"/>
              <a:gd name="connsiteX77" fmla="*/ 4603834 w 5037556"/>
              <a:gd name="connsiteY77" fmla="*/ 3147530 h 5968668"/>
              <a:gd name="connsiteX78" fmla="*/ 4771752 w 5037556"/>
              <a:gd name="connsiteY78" fmla="*/ 1949021 h 5968668"/>
              <a:gd name="connsiteX79" fmla="*/ 4785281 w 5037556"/>
              <a:gd name="connsiteY79" fmla="*/ 1885355 h 5968668"/>
              <a:gd name="connsiteX80" fmla="*/ 4829846 w 5037556"/>
              <a:gd name="connsiteY80" fmla="*/ 1871030 h 5968668"/>
              <a:gd name="connsiteX81" fmla="*/ 4872025 w 5037556"/>
              <a:gd name="connsiteY81" fmla="*/ 2003933 h 5968668"/>
              <a:gd name="connsiteX82" fmla="*/ 4843376 w 5037556"/>
              <a:gd name="connsiteY82" fmla="*/ 2149568 h 5968668"/>
              <a:gd name="connsiteX83" fmla="*/ 4790852 w 5037556"/>
              <a:gd name="connsiteY83" fmla="*/ 2629449 h 5968668"/>
              <a:gd name="connsiteX84" fmla="*/ 4711270 w 5037556"/>
              <a:gd name="connsiteY84" fmla="*/ 3422088 h 5968668"/>
              <a:gd name="connsiteX85" fmla="*/ 4541759 w 5037556"/>
              <a:gd name="connsiteY85" fmla="*/ 3903561 h 5968668"/>
              <a:gd name="connsiteX86" fmla="*/ 4410448 w 5037556"/>
              <a:gd name="connsiteY86" fmla="*/ 3979164 h 5968668"/>
              <a:gd name="connsiteX87" fmla="*/ 4025270 w 5037556"/>
              <a:gd name="connsiteY87" fmla="*/ 3983939 h 5968668"/>
              <a:gd name="connsiteX88" fmla="*/ 3992641 w 5037556"/>
              <a:gd name="connsiteY88" fmla="*/ 4011793 h 5968668"/>
              <a:gd name="connsiteX89" fmla="*/ 3981500 w 5037556"/>
              <a:gd name="connsiteY89" fmla="*/ 4195628 h 5968668"/>
              <a:gd name="connsiteX90" fmla="*/ 3995029 w 5037556"/>
              <a:gd name="connsiteY90" fmla="*/ 4885606 h 5968668"/>
              <a:gd name="connsiteX91" fmla="*/ 4070632 w 5037556"/>
              <a:gd name="connsiteY91" fmla="*/ 5481677 h 5968668"/>
              <a:gd name="connsiteX92" fmla="*/ 4086549 w 5037556"/>
              <a:gd name="connsiteY92" fmla="*/ 5534202 h 5968668"/>
              <a:gd name="connsiteX93" fmla="*/ 4190801 w 5037556"/>
              <a:gd name="connsiteY93" fmla="*/ 5630496 h 5968668"/>
              <a:gd name="connsiteX94" fmla="*/ 4486847 w 5037556"/>
              <a:gd name="connsiteY94" fmla="*/ 5683020 h 5968668"/>
              <a:gd name="connsiteX95" fmla="*/ 5007315 w 5037556"/>
              <a:gd name="connsiteY95" fmla="*/ 5768173 h 5968668"/>
              <a:gd name="connsiteX96" fmla="*/ 5043923 w 5037556"/>
              <a:gd name="connsiteY96" fmla="*/ 5812739 h 5968668"/>
              <a:gd name="connsiteX97" fmla="*/ 5036760 w 5037556"/>
              <a:gd name="connsiteY97" fmla="*/ 5902667 h 5968668"/>
              <a:gd name="connsiteX98" fmla="*/ 4947629 w 5037556"/>
              <a:gd name="connsiteY98" fmla="*/ 5974291 h 5968668"/>
              <a:gd name="connsiteX99" fmla="*/ 4857700 w 5037556"/>
              <a:gd name="connsiteY99" fmla="*/ 5913808 h 5968668"/>
              <a:gd name="connsiteX100" fmla="*/ 4846559 w 5037556"/>
              <a:gd name="connsiteY100" fmla="*/ 5883567 h 5968668"/>
              <a:gd name="connsiteX101" fmla="*/ 4755040 w 5037556"/>
              <a:gd name="connsiteY101" fmla="*/ 5815127 h 5968668"/>
              <a:gd name="connsiteX102" fmla="*/ 4243326 w 5037556"/>
              <a:gd name="connsiteY102" fmla="*/ 5759419 h 5968668"/>
              <a:gd name="connsiteX103" fmla="*/ 4012537 w 5037556"/>
              <a:gd name="connsiteY103" fmla="*/ 5800006 h 5968668"/>
              <a:gd name="connsiteX104" fmla="*/ 3691820 w 5037556"/>
              <a:gd name="connsiteY104" fmla="*/ 5849347 h 5968668"/>
              <a:gd name="connsiteX105" fmla="*/ 3467399 w 5037556"/>
              <a:gd name="connsiteY105" fmla="*/ 5818310 h 5968668"/>
              <a:gd name="connsiteX106" fmla="*/ 3322559 w 5037556"/>
              <a:gd name="connsiteY106" fmla="*/ 5821493 h 5968668"/>
              <a:gd name="connsiteX107" fmla="*/ 3184086 w 5037556"/>
              <a:gd name="connsiteY107" fmla="*/ 5941662 h 5968668"/>
              <a:gd name="connsiteX108" fmla="*/ 3140316 w 5037556"/>
              <a:gd name="connsiteY108" fmla="*/ 5973495 h 5968668"/>
              <a:gd name="connsiteX109" fmla="*/ 3024126 w 5037556"/>
              <a:gd name="connsiteY109" fmla="*/ 5973495 h 5968668"/>
              <a:gd name="connsiteX110" fmla="*/ 3003434 w 5037556"/>
              <a:gd name="connsiteY110" fmla="*/ 5817514 h 5968668"/>
              <a:gd name="connsiteX111" fmla="*/ 3032880 w 5037556"/>
              <a:gd name="connsiteY111" fmla="*/ 5788865 h 5968668"/>
              <a:gd name="connsiteX112" fmla="*/ 3340067 w 5037556"/>
              <a:gd name="connsiteY112" fmla="*/ 5724403 h 5968668"/>
              <a:gd name="connsiteX113" fmla="*/ 3467399 w 5037556"/>
              <a:gd name="connsiteY113" fmla="*/ 5700528 h 5968668"/>
              <a:gd name="connsiteX114" fmla="*/ 3641684 w 5037556"/>
              <a:gd name="connsiteY114" fmla="*/ 5593888 h 5968668"/>
              <a:gd name="connsiteX115" fmla="*/ 3746732 w 5037556"/>
              <a:gd name="connsiteY115" fmla="*/ 5314554 h 5968668"/>
              <a:gd name="connsiteX116" fmla="*/ 3756283 w 5037556"/>
              <a:gd name="connsiteY116" fmla="*/ 4755887 h 5968668"/>
              <a:gd name="connsiteX117" fmla="*/ 3714899 w 5037556"/>
              <a:gd name="connsiteY117" fmla="*/ 4382646 h 5968668"/>
              <a:gd name="connsiteX118" fmla="*/ 3722062 w 5037556"/>
              <a:gd name="connsiteY118" fmla="*/ 4049992 h 5968668"/>
              <a:gd name="connsiteX119" fmla="*/ 3679883 w 5037556"/>
              <a:gd name="connsiteY119" fmla="*/ 3991897 h 5968668"/>
              <a:gd name="connsiteX120" fmla="*/ 3554939 w 5037556"/>
              <a:gd name="connsiteY120" fmla="*/ 3979960 h 5968668"/>
              <a:gd name="connsiteX121" fmla="*/ 3104504 w 5037556"/>
              <a:gd name="connsiteY121" fmla="*/ 3985531 h 5968668"/>
              <a:gd name="connsiteX122" fmla="*/ 3048001 w 5037556"/>
              <a:gd name="connsiteY122" fmla="*/ 4032484 h 5968668"/>
              <a:gd name="connsiteX123" fmla="*/ 3044021 w 5037556"/>
              <a:gd name="connsiteY123" fmla="*/ 4180507 h 5968668"/>
              <a:gd name="connsiteX124" fmla="*/ 3359963 w 5037556"/>
              <a:gd name="connsiteY124" fmla="*/ 5213485 h 5968668"/>
              <a:gd name="connsiteX125" fmla="*/ 3336088 w 5037556"/>
              <a:gd name="connsiteY125" fmla="*/ 5241338 h 5968668"/>
              <a:gd name="connsiteX126" fmla="*/ 3361554 w 5037556"/>
              <a:gd name="connsiteY126" fmla="*/ 5655166 h 5968668"/>
              <a:gd name="connsiteX127" fmla="*/ 3335292 w 5037556"/>
              <a:gd name="connsiteY127" fmla="*/ 5689387 h 5968668"/>
              <a:gd name="connsiteX128" fmla="*/ 3211940 w 5037556"/>
              <a:gd name="connsiteY128" fmla="*/ 5737136 h 5968668"/>
              <a:gd name="connsiteX129" fmla="*/ 3148274 w 5037556"/>
              <a:gd name="connsiteY129" fmla="*/ 5667900 h 5968668"/>
              <a:gd name="connsiteX130" fmla="*/ 3013780 w 5037556"/>
              <a:gd name="connsiteY130" fmla="*/ 5794435 h 5968668"/>
              <a:gd name="connsiteX131" fmla="*/ 2681126 w 5037556"/>
              <a:gd name="connsiteY131" fmla="*/ 5869243 h 5968668"/>
              <a:gd name="connsiteX132" fmla="*/ 2665209 w 5037556"/>
              <a:gd name="connsiteY132" fmla="*/ 5870834 h 5968668"/>
              <a:gd name="connsiteX133" fmla="*/ 2575282 w 5037556"/>
              <a:gd name="connsiteY133" fmla="*/ 5833431 h 5968668"/>
              <a:gd name="connsiteX134" fmla="*/ 2622236 w 5037556"/>
              <a:gd name="connsiteY134" fmla="*/ 5722811 h 5968668"/>
              <a:gd name="connsiteX135" fmla="*/ 2770258 w 5037556"/>
              <a:gd name="connsiteY135" fmla="*/ 5623333 h 5968668"/>
              <a:gd name="connsiteX136" fmla="*/ 2927831 w 5037556"/>
              <a:gd name="connsiteY136" fmla="*/ 5470536 h 5968668"/>
              <a:gd name="connsiteX137" fmla="*/ 2922260 w 5037556"/>
              <a:gd name="connsiteY137" fmla="*/ 5340021 h 5968668"/>
              <a:gd name="connsiteX138" fmla="*/ 2830741 w 5037556"/>
              <a:gd name="connsiteY138" fmla="*/ 5320125 h 5968668"/>
              <a:gd name="connsiteX139" fmla="*/ 2667597 w 5037556"/>
              <a:gd name="connsiteY139" fmla="*/ 5281130 h 5968668"/>
              <a:gd name="connsiteX140" fmla="*/ 2603931 w 5037556"/>
              <a:gd name="connsiteY140" fmla="*/ 5201547 h 5968668"/>
              <a:gd name="connsiteX141" fmla="*/ 2478191 w 5037556"/>
              <a:gd name="connsiteY141" fmla="*/ 4523507 h 5968668"/>
              <a:gd name="connsiteX142" fmla="*/ 2468641 w 5037556"/>
              <a:gd name="connsiteY142" fmla="*/ 4478941 h 5968668"/>
              <a:gd name="connsiteX143" fmla="*/ 2453521 w 5037556"/>
              <a:gd name="connsiteY143" fmla="*/ 4519528 h 5968668"/>
              <a:gd name="connsiteX144" fmla="*/ 2392243 w 5037556"/>
              <a:gd name="connsiteY144" fmla="*/ 4737583 h 5968668"/>
              <a:gd name="connsiteX145" fmla="*/ 2255361 w 5037556"/>
              <a:gd name="connsiteY145" fmla="*/ 5152207 h 5968668"/>
              <a:gd name="connsiteX146" fmla="*/ 2224324 w 5037556"/>
              <a:gd name="connsiteY146" fmla="*/ 5330471 h 5968668"/>
              <a:gd name="connsiteX147" fmla="*/ 2213978 w 5037556"/>
              <a:gd name="connsiteY147" fmla="*/ 5463373 h 5968668"/>
              <a:gd name="connsiteX148" fmla="*/ 2190104 w 5037556"/>
              <a:gd name="connsiteY148" fmla="*/ 5655962 h 5968668"/>
              <a:gd name="connsiteX149" fmla="*/ 2151904 w 5037556"/>
              <a:gd name="connsiteY149" fmla="*/ 5734748 h 5968668"/>
              <a:gd name="connsiteX150" fmla="*/ 1992739 w 5037556"/>
              <a:gd name="connsiteY150" fmla="*/ 5725995 h 5968668"/>
              <a:gd name="connsiteX151" fmla="*/ 1968865 w 5037556"/>
              <a:gd name="connsiteY151" fmla="*/ 5628109 h 5968668"/>
              <a:gd name="connsiteX152" fmla="*/ 1821637 w 5037556"/>
              <a:gd name="connsiteY152" fmla="*/ 5710078 h 5968668"/>
              <a:gd name="connsiteX153" fmla="*/ 1124497 w 5037556"/>
              <a:gd name="connsiteY153" fmla="*/ 5721220 h 5968668"/>
              <a:gd name="connsiteX154" fmla="*/ 1080727 w 5037556"/>
              <a:gd name="connsiteY154" fmla="*/ 5714853 h 5968668"/>
              <a:gd name="connsiteX155" fmla="*/ 1166676 w 5037556"/>
              <a:gd name="connsiteY155" fmla="*/ 5582747 h 5968668"/>
              <a:gd name="connsiteX156" fmla="*/ 1316290 w 5037556"/>
              <a:gd name="connsiteY156" fmla="*/ 5511123 h 5968668"/>
              <a:gd name="connsiteX157" fmla="*/ 1465905 w 5037556"/>
              <a:gd name="connsiteY157" fmla="*/ 5439498 h 5968668"/>
              <a:gd name="connsiteX158" fmla="*/ 1621090 w 5037556"/>
              <a:gd name="connsiteY158" fmla="*/ 5358324 h 5968668"/>
              <a:gd name="connsiteX159" fmla="*/ 1664065 w 5037556"/>
              <a:gd name="connsiteY159" fmla="*/ 5302617 h 5968668"/>
              <a:gd name="connsiteX160" fmla="*/ 1643374 w 5037556"/>
              <a:gd name="connsiteY160" fmla="*/ 5246114 h 5968668"/>
              <a:gd name="connsiteX161" fmla="*/ 1580504 w 5037556"/>
              <a:gd name="connsiteY161" fmla="*/ 5114803 h 5968668"/>
              <a:gd name="connsiteX162" fmla="*/ 1737280 w 5037556"/>
              <a:gd name="connsiteY162" fmla="*/ 4662776 h 5968668"/>
              <a:gd name="connsiteX163" fmla="*/ 1979211 w 5037556"/>
              <a:gd name="connsiteY163" fmla="*/ 3773842 h 5968668"/>
              <a:gd name="connsiteX164" fmla="*/ 2121663 w 5037556"/>
              <a:gd name="connsiteY164" fmla="*/ 3545441 h 5968668"/>
              <a:gd name="connsiteX165" fmla="*/ 2431238 w 5037556"/>
              <a:gd name="connsiteY165" fmla="*/ 3404580 h 5968668"/>
              <a:gd name="connsiteX166" fmla="*/ 3419649 w 5037556"/>
              <a:gd name="connsiteY166" fmla="*/ 3036114 h 5968668"/>
              <a:gd name="connsiteX167" fmla="*/ 3470582 w 5037556"/>
              <a:gd name="connsiteY167" fmla="*/ 2982794 h 5968668"/>
              <a:gd name="connsiteX168" fmla="*/ 3428403 w 5037556"/>
              <a:gd name="connsiteY168" fmla="*/ 2876154 h 5968668"/>
              <a:gd name="connsiteX169" fmla="*/ 3216715 w 5037556"/>
              <a:gd name="connsiteY169" fmla="*/ 2820447 h 5968668"/>
              <a:gd name="connsiteX170" fmla="*/ 3044021 w 5037556"/>
              <a:gd name="connsiteY170" fmla="*/ 2777472 h 5968668"/>
              <a:gd name="connsiteX171" fmla="*/ 2981947 w 5037556"/>
              <a:gd name="connsiteY171" fmla="*/ 2798164 h 5968668"/>
              <a:gd name="connsiteX172" fmla="*/ 2893611 w 5037556"/>
              <a:gd name="connsiteY172" fmla="*/ 2831588 h 5968668"/>
              <a:gd name="connsiteX173" fmla="*/ 2624622 w 5037556"/>
              <a:gd name="connsiteY173" fmla="*/ 2827609 h 5968668"/>
              <a:gd name="connsiteX174" fmla="*/ 1121314 w 5037556"/>
              <a:gd name="connsiteY174" fmla="*/ 2827609 h 5968668"/>
              <a:gd name="connsiteX175" fmla="*/ 1076748 w 5037556"/>
              <a:gd name="connsiteY175" fmla="*/ 2827609 h 5968668"/>
              <a:gd name="connsiteX176" fmla="*/ 1072769 w 5037556"/>
              <a:gd name="connsiteY176" fmla="*/ 2910375 h 5968668"/>
              <a:gd name="connsiteX177" fmla="*/ 1060036 w 5037556"/>
              <a:gd name="connsiteY177" fmla="*/ 4750316 h 5968668"/>
              <a:gd name="connsiteX178" fmla="*/ 1060831 w 5037556"/>
              <a:gd name="connsiteY178" fmla="*/ 5644821 h 5968668"/>
              <a:gd name="connsiteX179" fmla="*/ 1018653 w 5037556"/>
              <a:gd name="connsiteY179" fmla="*/ 5696549 h 5968668"/>
              <a:gd name="connsiteX180" fmla="*/ 867447 w 5037556"/>
              <a:gd name="connsiteY180" fmla="*/ 5703712 h 5968668"/>
              <a:gd name="connsiteX181" fmla="*/ 787069 w 5037556"/>
              <a:gd name="connsiteY181" fmla="*/ 5621742 h 5968668"/>
              <a:gd name="connsiteX182" fmla="*/ 787864 w 5037556"/>
              <a:gd name="connsiteY182" fmla="*/ 3652081 h 5968668"/>
              <a:gd name="connsiteX183" fmla="*/ 774335 w 5037556"/>
              <a:gd name="connsiteY183" fmla="*/ 2894458 h 5968668"/>
              <a:gd name="connsiteX184" fmla="*/ 721811 w 5037556"/>
              <a:gd name="connsiteY184" fmla="*/ 2837159 h 5968668"/>
              <a:gd name="connsiteX185" fmla="*/ 397911 w 5037556"/>
              <a:gd name="connsiteY185" fmla="*/ 2827609 h 5968668"/>
              <a:gd name="connsiteX186" fmla="*/ 38199 w 5037556"/>
              <a:gd name="connsiteY186" fmla="*/ 2829201 h 5968668"/>
              <a:gd name="connsiteX187" fmla="*/ 0 w 5037556"/>
              <a:gd name="connsiteY187" fmla="*/ 2824426 h 5968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037556" h="5968668">
                <a:moveTo>
                  <a:pt x="0" y="2824426"/>
                </a:moveTo>
                <a:cubicBezTo>
                  <a:pt x="0" y="2736885"/>
                  <a:pt x="0" y="2653324"/>
                  <a:pt x="0" y="2568967"/>
                </a:cubicBezTo>
                <a:cubicBezTo>
                  <a:pt x="0" y="2544296"/>
                  <a:pt x="20692" y="2548275"/>
                  <a:pt x="35812" y="2548275"/>
                </a:cubicBezTo>
                <a:cubicBezTo>
                  <a:pt x="110620" y="2547479"/>
                  <a:pt x="184631" y="2549071"/>
                  <a:pt x="259438" y="2547479"/>
                </a:cubicBezTo>
                <a:cubicBezTo>
                  <a:pt x="471127" y="2542705"/>
                  <a:pt x="682816" y="2537134"/>
                  <a:pt x="894505" y="2532359"/>
                </a:cubicBezTo>
                <a:cubicBezTo>
                  <a:pt x="911217" y="2532359"/>
                  <a:pt x="919175" y="2527584"/>
                  <a:pt x="923950" y="2510872"/>
                </a:cubicBezTo>
                <a:cubicBezTo>
                  <a:pt x="936683" y="2463122"/>
                  <a:pt x="966129" y="2426514"/>
                  <a:pt x="1005124" y="2397069"/>
                </a:cubicBezTo>
                <a:cubicBezTo>
                  <a:pt x="1029794" y="2377969"/>
                  <a:pt x="1055261" y="2359665"/>
                  <a:pt x="1079136" y="2339770"/>
                </a:cubicBezTo>
                <a:cubicBezTo>
                  <a:pt x="1122110" y="2304754"/>
                  <a:pt x="1141209" y="2260188"/>
                  <a:pt x="1142801" y="2204480"/>
                </a:cubicBezTo>
                <a:cubicBezTo>
                  <a:pt x="1157922" y="1590901"/>
                  <a:pt x="1079136" y="987667"/>
                  <a:pt x="938275" y="391596"/>
                </a:cubicBezTo>
                <a:cubicBezTo>
                  <a:pt x="931112" y="362151"/>
                  <a:pt x="934296" y="347826"/>
                  <a:pt x="966924" y="342255"/>
                </a:cubicBezTo>
                <a:cubicBezTo>
                  <a:pt x="996370" y="336684"/>
                  <a:pt x="1024224" y="323951"/>
                  <a:pt x="1053669" y="316789"/>
                </a:cubicBezTo>
                <a:cubicBezTo>
                  <a:pt x="1113355" y="302464"/>
                  <a:pt x="1130864" y="312810"/>
                  <a:pt x="1146781" y="372496"/>
                </a:cubicBezTo>
                <a:cubicBezTo>
                  <a:pt x="1173839" y="470383"/>
                  <a:pt x="1200100" y="568269"/>
                  <a:pt x="1227158" y="666155"/>
                </a:cubicBezTo>
                <a:cubicBezTo>
                  <a:pt x="1343348" y="1087941"/>
                  <a:pt x="1430093" y="1516093"/>
                  <a:pt x="1518429" y="1944246"/>
                </a:cubicBezTo>
                <a:cubicBezTo>
                  <a:pt x="1530367" y="2003137"/>
                  <a:pt x="1541508" y="2062824"/>
                  <a:pt x="1555037" y="2121714"/>
                </a:cubicBezTo>
                <a:cubicBezTo>
                  <a:pt x="1559813" y="2143202"/>
                  <a:pt x="1553446" y="2150364"/>
                  <a:pt x="1531959" y="2152751"/>
                </a:cubicBezTo>
                <a:cubicBezTo>
                  <a:pt x="1512063" y="2154343"/>
                  <a:pt x="1492168" y="2161506"/>
                  <a:pt x="1472272" y="2167076"/>
                </a:cubicBezTo>
                <a:cubicBezTo>
                  <a:pt x="1465109" y="2168668"/>
                  <a:pt x="1458743" y="2173443"/>
                  <a:pt x="1451580" y="2175830"/>
                </a:cubicBezTo>
                <a:cubicBezTo>
                  <a:pt x="1372794" y="2206867"/>
                  <a:pt x="1344940" y="2194134"/>
                  <a:pt x="1321066" y="2112960"/>
                </a:cubicBezTo>
                <a:cubicBezTo>
                  <a:pt x="1309924" y="2073965"/>
                  <a:pt x="1301170" y="2033378"/>
                  <a:pt x="1286049" y="1993587"/>
                </a:cubicBezTo>
                <a:cubicBezTo>
                  <a:pt x="1284457" y="2008708"/>
                  <a:pt x="1281275" y="2023032"/>
                  <a:pt x="1281275" y="2038153"/>
                </a:cubicBezTo>
                <a:cubicBezTo>
                  <a:pt x="1282866" y="2105798"/>
                  <a:pt x="1283662" y="2174239"/>
                  <a:pt x="1289233" y="2241884"/>
                </a:cubicBezTo>
                <a:cubicBezTo>
                  <a:pt x="1290824" y="2261779"/>
                  <a:pt x="1303557" y="2285654"/>
                  <a:pt x="1319474" y="2299979"/>
                </a:cubicBezTo>
                <a:cubicBezTo>
                  <a:pt x="1379956" y="2353299"/>
                  <a:pt x="1442826" y="2405027"/>
                  <a:pt x="1506492" y="2455164"/>
                </a:cubicBezTo>
                <a:cubicBezTo>
                  <a:pt x="1590849" y="2521217"/>
                  <a:pt x="1685552" y="2557029"/>
                  <a:pt x="1793784" y="2555438"/>
                </a:cubicBezTo>
                <a:cubicBezTo>
                  <a:pt x="1847104" y="2554642"/>
                  <a:pt x="1857449" y="2545888"/>
                  <a:pt x="1862225" y="2492568"/>
                </a:cubicBezTo>
                <a:cubicBezTo>
                  <a:pt x="1868591" y="2426514"/>
                  <a:pt x="1883712" y="2411394"/>
                  <a:pt x="1951357" y="2416169"/>
                </a:cubicBezTo>
                <a:cubicBezTo>
                  <a:pt x="2081872" y="2425719"/>
                  <a:pt x="2211590" y="2437656"/>
                  <a:pt x="2342106" y="2448002"/>
                </a:cubicBezTo>
                <a:cubicBezTo>
                  <a:pt x="2378713" y="2451185"/>
                  <a:pt x="2415322" y="2451981"/>
                  <a:pt x="2451929" y="2453572"/>
                </a:cubicBezTo>
                <a:cubicBezTo>
                  <a:pt x="2444767" y="2414577"/>
                  <a:pt x="2422483" y="2393090"/>
                  <a:pt x="2377122" y="2387519"/>
                </a:cubicBezTo>
                <a:cubicBezTo>
                  <a:pt x="2339719" y="2382744"/>
                  <a:pt x="2301519" y="2382744"/>
                  <a:pt x="2264115" y="2380357"/>
                </a:cubicBezTo>
                <a:cubicBezTo>
                  <a:pt x="2243423" y="2378765"/>
                  <a:pt x="2217957" y="2384336"/>
                  <a:pt x="2209999" y="2356482"/>
                </a:cubicBezTo>
                <a:cubicBezTo>
                  <a:pt x="2202041" y="2328628"/>
                  <a:pt x="2218753" y="2310324"/>
                  <a:pt x="2241036" y="2299183"/>
                </a:cubicBezTo>
                <a:cubicBezTo>
                  <a:pt x="2293561" y="2272125"/>
                  <a:pt x="2346085" y="2243475"/>
                  <a:pt x="2400201" y="2220396"/>
                </a:cubicBezTo>
                <a:cubicBezTo>
                  <a:pt x="2451134" y="2198909"/>
                  <a:pt x="2499679" y="2209255"/>
                  <a:pt x="2543449" y="2243475"/>
                </a:cubicBezTo>
                <a:cubicBezTo>
                  <a:pt x="2564140" y="2259392"/>
                  <a:pt x="2584831" y="2275308"/>
                  <a:pt x="2602340" y="2293612"/>
                </a:cubicBezTo>
                <a:cubicBezTo>
                  <a:pt x="2716938" y="2409006"/>
                  <a:pt x="2860982" y="2445614"/>
                  <a:pt x="3015371" y="2433677"/>
                </a:cubicBezTo>
                <a:cubicBezTo>
                  <a:pt x="3141907" y="2423331"/>
                  <a:pt x="3266852" y="2396273"/>
                  <a:pt x="3391796" y="2373990"/>
                </a:cubicBezTo>
                <a:cubicBezTo>
                  <a:pt x="3433178" y="2366828"/>
                  <a:pt x="3444320" y="2350115"/>
                  <a:pt x="3449094" y="2303162"/>
                </a:cubicBezTo>
                <a:cubicBezTo>
                  <a:pt x="3461032" y="2181401"/>
                  <a:pt x="3468990" y="2059640"/>
                  <a:pt x="3483315" y="1938675"/>
                </a:cubicBezTo>
                <a:cubicBezTo>
                  <a:pt x="3495252" y="1832831"/>
                  <a:pt x="3510373" y="1726986"/>
                  <a:pt x="3528677" y="1621938"/>
                </a:cubicBezTo>
                <a:cubicBezTo>
                  <a:pt x="3544593" y="1532806"/>
                  <a:pt x="3579609" y="1450040"/>
                  <a:pt x="3632930" y="1376825"/>
                </a:cubicBezTo>
                <a:cubicBezTo>
                  <a:pt x="3648050" y="1356133"/>
                  <a:pt x="3648847" y="1335442"/>
                  <a:pt x="3647254" y="1310771"/>
                </a:cubicBezTo>
                <a:cubicBezTo>
                  <a:pt x="3644867" y="1271776"/>
                  <a:pt x="3651233" y="1231985"/>
                  <a:pt x="3655213" y="1192194"/>
                </a:cubicBezTo>
                <a:cubicBezTo>
                  <a:pt x="3658396" y="1158769"/>
                  <a:pt x="3665559" y="1126140"/>
                  <a:pt x="3664763" y="1092716"/>
                </a:cubicBezTo>
                <a:cubicBezTo>
                  <a:pt x="3663966" y="1053721"/>
                  <a:pt x="3652029" y="1045762"/>
                  <a:pt x="3615421" y="1056904"/>
                </a:cubicBezTo>
                <a:cubicBezTo>
                  <a:pt x="3566876" y="1071229"/>
                  <a:pt x="3519923" y="1089533"/>
                  <a:pt x="3472173" y="1106245"/>
                </a:cubicBezTo>
                <a:cubicBezTo>
                  <a:pt x="3398162" y="1134099"/>
                  <a:pt x="3327334" y="1130915"/>
                  <a:pt x="3319376" y="1003584"/>
                </a:cubicBezTo>
                <a:cubicBezTo>
                  <a:pt x="3310622" y="978913"/>
                  <a:pt x="3305846" y="988463"/>
                  <a:pt x="3279585" y="963793"/>
                </a:cubicBezTo>
                <a:cubicBezTo>
                  <a:pt x="3271627" y="956630"/>
                  <a:pt x="3290726" y="944693"/>
                  <a:pt x="3286747" y="935143"/>
                </a:cubicBezTo>
                <a:cubicBezTo>
                  <a:pt x="3281972" y="924001"/>
                  <a:pt x="3251731" y="922410"/>
                  <a:pt x="3253322" y="910473"/>
                </a:cubicBezTo>
                <a:cubicBezTo>
                  <a:pt x="3258894" y="877844"/>
                  <a:pt x="3258894" y="856357"/>
                  <a:pt x="3217510" y="841236"/>
                </a:cubicBezTo>
                <a:cubicBezTo>
                  <a:pt x="3199207" y="835665"/>
                  <a:pt x="3155437" y="839644"/>
                  <a:pt x="3157028" y="807016"/>
                </a:cubicBezTo>
                <a:cubicBezTo>
                  <a:pt x="3158619" y="725046"/>
                  <a:pt x="3153049" y="639097"/>
                  <a:pt x="3133153" y="558719"/>
                </a:cubicBezTo>
                <a:cubicBezTo>
                  <a:pt x="3122807" y="518132"/>
                  <a:pt x="3109279" y="478341"/>
                  <a:pt x="3090974" y="441733"/>
                </a:cubicBezTo>
                <a:cubicBezTo>
                  <a:pt x="3067100" y="393188"/>
                  <a:pt x="3040042" y="347030"/>
                  <a:pt x="3015371" y="298485"/>
                </a:cubicBezTo>
                <a:cubicBezTo>
                  <a:pt x="3011392" y="290527"/>
                  <a:pt x="3012189" y="273815"/>
                  <a:pt x="3016963" y="269040"/>
                </a:cubicBezTo>
                <a:cubicBezTo>
                  <a:pt x="3074262" y="222882"/>
                  <a:pt x="3132358" y="178316"/>
                  <a:pt x="3192840" y="138525"/>
                </a:cubicBezTo>
                <a:cubicBezTo>
                  <a:pt x="3274810" y="85205"/>
                  <a:pt x="3362350" y="41434"/>
                  <a:pt x="3460236" y="16764"/>
                </a:cubicBezTo>
                <a:cubicBezTo>
                  <a:pt x="3543797" y="-3928"/>
                  <a:pt x="3628951" y="-6315"/>
                  <a:pt x="3713308" y="14376"/>
                </a:cubicBezTo>
                <a:cubicBezTo>
                  <a:pt x="3787319" y="32680"/>
                  <a:pt x="3844619" y="73267"/>
                  <a:pt x="3879635" y="142504"/>
                </a:cubicBezTo>
                <a:cubicBezTo>
                  <a:pt x="3968767" y="319972"/>
                  <a:pt x="4006967" y="506195"/>
                  <a:pt x="3976725" y="704354"/>
                </a:cubicBezTo>
                <a:cubicBezTo>
                  <a:pt x="3971155" y="740962"/>
                  <a:pt x="3976725" y="768020"/>
                  <a:pt x="4002988" y="795078"/>
                </a:cubicBezTo>
                <a:cubicBezTo>
                  <a:pt x="4036412" y="830094"/>
                  <a:pt x="4065857" y="869090"/>
                  <a:pt x="4096894" y="906493"/>
                </a:cubicBezTo>
                <a:cubicBezTo>
                  <a:pt x="4139869" y="958222"/>
                  <a:pt x="4190801" y="1001196"/>
                  <a:pt x="4254467" y="1021888"/>
                </a:cubicBezTo>
                <a:cubicBezTo>
                  <a:pt x="4342008" y="1050537"/>
                  <a:pt x="4392941" y="1112611"/>
                  <a:pt x="4427956" y="1192989"/>
                </a:cubicBezTo>
                <a:cubicBezTo>
                  <a:pt x="4490031" y="1336238"/>
                  <a:pt x="4529026" y="1486648"/>
                  <a:pt x="4555288" y="1640242"/>
                </a:cubicBezTo>
                <a:cubicBezTo>
                  <a:pt x="4612587" y="1977670"/>
                  <a:pt x="4612587" y="2315099"/>
                  <a:pt x="4551309" y="2651732"/>
                </a:cubicBezTo>
                <a:cubicBezTo>
                  <a:pt x="4540168" y="2713010"/>
                  <a:pt x="4522659" y="2773493"/>
                  <a:pt x="4500377" y="2831588"/>
                </a:cubicBezTo>
                <a:cubicBezTo>
                  <a:pt x="4485256" y="2872175"/>
                  <a:pt x="4484460" y="2908783"/>
                  <a:pt x="4500377" y="2946982"/>
                </a:cubicBezTo>
                <a:cubicBezTo>
                  <a:pt x="4538576" y="3037706"/>
                  <a:pt x="4546534" y="3133205"/>
                  <a:pt x="4544147" y="3229499"/>
                </a:cubicBezTo>
                <a:cubicBezTo>
                  <a:pt x="4537780" y="3448350"/>
                  <a:pt x="4466952" y="3643327"/>
                  <a:pt x="4331662" y="3815225"/>
                </a:cubicBezTo>
                <a:cubicBezTo>
                  <a:pt x="4328478" y="3819204"/>
                  <a:pt x="4324499" y="3823183"/>
                  <a:pt x="4322112" y="3827958"/>
                </a:cubicBezTo>
                <a:cubicBezTo>
                  <a:pt x="4321317" y="3829550"/>
                  <a:pt x="4321317" y="3831937"/>
                  <a:pt x="4320520" y="3834324"/>
                </a:cubicBezTo>
                <a:cubicBezTo>
                  <a:pt x="4384982" y="3853424"/>
                  <a:pt x="4435914" y="3838303"/>
                  <a:pt x="4474910" y="3786575"/>
                </a:cubicBezTo>
                <a:cubicBezTo>
                  <a:pt x="4521864" y="3723705"/>
                  <a:pt x="4539371" y="3649694"/>
                  <a:pt x="4550513" y="3574886"/>
                </a:cubicBezTo>
                <a:cubicBezTo>
                  <a:pt x="4572001" y="3433230"/>
                  <a:pt x="4586325" y="3289982"/>
                  <a:pt x="4603834" y="3147530"/>
                </a:cubicBezTo>
                <a:cubicBezTo>
                  <a:pt x="4653970" y="2747231"/>
                  <a:pt x="4689782" y="2344545"/>
                  <a:pt x="4771752" y="1949021"/>
                </a:cubicBezTo>
                <a:cubicBezTo>
                  <a:pt x="4775731" y="1927534"/>
                  <a:pt x="4780506" y="1906842"/>
                  <a:pt x="4785281" y="1885355"/>
                </a:cubicBezTo>
                <a:cubicBezTo>
                  <a:pt x="4792443" y="1855114"/>
                  <a:pt x="4805972" y="1850339"/>
                  <a:pt x="4829846" y="1871030"/>
                </a:cubicBezTo>
                <a:cubicBezTo>
                  <a:pt x="4870434" y="1906842"/>
                  <a:pt x="4879984" y="1953000"/>
                  <a:pt x="4872025" y="2003933"/>
                </a:cubicBezTo>
                <a:cubicBezTo>
                  <a:pt x="4864067" y="2053274"/>
                  <a:pt x="4848946" y="2101023"/>
                  <a:pt x="4843376" y="2149568"/>
                </a:cubicBezTo>
                <a:cubicBezTo>
                  <a:pt x="4824276" y="2309529"/>
                  <a:pt x="4807564" y="2469489"/>
                  <a:pt x="4790852" y="2629449"/>
                </a:cubicBezTo>
                <a:cubicBezTo>
                  <a:pt x="4764589" y="2893662"/>
                  <a:pt x="4743103" y="3158671"/>
                  <a:pt x="4711270" y="3422088"/>
                </a:cubicBezTo>
                <a:cubicBezTo>
                  <a:pt x="4690578" y="3593986"/>
                  <a:pt x="4635667" y="3755538"/>
                  <a:pt x="4541759" y="3903561"/>
                </a:cubicBezTo>
                <a:cubicBezTo>
                  <a:pt x="4509926" y="3954494"/>
                  <a:pt x="4470931" y="3979164"/>
                  <a:pt x="4410448" y="3979164"/>
                </a:cubicBezTo>
                <a:cubicBezTo>
                  <a:pt x="4282321" y="3978368"/>
                  <a:pt x="4153397" y="3982347"/>
                  <a:pt x="4025270" y="3983939"/>
                </a:cubicBezTo>
                <a:cubicBezTo>
                  <a:pt x="4003783" y="3983939"/>
                  <a:pt x="3994233" y="3989510"/>
                  <a:pt x="3992641" y="4011793"/>
                </a:cubicBezTo>
                <a:cubicBezTo>
                  <a:pt x="3989458" y="4073071"/>
                  <a:pt x="3980704" y="4134349"/>
                  <a:pt x="3981500" y="4195628"/>
                </a:cubicBezTo>
                <a:cubicBezTo>
                  <a:pt x="3983888" y="4425620"/>
                  <a:pt x="3986275" y="4655613"/>
                  <a:pt x="3995029" y="4885606"/>
                </a:cubicBezTo>
                <a:cubicBezTo>
                  <a:pt x="4002988" y="5086153"/>
                  <a:pt x="4020495" y="5286700"/>
                  <a:pt x="4070632" y="5481677"/>
                </a:cubicBezTo>
                <a:cubicBezTo>
                  <a:pt x="4075407" y="5499185"/>
                  <a:pt x="4080978" y="5516693"/>
                  <a:pt x="4086549" y="5534202"/>
                </a:cubicBezTo>
                <a:cubicBezTo>
                  <a:pt x="4103261" y="5585134"/>
                  <a:pt x="4137481" y="5620150"/>
                  <a:pt x="4190801" y="5630496"/>
                </a:cubicBezTo>
                <a:cubicBezTo>
                  <a:pt x="4289484" y="5649596"/>
                  <a:pt x="4388165" y="5666308"/>
                  <a:pt x="4486847" y="5683020"/>
                </a:cubicBezTo>
                <a:cubicBezTo>
                  <a:pt x="4660337" y="5711670"/>
                  <a:pt x="4833826" y="5740319"/>
                  <a:pt x="5007315" y="5768173"/>
                </a:cubicBezTo>
                <a:cubicBezTo>
                  <a:pt x="5034373" y="5772152"/>
                  <a:pt x="5047106" y="5784090"/>
                  <a:pt x="5043923" y="5812739"/>
                </a:cubicBezTo>
                <a:cubicBezTo>
                  <a:pt x="5040739" y="5842981"/>
                  <a:pt x="5043127" y="5873222"/>
                  <a:pt x="5036760" y="5902667"/>
                </a:cubicBezTo>
                <a:cubicBezTo>
                  <a:pt x="5027211" y="5946438"/>
                  <a:pt x="4991399" y="5971904"/>
                  <a:pt x="4947629" y="5974291"/>
                </a:cubicBezTo>
                <a:cubicBezTo>
                  <a:pt x="4896696" y="5976679"/>
                  <a:pt x="4878392" y="5964741"/>
                  <a:pt x="4857700" y="5913808"/>
                </a:cubicBezTo>
                <a:cubicBezTo>
                  <a:pt x="4853721" y="5903463"/>
                  <a:pt x="4849742" y="5893913"/>
                  <a:pt x="4846559" y="5883567"/>
                </a:cubicBezTo>
                <a:cubicBezTo>
                  <a:pt x="4833030" y="5838205"/>
                  <a:pt x="4801197" y="5819902"/>
                  <a:pt x="4755040" y="5815127"/>
                </a:cubicBezTo>
                <a:cubicBezTo>
                  <a:pt x="4584734" y="5797619"/>
                  <a:pt x="4413632" y="5778519"/>
                  <a:pt x="4243326" y="5759419"/>
                </a:cubicBezTo>
                <a:cubicBezTo>
                  <a:pt x="4162152" y="5749869"/>
                  <a:pt x="4084957" y="5754644"/>
                  <a:pt x="4012537" y="5800006"/>
                </a:cubicBezTo>
                <a:cubicBezTo>
                  <a:pt x="3913855" y="5862080"/>
                  <a:pt x="3803235" y="5861284"/>
                  <a:pt x="3691820" y="5849347"/>
                </a:cubicBezTo>
                <a:cubicBezTo>
                  <a:pt x="3617014" y="5841389"/>
                  <a:pt x="3542206" y="5825472"/>
                  <a:pt x="3467399" y="5818310"/>
                </a:cubicBezTo>
                <a:cubicBezTo>
                  <a:pt x="3419649" y="5813535"/>
                  <a:pt x="3370309" y="5814331"/>
                  <a:pt x="3322559" y="5821493"/>
                </a:cubicBezTo>
                <a:cubicBezTo>
                  <a:pt x="3252527" y="5831839"/>
                  <a:pt x="3204777" y="5874017"/>
                  <a:pt x="3184086" y="5941662"/>
                </a:cubicBezTo>
                <a:cubicBezTo>
                  <a:pt x="3176923" y="5966333"/>
                  <a:pt x="3164190" y="5974291"/>
                  <a:pt x="3140316" y="5973495"/>
                </a:cubicBezTo>
                <a:cubicBezTo>
                  <a:pt x="3100525" y="5971904"/>
                  <a:pt x="3061529" y="5973495"/>
                  <a:pt x="3024126" y="5973495"/>
                </a:cubicBezTo>
                <a:cubicBezTo>
                  <a:pt x="3016963" y="5917788"/>
                  <a:pt x="3010596" y="5867651"/>
                  <a:pt x="3003434" y="5817514"/>
                </a:cubicBezTo>
                <a:cubicBezTo>
                  <a:pt x="2999455" y="5792048"/>
                  <a:pt x="3017759" y="5792048"/>
                  <a:pt x="3032880" y="5788865"/>
                </a:cubicBezTo>
                <a:cubicBezTo>
                  <a:pt x="3135541" y="5767377"/>
                  <a:pt x="3237406" y="5745095"/>
                  <a:pt x="3340067" y="5724403"/>
                </a:cubicBezTo>
                <a:cubicBezTo>
                  <a:pt x="3382246" y="5715649"/>
                  <a:pt x="3424424" y="5705303"/>
                  <a:pt x="3467399" y="5700528"/>
                </a:cubicBezTo>
                <a:cubicBezTo>
                  <a:pt x="3542206" y="5690978"/>
                  <a:pt x="3597914" y="5651983"/>
                  <a:pt x="3641684" y="5593888"/>
                </a:cubicBezTo>
                <a:cubicBezTo>
                  <a:pt x="3703758" y="5511123"/>
                  <a:pt x="3728429" y="5414032"/>
                  <a:pt x="3746732" y="5314554"/>
                </a:cubicBezTo>
                <a:cubicBezTo>
                  <a:pt x="3780953" y="5129128"/>
                  <a:pt x="3775382" y="4942109"/>
                  <a:pt x="3756283" y="4755887"/>
                </a:cubicBezTo>
                <a:cubicBezTo>
                  <a:pt x="3743549" y="4631739"/>
                  <a:pt x="3721266" y="4507591"/>
                  <a:pt x="3714899" y="4382646"/>
                </a:cubicBezTo>
                <a:cubicBezTo>
                  <a:pt x="3709329" y="4272027"/>
                  <a:pt x="3718083" y="4160612"/>
                  <a:pt x="3722062" y="4049992"/>
                </a:cubicBezTo>
                <a:cubicBezTo>
                  <a:pt x="3723653" y="4008610"/>
                  <a:pt x="3720471" y="3999856"/>
                  <a:pt x="3679883" y="3991897"/>
                </a:cubicBezTo>
                <a:cubicBezTo>
                  <a:pt x="3638500" y="3984735"/>
                  <a:pt x="3596322" y="3979960"/>
                  <a:pt x="3554939" y="3979960"/>
                </a:cubicBezTo>
                <a:cubicBezTo>
                  <a:pt x="3404528" y="3980756"/>
                  <a:pt x="3254914" y="3983939"/>
                  <a:pt x="3104504" y="3985531"/>
                </a:cubicBezTo>
                <a:cubicBezTo>
                  <a:pt x="3071875" y="3985531"/>
                  <a:pt x="3051183" y="4003039"/>
                  <a:pt x="3048001" y="4032484"/>
                </a:cubicBezTo>
                <a:cubicBezTo>
                  <a:pt x="3043225" y="4081825"/>
                  <a:pt x="3042429" y="4131166"/>
                  <a:pt x="3044021" y="4180507"/>
                </a:cubicBezTo>
                <a:cubicBezTo>
                  <a:pt x="3051980" y="4486103"/>
                  <a:pt x="3252527" y="4932559"/>
                  <a:pt x="3359963" y="5213485"/>
                </a:cubicBezTo>
                <a:cubicBezTo>
                  <a:pt x="3370309" y="5239747"/>
                  <a:pt x="3322559" y="5216668"/>
                  <a:pt x="3336088" y="5241338"/>
                </a:cubicBezTo>
                <a:cubicBezTo>
                  <a:pt x="3429995" y="5410053"/>
                  <a:pt x="3400549" y="5471331"/>
                  <a:pt x="3361554" y="5655166"/>
                </a:cubicBezTo>
                <a:cubicBezTo>
                  <a:pt x="3359167" y="5667900"/>
                  <a:pt x="3347230" y="5683816"/>
                  <a:pt x="3335292" y="5689387"/>
                </a:cubicBezTo>
                <a:cubicBezTo>
                  <a:pt x="3295501" y="5707691"/>
                  <a:pt x="3254118" y="5724403"/>
                  <a:pt x="3211940" y="5737136"/>
                </a:cubicBezTo>
                <a:cubicBezTo>
                  <a:pt x="3168965" y="5749869"/>
                  <a:pt x="3173740" y="5699733"/>
                  <a:pt x="3148274" y="5667900"/>
                </a:cubicBezTo>
                <a:cubicBezTo>
                  <a:pt x="3104504" y="5693366"/>
                  <a:pt x="3055959" y="5768969"/>
                  <a:pt x="3013780" y="5794435"/>
                </a:cubicBezTo>
                <a:cubicBezTo>
                  <a:pt x="2921465" y="5851734"/>
                  <a:pt x="2787766" y="5854122"/>
                  <a:pt x="2681126" y="5869243"/>
                </a:cubicBezTo>
                <a:cubicBezTo>
                  <a:pt x="2675555" y="5870038"/>
                  <a:pt x="2669985" y="5870038"/>
                  <a:pt x="2665209" y="5870834"/>
                </a:cubicBezTo>
                <a:cubicBezTo>
                  <a:pt x="2618256" y="5873222"/>
                  <a:pt x="2584036" y="5858897"/>
                  <a:pt x="2575282" y="5833431"/>
                </a:cubicBezTo>
                <a:cubicBezTo>
                  <a:pt x="2564936" y="5803189"/>
                  <a:pt x="2589606" y="5744298"/>
                  <a:pt x="2622236" y="5722811"/>
                </a:cubicBezTo>
                <a:cubicBezTo>
                  <a:pt x="2671576" y="5690183"/>
                  <a:pt x="2724896" y="5661533"/>
                  <a:pt x="2770258" y="5623333"/>
                </a:cubicBezTo>
                <a:cubicBezTo>
                  <a:pt x="2825966" y="5576380"/>
                  <a:pt x="2879286" y="5525447"/>
                  <a:pt x="2927831" y="5470536"/>
                </a:cubicBezTo>
                <a:cubicBezTo>
                  <a:pt x="2968418" y="5424378"/>
                  <a:pt x="2962051" y="5336042"/>
                  <a:pt x="2922260" y="5340021"/>
                </a:cubicBezTo>
                <a:cubicBezTo>
                  <a:pt x="2910323" y="5327288"/>
                  <a:pt x="2849045" y="5323309"/>
                  <a:pt x="2830741" y="5320125"/>
                </a:cubicBezTo>
                <a:cubicBezTo>
                  <a:pt x="2758321" y="5307392"/>
                  <a:pt x="2740017" y="5291476"/>
                  <a:pt x="2667597" y="5281130"/>
                </a:cubicBezTo>
                <a:cubicBezTo>
                  <a:pt x="2638948" y="5277151"/>
                  <a:pt x="2609502" y="5234176"/>
                  <a:pt x="2603931" y="5201547"/>
                </a:cubicBezTo>
                <a:cubicBezTo>
                  <a:pt x="2563345" y="4975534"/>
                  <a:pt x="2520370" y="4749520"/>
                  <a:pt x="2478191" y="4523507"/>
                </a:cubicBezTo>
                <a:cubicBezTo>
                  <a:pt x="2475804" y="4511570"/>
                  <a:pt x="2473416" y="4500428"/>
                  <a:pt x="2468641" y="4478941"/>
                </a:cubicBezTo>
                <a:cubicBezTo>
                  <a:pt x="2461479" y="4498041"/>
                  <a:pt x="2456704" y="4508386"/>
                  <a:pt x="2453521" y="4519528"/>
                </a:cubicBezTo>
                <a:cubicBezTo>
                  <a:pt x="2432829" y="4591948"/>
                  <a:pt x="2410546" y="4664367"/>
                  <a:pt x="2392243" y="4737583"/>
                </a:cubicBezTo>
                <a:cubicBezTo>
                  <a:pt x="2357226" y="4879239"/>
                  <a:pt x="2309477" y="5016121"/>
                  <a:pt x="2255361" y="5152207"/>
                </a:cubicBezTo>
                <a:cubicBezTo>
                  <a:pt x="2233078" y="5208710"/>
                  <a:pt x="2238649" y="5270784"/>
                  <a:pt x="2224324" y="5330471"/>
                </a:cubicBezTo>
                <a:cubicBezTo>
                  <a:pt x="2207611" y="5402891"/>
                  <a:pt x="2202837" y="5391749"/>
                  <a:pt x="2213978" y="5463373"/>
                </a:cubicBezTo>
                <a:cubicBezTo>
                  <a:pt x="2221937" y="5514306"/>
                  <a:pt x="2211590" y="5607417"/>
                  <a:pt x="2190104" y="5655962"/>
                </a:cubicBezTo>
                <a:cubicBezTo>
                  <a:pt x="2177371" y="5684612"/>
                  <a:pt x="2185329" y="5738728"/>
                  <a:pt x="2151904" y="5734748"/>
                </a:cubicBezTo>
                <a:cubicBezTo>
                  <a:pt x="2123254" y="5731565"/>
                  <a:pt x="2021390" y="5730769"/>
                  <a:pt x="1992739" y="5725995"/>
                </a:cubicBezTo>
                <a:cubicBezTo>
                  <a:pt x="1976823" y="5704507"/>
                  <a:pt x="1980802" y="5688591"/>
                  <a:pt x="1968865" y="5628109"/>
                </a:cubicBezTo>
                <a:cubicBezTo>
                  <a:pt x="1882916" y="5629700"/>
                  <a:pt x="1893261" y="5677450"/>
                  <a:pt x="1821637" y="5710078"/>
                </a:cubicBezTo>
                <a:cubicBezTo>
                  <a:pt x="1777072" y="5708486"/>
                  <a:pt x="1169063" y="5725199"/>
                  <a:pt x="1124497" y="5721220"/>
                </a:cubicBezTo>
                <a:cubicBezTo>
                  <a:pt x="1111764" y="5720424"/>
                  <a:pt x="1099827" y="5718036"/>
                  <a:pt x="1080727" y="5714853"/>
                </a:cubicBezTo>
                <a:cubicBezTo>
                  <a:pt x="1057648" y="5690183"/>
                  <a:pt x="1157126" y="5592297"/>
                  <a:pt x="1166676" y="5582747"/>
                </a:cubicBezTo>
                <a:cubicBezTo>
                  <a:pt x="1215221" y="5551709"/>
                  <a:pt x="1248645" y="5541364"/>
                  <a:pt x="1316290" y="5511123"/>
                </a:cubicBezTo>
                <a:cubicBezTo>
                  <a:pt x="1363244" y="5489635"/>
                  <a:pt x="1421339" y="5464965"/>
                  <a:pt x="1465905" y="5439498"/>
                </a:cubicBezTo>
                <a:cubicBezTo>
                  <a:pt x="1520817" y="5407666"/>
                  <a:pt x="1570158" y="5396524"/>
                  <a:pt x="1621090" y="5358324"/>
                </a:cubicBezTo>
                <a:cubicBezTo>
                  <a:pt x="1639395" y="5344795"/>
                  <a:pt x="1652923" y="5322512"/>
                  <a:pt x="1664065" y="5302617"/>
                </a:cubicBezTo>
                <a:cubicBezTo>
                  <a:pt x="1679186" y="5275559"/>
                  <a:pt x="1672023" y="5258051"/>
                  <a:pt x="1643374" y="5246114"/>
                </a:cubicBezTo>
                <a:cubicBezTo>
                  <a:pt x="1570158" y="5215076"/>
                  <a:pt x="1555037" y="5193589"/>
                  <a:pt x="1580504" y="5114803"/>
                </a:cubicBezTo>
                <a:cubicBezTo>
                  <a:pt x="1629049" y="4962801"/>
                  <a:pt x="1680777" y="4811594"/>
                  <a:pt x="1737280" y="4662776"/>
                </a:cubicBezTo>
                <a:cubicBezTo>
                  <a:pt x="1795376" y="4509978"/>
                  <a:pt x="1978415" y="3797717"/>
                  <a:pt x="1979211" y="3773842"/>
                </a:cubicBezTo>
                <a:cubicBezTo>
                  <a:pt x="1980802" y="3668793"/>
                  <a:pt x="2026960" y="3590803"/>
                  <a:pt x="2121663" y="3545441"/>
                </a:cubicBezTo>
                <a:cubicBezTo>
                  <a:pt x="2223528" y="3496100"/>
                  <a:pt x="2326189" y="3447555"/>
                  <a:pt x="2431238" y="3404580"/>
                </a:cubicBezTo>
                <a:cubicBezTo>
                  <a:pt x="2756729" y="3271678"/>
                  <a:pt x="3083016" y="3140367"/>
                  <a:pt x="3419649" y="3036114"/>
                </a:cubicBezTo>
                <a:cubicBezTo>
                  <a:pt x="3446707" y="3028156"/>
                  <a:pt x="3472173" y="3017015"/>
                  <a:pt x="3470582" y="2982794"/>
                </a:cubicBezTo>
                <a:cubicBezTo>
                  <a:pt x="3469787" y="2942207"/>
                  <a:pt x="3484111" y="2892866"/>
                  <a:pt x="3428403" y="2876154"/>
                </a:cubicBezTo>
                <a:cubicBezTo>
                  <a:pt x="3358371" y="2855463"/>
                  <a:pt x="3287543" y="2837955"/>
                  <a:pt x="3216715" y="2820447"/>
                </a:cubicBezTo>
                <a:cubicBezTo>
                  <a:pt x="3159416" y="2806122"/>
                  <a:pt x="3101320" y="2793389"/>
                  <a:pt x="3044021" y="2777472"/>
                </a:cubicBezTo>
                <a:cubicBezTo>
                  <a:pt x="3016168" y="2769514"/>
                  <a:pt x="2997068" y="2769514"/>
                  <a:pt x="2981947" y="2798164"/>
                </a:cubicBezTo>
                <a:cubicBezTo>
                  <a:pt x="2962847" y="2833976"/>
                  <a:pt x="2927035" y="2831588"/>
                  <a:pt x="2893611" y="2831588"/>
                </a:cubicBezTo>
                <a:cubicBezTo>
                  <a:pt x="2803683" y="2830792"/>
                  <a:pt x="2714551" y="2827609"/>
                  <a:pt x="2624622" y="2827609"/>
                </a:cubicBezTo>
                <a:cubicBezTo>
                  <a:pt x="2123254" y="2826813"/>
                  <a:pt x="1622682" y="2827609"/>
                  <a:pt x="1121314" y="2827609"/>
                </a:cubicBezTo>
                <a:cubicBezTo>
                  <a:pt x="1107785" y="2827609"/>
                  <a:pt x="1093460" y="2827609"/>
                  <a:pt x="1076748" y="2827609"/>
                </a:cubicBezTo>
                <a:cubicBezTo>
                  <a:pt x="1075156" y="2857054"/>
                  <a:pt x="1072769" y="2883316"/>
                  <a:pt x="1072769" y="2910375"/>
                </a:cubicBezTo>
                <a:cubicBezTo>
                  <a:pt x="1068790" y="3523954"/>
                  <a:pt x="1064015" y="4136737"/>
                  <a:pt x="1060036" y="4750316"/>
                </a:cubicBezTo>
                <a:cubicBezTo>
                  <a:pt x="1058444" y="5048750"/>
                  <a:pt x="1059240" y="5346387"/>
                  <a:pt x="1060831" y="5644821"/>
                </a:cubicBezTo>
                <a:cubicBezTo>
                  <a:pt x="1060831" y="5679041"/>
                  <a:pt x="1048098" y="5694162"/>
                  <a:pt x="1018653" y="5696549"/>
                </a:cubicBezTo>
                <a:cubicBezTo>
                  <a:pt x="968516" y="5701324"/>
                  <a:pt x="917583" y="5703712"/>
                  <a:pt x="867447" y="5703712"/>
                </a:cubicBezTo>
                <a:cubicBezTo>
                  <a:pt x="787864" y="5703712"/>
                  <a:pt x="787069" y="5702120"/>
                  <a:pt x="787069" y="5621742"/>
                </a:cubicBezTo>
                <a:cubicBezTo>
                  <a:pt x="787864" y="4965188"/>
                  <a:pt x="789456" y="4308635"/>
                  <a:pt x="787864" y="3652081"/>
                </a:cubicBezTo>
                <a:cubicBezTo>
                  <a:pt x="787069" y="3399805"/>
                  <a:pt x="779110" y="3146734"/>
                  <a:pt x="774335" y="2894458"/>
                </a:cubicBezTo>
                <a:cubicBezTo>
                  <a:pt x="773540" y="2852279"/>
                  <a:pt x="763990" y="2838751"/>
                  <a:pt x="721811" y="2837159"/>
                </a:cubicBezTo>
                <a:cubicBezTo>
                  <a:pt x="614375" y="2832384"/>
                  <a:pt x="506143" y="2828405"/>
                  <a:pt x="397911" y="2827609"/>
                </a:cubicBezTo>
                <a:cubicBezTo>
                  <a:pt x="277742" y="2826017"/>
                  <a:pt x="158369" y="2828405"/>
                  <a:pt x="38199" y="2829201"/>
                </a:cubicBezTo>
                <a:cubicBezTo>
                  <a:pt x="27058" y="2826017"/>
                  <a:pt x="16713" y="2825221"/>
                  <a:pt x="0" y="2824426"/>
                </a:cubicBezTo>
                <a:close/>
              </a:path>
            </a:pathLst>
          </a:custGeom>
          <a:solidFill>
            <a:srgbClr val="22393F"/>
          </a:solidFill>
          <a:ln w="79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06BA5F9-B58F-BACF-12AF-3578614B3386}"/>
              </a:ext>
            </a:extLst>
          </p:cNvPr>
          <p:cNvGrpSpPr/>
          <p:nvPr/>
        </p:nvGrpSpPr>
        <p:grpSpPr>
          <a:xfrm rot="18673118">
            <a:off x="9343693" y="548011"/>
            <a:ext cx="1454847" cy="1478278"/>
            <a:chOff x="5302622" y="644288"/>
            <a:chExt cx="1587037" cy="161259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721F31E-649D-7FC1-4375-FFA779746651}"/>
                </a:ext>
              </a:extLst>
            </p:cNvPr>
            <p:cNvSpPr/>
            <p:nvPr/>
          </p:nvSpPr>
          <p:spPr bwMode="auto">
            <a:xfrm>
              <a:off x="5302622" y="644288"/>
              <a:ext cx="1587037" cy="1612597"/>
            </a:xfrm>
            <a:custGeom>
              <a:avLst/>
              <a:gdLst>
                <a:gd name="T0" fmla="*/ 521 w 575"/>
                <a:gd name="T1" fmla="*/ 455 h 582"/>
                <a:gd name="T2" fmla="*/ 474 w 575"/>
                <a:gd name="T3" fmla="*/ 506 h 582"/>
                <a:gd name="T4" fmla="*/ 334 w 575"/>
                <a:gd name="T5" fmla="*/ 569 h 582"/>
                <a:gd name="T6" fmla="*/ 100 w 575"/>
                <a:gd name="T7" fmla="*/ 498 h 582"/>
                <a:gd name="T8" fmla="*/ 14 w 575"/>
                <a:gd name="T9" fmla="*/ 336 h 582"/>
                <a:gd name="T10" fmla="*/ 85 w 575"/>
                <a:gd name="T11" fmla="*/ 101 h 582"/>
                <a:gd name="T12" fmla="*/ 250 w 575"/>
                <a:gd name="T13" fmla="*/ 14 h 582"/>
                <a:gd name="T14" fmla="*/ 517 w 575"/>
                <a:gd name="T15" fmla="*/ 123 h 582"/>
                <a:gd name="T16" fmla="*/ 519 w 575"/>
                <a:gd name="T17" fmla="*/ 125 h 582"/>
                <a:gd name="T18" fmla="*/ 528 w 575"/>
                <a:gd name="T19" fmla="*/ 136 h 582"/>
                <a:gd name="T20" fmla="*/ 573 w 575"/>
                <a:gd name="T21" fmla="*/ 260 h 582"/>
                <a:gd name="T22" fmla="*/ 575 w 575"/>
                <a:gd name="T23" fmla="*/ 298 h 582"/>
                <a:gd name="T24" fmla="*/ 567 w 575"/>
                <a:gd name="T25" fmla="*/ 355 h 582"/>
                <a:gd name="T26" fmla="*/ 541 w 575"/>
                <a:gd name="T27" fmla="*/ 425 h 582"/>
                <a:gd name="T28" fmla="*/ 525 w 575"/>
                <a:gd name="T29" fmla="*/ 452 h 582"/>
                <a:gd name="T30" fmla="*/ 521 w 575"/>
                <a:gd name="T31" fmla="*/ 455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5" h="582">
                  <a:moveTo>
                    <a:pt x="521" y="455"/>
                  </a:moveTo>
                  <a:cubicBezTo>
                    <a:pt x="507" y="473"/>
                    <a:pt x="492" y="491"/>
                    <a:pt x="474" y="506"/>
                  </a:cubicBezTo>
                  <a:cubicBezTo>
                    <a:pt x="433" y="540"/>
                    <a:pt x="387" y="562"/>
                    <a:pt x="334" y="569"/>
                  </a:cubicBezTo>
                  <a:cubicBezTo>
                    <a:pt x="245" y="582"/>
                    <a:pt x="166" y="558"/>
                    <a:pt x="100" y="498"/>
                  </a:cubicBezTo>
                  <a:cubicBezTo>
                    <a:pt x="52" y="454"/>
                    <a:pt x="23" y="400"/>
                    <a:pt x="14" y="336"/>
                  </a:cubicBezTo>
                  <a:cubicBezTo>
                    <a:pt x="0" y="247"/>
                    <a:pt x="24" y="168"/>
                    <a:pt x="85" y="101"/>
                  </a:cubicBezTo>
                  <a:cubicBezTo>
                    <a:pt x="129" y="52"/>
                    <a:pt x="185" y="22"/>
                    <a:pt x="250" y="14"/>
                  </a:cubicBezTo>
                  <a:cubicBezTo>
                    <a:pt x="360" y="0"/>
                    <a:pt x="449" y="37"/>
                    <a:pt x="517" y="123"/>
                  </a:cubicBezTo>
                  <a:cubicBezTo>
                    <a:pt x="518" y="124"/>
                    <a:pt x="518" y="124"/>
                    <a:pt x="519" y="125"/>
                  </a:cubicBezTo>
                  <a:cubicBezTo>
                    <a:pt x="523" y="128"/>
                    <a:pt x="524" y="132"/>
                    <a:pt x="528" y="136"/>
                  </a:cubicBezTo>
                  <a:cubicBezTo>
                    <a:pt x="553" y="173"/>
                    <a:pt x="568" y="215"/>
                    <a:pt x="573" y="260"/>
                  </a:cubicBezTo>
                  <a:cubicBezTo>
                    <a:pt x="574" y="272"/>
                    <a:pt x="575" y="285"/>
                    <a:pt x="575" y="298"/>
                  </a:cubicBezTo>
                  <a:cubicBezTo>
                    <a:pt x="574" y="317"/>
                    <a:pt x="572" y="336"/>
                    <a:pt x="567" y="355"/>
                  </a:cubicBezTo>
                  <a:cubicBezTo>
                    <a:pt x="561" y="380"/>
                    <a:pt x="553" y="403"/>
                    <a:pt x="541" y="425"/>
                  </a:cubicBezTo>
                  <a:cubicBezTo>
                    <a:pt x="536" y="434"/>
                    <a:pt x="531" y="443"/>
                    <a:pt x="525" y="452"/>
                  </a:cubicBezTo>
                  <a:cubicBezTo>
                    <a:pt x="524" y="453"/>
                    <a:pt x="523" y="454"/>
                    <a:pt x="521" y="455"/>
                  </a:cubicBezTo>
                  <a:close/>
                </a:path>
              </a:pathLst>
            </a:custGeom>
            <a:solidFill>
              <a:srgbClr val="F8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949E9C46-40D1-BBA5-4DF7-964C4EA12FE5}"/>
                </a:ext>
              </a:extLst>
            </p:cNvPr>
            <p:cNvSpPr/>
            <p:nvPr/>
          </p:nvSpPr>
          <p:spPr bwMode="auto">
            <a:xfrm>
              <a:off x="5840541" y="1160133"/>
              <a:ext cx="507712" cy="584392"/>
            </a:xfrm>
            <a:custGeom>
              <a:avLst/>
              <a:gdLst>
                <a:gd name="T0" fmla="*/ 124 w 184"/>
                <a:gd name="T1" fmla="*/ 211 h 211"/>
                <a:gd name="T2" fmla="*/ 104 w 184"/>
                <a:gd name="T3" fmla="*/ 204 h 211"/>
                <a:gd name="T4" fmla="*/ 104 w 184"/>
                <a:gd name="T5" fmla="*/ 200 h 211"/>
                <a:gd name="T6" fmla="*/ 122 w 184"/>
                <a:gd name="T7" fmla="*/ 149 h 211"/>
                <a:gd name="T8" fmla="*/ 129 w 184"/>
                <a:gd name="T9" fmla="*/ 128 h 211"/>
                <a:gd name="T10" fmla="*/ 127 w 184"/>
                <a:gd name="T11" fmla="*/ 124 h 211"/>
                <a:gd name="T12" fmla="*/ 52 w 184"/>
                <a:gd name="T13" fmla="*/ 98 h 211"/>
                <a:gd name="T14" fmla="*/ 48 w 184"/>
                <a:gd name="T15" fmla="*/ 100 h 211"/>
                <a:gd name="T16" fmla="*/ 23 w 184"/>
                <a:gd name="T17" fmla="*/ 171 h 211"/>
                <a:gd name="T18" fmla="*/ 17 w 184"/>
                <a:gd name="T19" fmla="*/ 174 h 211"/>
                <a:gd name="T20" fmla="*/ 4 w 184"/>
                <a:gd name="T21" fmla="*/ 169 h 211"/>
                <a:gd name="T22" fmla="*/ 1 w 184"/>
                <a:gd name="T23" fmla="*/ 163 h 211"/>
                <a:gd name="T24" fmla="*/ 32 w 184"/>
                <a:gd name="T25" fmla="*/ 76 h 211"/>
                <a:gd name="T26" fmla="*/ 58 w 184"/>
                <a:gd name="T27" fmla="*/ 4 h 211"/>
                <a:gd name="T28" fmla="*/ 63 w 184"/>
                <a:gd name="T29" fmla="*/ 1 h 211"/>
                <a:gd name="T30" fmla="*/ 77 w 184"/>
                <a:gd name="T31" fmla="*/ 6 h 211"/>
                <a:gd name="T32" fmla="*/ 80 w 184"/>
                <a:gd name="T33" fmla="*/ 11 h 211"/>
                <a:gd name="T34" fmla="*/ 58 w 184"/>
                <a:gd name="T35" fmla="*/ 73 h 211"/>
                <a:gd name="T36" fmla="*/ 60 w 184"/>
                <a:gd name="T37" fmla="*/ 79 h 211"/>
                <a:gd name="T38" fmla="*/ 133 w 184"/>
                <a:gd name="T39" fmla="*/ 104 h 211"/>
                <a:gd name="T40" fmla="*/ 138 w 184"/>
                <a:gd name="T41" fmla="*/ 102 h 211"/>
                <a:gd name="T42" fmla="*/ 160 w 184"/>
                <a:gd name="T43" fmla="*/ 40 h 211"/>
                <a:gd name="T44" fmla="*/ 166 w 184"/>
                <a:gd name="T45" fmla="*/ 37 h 211"/>
                <a:gd name="T46" fmla="*/ 179 w 184"/>
                <a:gd name="T47" fmla="*/ 42 h 211"/>
                <a:gd name="T48" fmla="*/ 182 w 184"/>
                <a:gd name="T49" fmla="*/ 48 h 211"/>
                <a:gd name="T50" fmla="*/ 143 w 184"/>
                <a:gd name="T51" fmla="*/ 160 h 211"/>
                <a:gd name="T52" fmla="*/ 126 w 184"/>
                <a:gd name="T53" fmla="*/ 208 h 211"/>
                <a:gd name="T54" fmla="*/ 124 w 184"/>
                <a:gd name="T5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" h="211">
                  <a:moveTo>
                    <a:pt x="124" y="211"/>
                  </a:moveTo>
                  <a:cubicBezTo>
                    <a:pt x="117" y="208"/>
                    <a:pt x="110" y="206"/>
                    <a:pt x="104" y="204"/>
                  </a:cubicBezTo>
                  <a:cubicBezTo>
                    <a:pt x="102" y="203"/>
                    <a:pt x="103" y="201"/>
                    <a:pt x="104" y="200"/>
                  </a:cubicBezTo>
                  <a:cubicBezTo>
                    <a:pt x="110" y="183"/>
                    <a:pt x="116" y="166"/>
                    <a:pt x="122" y="149"/>
                  </a:cubicBezTo>
                  <a:cubicBezTo>
                    <a:pt x="124" y="142"/>
                    <a:pt x="127" y="135"/>
                    <a:pt x="129" y="128"/>
                  </a:cubicBezTo>
                  <a:cubicBezTo>
                    <a:pt x="130" y="126"/>
                    <a:pt x="130" y="125"/>
                    <a:pt x="127" y="124"/>
                  </a:cubicBezTo>
                  <a:cubicBezTo>
                    <a:pt x="102" y="115"/>
                    <a:pt x="77" y="106"/>
                    <a:pt x="52" y="98"/>
                  </a:cubicBezTo>
                  <a:cubicBezTo>
                    <a:pt x="49" y="96"/>
                    <a:pt x="49" y="98"/>
                    <a:pt x="48" y="100"/>
                  </a:cubicBezTo>
                  <a:cubicBezTo>
                    <a:pt x="40" y="124"/>
                    <a:pt x="31" y="147"/>
                    <a:pt x="23" y="171"/>
                  </a:cubicBezTo>
                  <a:cubicBezTo>
                    <a:pt x="22" y="174"/>
                    <a:pt x="21" y="175"/>
                    <a:pt x="17" y="174"/>
                  </a:cubicBezTo>
                  <a:cubicBezTo>
                    <a:pt x="13" y="172"/>
                    <a:pt x="8" y="170"/>
                    <a:pt x="4" y="169"/>
                  </a:cubicBezTo>
                  <a:cubicBezTo>
                    <a:pt x="0" y="168"/>
                    <a:pt x="0" y="166"/>
                    <a:pt x="1" y="163"/>
                  </a:cubicBezTo>
                  <a:cubicBezTo>
                    <a:pt x="12" y="134"/>
                    <a:pt x="22" y="105"/>
                    <a:pt x="32" y="76"/>
                  </a:cubicBezTo>
                  <a:cubicBezTo>
                    <a:pt x="41" y="52"/>
                    <a:pt x="49" y="28"/>
                    <a:pt x="58" y="4"/>
                  </a:cubicBezTo>
                  <a:cubicBezTo>
                    <a:pt x="59" y="0"/>
                    <a:pt x="60" y="0"/>
                    <a:pt x="63" y="1"/>
                  </a:cubicBezTo>
                  <a:cubicBezTo>
                    <a:pt x="68" y="3"/>
                    <a:pt x="72" y="5"/>
                    <a:pt x="77" y="6"/>
                  </a:cubicBezTo>
                  <a:cubicBezTo>
                    <a:pt x="81" y="7"/>
                    <a:pt x="81" y="8"/>
                    <a:pt x="80" y="11"/>
                  </a:cubicBezTo>
                  <a:cubicBezTo>
                    <a:pt x="72" y="32"/>
                    <a:pt x="65" y="52"/>
                    <a:pt x="58" y="73"/>
                  </a:cubicBezTo>
                  <a:cubicBezTo>
                    <a:pt x="56" y="76"/>
                    <a:pt x="57" y="78"/>
                    <a:pt x="60" y="79"/>
                  </a:cubicBezTo>
                  <a:cubicBezTo>
                    <a:pt x="85" y="87"/>
                    <a:pt x="109" y="96"/>
                    <a:pt x="133" y="104"/>
                  </a:cubicBezTo>
                  <a:cubicBezTo>
                    <a:pt x="136" y="106"/>
                    <a:pt x="137" y="105"/>
                    <a:pt x="138" y="102"/>
                  </a:cubicBezTo>
                  <a:cubicBezTo>
                    <a:pt x="145" y="81"/>
                    <a:pt x="153" y="61"/>
                    <a:pt x="160" y="40"/>
                  </a:cubicBezTo>
                  <a:cubicBezTo>
                    <a:pt x="161" y="37"/>
                    <a:pt x="162" y="36"/>
                    <a:pt x="166" y="37"/>
                  </a:cubicBezTo>
                  <a:cubicBezTo>
                    <a:pt x="170" y="39"/>
                    <a:pt x="174" y="41"/>
                    <a:pt x="179" y="42"/>
                  </a:cubicBezTo>
                  <a:cubicBezTo>
                    <a:pt x="183" y="43"/>
                    <a:pt x="184" y="44"/>
                    <a:pt x="182" y="48"/>
                  </a:cubicBezTo>
                  <a:cubicBezTo>
                    <a:pt x="169" y="86"/>
                    <a:pt x="156" y="123"/>
                    <a:pt x="143" y="160"/>
                  </a:cubicBezTo>
                  <a:cubicBezTo>
                    <a:pt x="137" y="176"/>
                    <a:pt x="132" y="192"/>
                    <a:pt x="126" y="208"/>
                  </a:cubicBezTo>
                  <a:cubicBezTo>
                    <a:pt x="125" y="209"/>
                    <a:pt x="126" y="211"/>
                    <a:pt x="124" y="21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344CF642-1B32-9CBD-5A7F-186DC288D66A}"/>
                </a:ext>
              </a:extLst>
            </p:cNvPr>
            <p:cNvSpPr/>
            <p:nvPr/>
          </p:nvSpPr>
          <p:spPr bwMode="auto">
            <a:xfrm>
              <a:off x="6287839" y="1322787"/>
              <a:ext cx="433356" cy="479829"/>
            </a:xfrm>
            <a:custGeom>
              <a:avLst/>
              <a:gdLst>
                <a:gd name="T0" fmla="*/ 90 w 157"/>
                <a:gd name="T1" fmla="*/ 119 h 173"/>
                <a:gd name="T2" fmla="*/ 50 w 157"/>
                <a:gd name="T3" fmla="*/ 109 h 173"/>
                <a:gd name="T4" fmla="*/ 44 w 157"/>
                <a:gd name="T5" fmla="*/ 111 h 173"/>
                <a:gd name="T6" fmla="*/ 23 w 157"/>
                <a:gd name="T7" fmla="*/ 169 h 173"/>
                <a:gd name="T8" fmla="*/ 17 w 157"/>
                <a:gd name="T9" fmla="*/ 172 h 173"/>
                <a:gd name="T10" fmla="*/ 4 w 157"/>
                <a:gd name="T11" fmla="*/ 167 h 173"/>
                <a:gd name="T12" fmla="*/ 1 w 157"/>
                <a:gd name="T13" fmla="*/ 161 h 173"/>
                <a:gd name="T14" fmla="*/ 33 w 157"/>
                <a:gd name="T15" fmla="*/ 73 h 173"/>
                <a:gd name="T16" fmla="*/ 57 w 157"/>
                <a:gd name="T17" fmla="*/ 4 h 173"/>
                <a:gd name="T18" fmla="*/ 62 w 157"/>
                <a:gd name="T19" fmla="*/ 0 h 173"/>
                <a:gd name="T20" fmla="*/ 118 w 157"/>
                <a:gd name="T21" fmla="*/ 19 h 173"/>
                <a:gd name="T22" fmla="*/ 147 w 157"/>
                <a:gd name="T23" fmla="*/ 51 h 173"/>
                <a:gd name="T24" fmla="*/ 90 w 157"/>
                <a:gd name="T25" fmla="*/ 11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173">
                  <a:moveTo>
                    <a:pt x="90" y="119"/>
                  </a:moveTo>
                  <a:cubicBezTo>
                    <a:pt x="78" y="119"/>
                    <a:pt x="63" y="115"/>
                    <a:pt x="50" y="109"/>
                  </a:cubicBezTo>
                  <a:cubicBezTo>
                    <a:pt x="46" y="107"/>
                    <a:pt x="45" y="107"/>
                    <a:pt x="44" y="111"/>
                  </a:cubicBezTo>
                  <a:cubicBezTo>
                    <a:pt x="37" y="130"/>
                    <a:pt x="30" y="149"/>
                    <a:pt x="23" y="169"/>
                  </a:cubicBezTo>
                  <a:cubicBezTo>
                    <a:pt x="22" y="172"/>
                    <a:pt x="21" y="173"/>
                    <a:pt x="17" y="172"/>
                  </a:cubicBezTo>
                  <a:cubicBezTo>
                    <a:pt x="13" y="170"/>
                    <a:pt x="9" y="168"/>
                    <a:pt x="4" y="167"/>
                  </a:cubicBezTo>
                  <a:cubicBezTo>
                    <a:pt x="1" y="166"/>
                    <a:pt x="0" y="165"/>
                    <a:pt x="1" y="161"/>
                  </a:cubicBezTo>
                  <a:cubicBezTo>
                    <a:pt x="12" y="132"/>
                    <a:pt x="22" y="102"/>
                    <a:pt x="33" y="73"/>
                  </a:cubicBezTo>
                  <a:cubicBezTo>
                    <a:pt x="41" y="50"/>
                    <a:pt x="49" y="27"/>
                    <a:pt x="57" y="4"/>
                  </a:cubicBezTo>
                  <a:cubicBezTo>
                    <a:pt x="58" y="1"/>
                    <a:pt x="59" y="0"/>
                    <a:pt x="62" y="0"/>
                  </a:cubicBezTo>
                  <a:cubicBezTo>
                    <a:pt x="81" y="5"/>
                    <a:pt x="100" y="9"/>
                    <a:pt x="118" y="19"/>
                  </a:cubicBezTo>
                  <a:cubicBezTo>
                    <a:pt x="132" y="26"/>
                    <a:pt x="143" y="36"/>
                    <a:pt x="147" y="51"/>
                  </a:cubicBezTo>
                  <a:cubicBezTo>
                    <a:pt x="157" y="86"/>
                    <a:pt x="129" y="120"/>
                    <a:pt x="90" y="11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193C6C5A-F750-5F48-FA5A-829AA94E153C}"/>
                </a:ext>
              </a:extLst>
            </p:cNvPr>
            <p:cNvSpPr/>
            <p:nvPr/>
          </p:nvSpPr>
          <p:spPr bwMode="auto">
            <a:xfrm>
              <a:off x="5476894" y="1034657"/>
              <a:ext cx="419415" cy="479829"/>
            </a:xfrm>
            <a:custGeom>
              <a:avLst/>
              <a:gdLst>
                <a:gd name="T0" fmla="*/ 91 w 152"/>
                <a:gd name="T1" fmla="*/ 120 h 173"/>
                <a:gd name="T2" fmla="*/ 49 w 152"/>
                <a:gd name="T3" fmla="*/ 108 h 173"/>
                <a:gd name="T4" fmla="*/ 44 w 152"/>
                <a:gd name="T5" fmla="*/ 110 h 173"/>
                <a:gd name="T6" fmla="*/ 23 w 152"/>
                <a:gd name="T7" fmla="*/ 169 h 173"/>
                <a:gd name="T8" fmla="*/ 17 w 152"/>
                <a:gd name="T9" fmla="*/ 172 h 173"/>
                <a:gd name="T10" fmla="*/ 3 w 152"/>
                <a:gd name="T11" fmla="*/ 167 h 173"/>
                <a:gd name="T12" fmla="*/ 1 w 152"/>
                <a:gd name="T13" fmla="*/ 163 h 173"/>
                <a:gd name="T14" fmla="*/ 57 w 152"/>
                <a:gd name="T15" fmla="*/ 4 h 173"/>
                <a:gd name="T16" fmla="*/ 61 w 152"/>
                <a:gd name="T17" fmla="*/ 1 h 173"/>
                <a:gd name="T18" fmla="*/ 121 w 152"/>
                <a:gd name="T19" fmla="*/ 21 h 173"/>
                <a:gd name="T20" fmla="*/ 148 w 152"/>
                <a:gd name="T21" fmla="*/ 59 h 173"/>
                <a:gd name="T22" fmla="*/ 91 w 152"/>
                <a:gd name="T23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73">
                  <a:moveTo>
                    <a:pt x="91" y="120"/>
                  </a:moveTo>
                  <a:cubicBezTo>
                    <a:pt x="77" y="119"/>
                    <a:pt x="62" y="115"/>
                    <a:pt x="49" y="108"/>
                  </a:cubicBezTo>
                  <a:cubicBezTo>
                    <a:pt x="46" y="107"/>
                    <a:pt x="45" y="107"/>
                    <a:pt x="44" y="110"/>
                  </a:cubicBezTo>
                  <a:cubicBezTo>
                    <a:pt x="37" y="130"/>
                    <a:pt x="30" y="150"/>
                    <a:pt x="23" y="169"/>
                  </a:cubicBezTo>
                  <a:cubicBezTo>
                    <a:pt x="22" y="173"/>
                    <a:pt x="20" y="173"/>
                    <a:pt x="17" y="172"/>
                  </a:cubicBezTo>
                  <a:cubicBezTo>
                    <a:pt x="13" y="170"/>
                    <a:pt x="8" y="168"/>
                    <a:pt x="3" y="167"/>
                  </a:cubicBezTo>
                  <a:cubicBezTo>
                    <a:pt x="0" y="166"/>
                    <a:pt x="0" y="165"/>
                    <a:pt x="1" y="163"/>
                  </a:cubicBezTo>
                  <a:cubicBezTo>
                    <a:pt x="19" y="110"/>
                    <a:pt x="38" y="57"/>
                    <a:pt x="57" y="4"/>
                  </a:cubicBezTo>
                  <a:cubicBezTo>
                    <a:pt x="58" y="1"/>
                    <a:pt x="58" y="0"/>
                    <a:pt x="61" y="1"/>
                  </a:cubicBezTo>
                  <a:cubicBezTo>
                    <a:pt x="82" y="5"/>
                    <a:pt x="103" y="10"/>
                    <a:pt x="121" y="21"/>
                  </a:cubicBezTo>
                  <a:cubicBezTo>
                    <a:pt x="136" y="30"/>
                    <a:pt x="147" y="42"/>
                    <a:pt x="148" y="59"/>
                  </a:cubicBezTo>
                  <a:cubicBezTo>
                    <a:pt x="152" y="93"/>
                    <a:pt x="126" y="120"/>
                    <a:pt x="91" y="1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B0DB70FA-9CE7-32FD-B4A9-44988F32F43C}"/>
                </a:ext>
              </a:extLst>
            </p:cNvPr>
            <p:cNvSpPr/>
            <p:nvPr/>
          </p:nvSpPr>
          <p:spPr bwMode="auto">
            <a:xfrm>
              <a:off x="6430743" y="1386687"/>
              <a:ext cx="204479" cy="224230"/>
            </a:xfrm>
            <a:custGeom>
              <a:avLst/>
              <a:gdLst>
                <a:gd name="T0" fmla="*/ 73 w 74"/>
                <a:gd name="T1" fmla="*/ 43 h 81"/>
                <a:gd name="T2" fmla="*/ 27 w 74"/>
                <a:gd name="T3" fmla="*/ 76 h 81"/>
                <a:gd name="T4" fmla="*/ 3 w 74"/>
                <a:gd name="T5" fmla="*/ 67 h 81"/>
                <a:gd name="T6" fmla="*/ 1 w 74"/>
                <a:gd name="T7" fmla="*/ 62 h 81"/>
                <a:gd name="T8" fmla="*/ 21 w 74"/>
                <a:gd name="T9" fmla="*/ 3 h 81"/>
                <a:gd name="T10" fmla="*/ 25 w 74"/>
                <a:gd name="T11" fmla="*/ 1 h 81"/>
                <a:gd name="T12" fmla="*/ 58 w 74"/>
                <a:gd name="T13" fmla="*/ 13 h 81"/>
                <a:gd name="T14" fmla="*/ 73 w 74"/>
                <a:gd name="T15" fmla="*/ 4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1">
                  <a:moveTo>
                    <a:pt x="73" y="43"/>
                  </a:moveTo>
                  <a:cubicBezTo>
                    <a:pt x="73" y="65"/>
                    <a:pt x="53" y="81"/>
                    <a:pt x="27" y="76"/>
                  </a:cubicBezTo>
                  <a:cubicBezTo>
                    <a:pt x="19" y="74"/>
                    <a:pt x="11" y="71"/>
                    <a:pt x="3" y="67"/>
                  </a:cubicBezTo>
                  <a:cubicBezTo>
                    <a:pt x="0" y="66"/>
                    <a:pt x="0" y="65"/>
                    <a:pt x="1" y="62"/>
                  </a:cubicBezTo>
                  <a:cubicBezTo>
                    <a:pt x="8" y="42"/>
                    <a:pt x="15" y="23"/>
                    <a:pt x="21" y="3"/>
                  </a:cubicBezTo>
                  <a:cubicBezTo>
                    <a:pt x="22" y="2"/>
                    <a:pt x="23" y="0"/>
                    <a:pt x="25" y="1"/>
                  </a:cubicBezTo>
                  <a:cubicBezTo>
                    <a:pt x="37" y="3"/>
                    <a:pt x="48" y="6"/>
                    <a:pt x="58" y="13"/>
                  </a:cubicBezTo>
                  <a:cubicBezTo>
                    <a:pt x="68" y="20"/>
                    <a:pt x="74" y="28"/>
                    <a:pt x="73" y="43"/>
                  </a:cubicBezTo>
                  <a:close/>
                </a:path>
              </a:pathLst>
            </a:custGeom>
            <a:solidFill>
              <a:srgbClr val="F8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2D312FEB-B3A9-514F-2C4B-852D1994F211}"/>
                </a:ext>
              </a:extLst>
            </p:cNvPr>
            <p:cNvSpPr/>
            <p:nvPr/>
          </p:nvSpPr>
          <p:spPr bwMode="auto">
            <a:xfrm>
              <a:off x="5619797" y="1102042"/>
              <a:ext cx="206803" cy="210288"/>
            </a:xfrm>
            <a:custGeom>
              <a:avLst/>
              <a:gdLst>
                <a:gd name="T0" fmla="*/ 35 w 75"/>
                <a:gd name="T1" fmla="*/ 76 h 76"/>
                <a:gd name="T2" fmla="*/ 2 w 75"/>
                <a:gd name="T3" fmla="*/ 66 h 76"/>
                <a:gd name="T4" fmla="*/ 0 w 75"/>
                <a:gd name="T5" fmla="*/ 62 h 76"/>
                <a:gd name="T6" fmla="*/ 21 w 75"/>
                <a:gd name="T7" fmla="*/ 2 h 76"/>
                <a:gd name="T8" fmla="*/ 25 w 75"/>
                <a:gd name="T9" fmla="*/ 0 h 76"/>
                <a:gd name="T10" fmla="*/ 64 w 75"/>
                <a:gd name="T11" fmla="*/ 18 h 76"/>
                <a:gd name="T12" fmla="*/ 72 w 75"/>
                <a:gd name="T13" fmla="*/ 47 h 76"/>
                <a:gd name="T14" fmla="*/ 35 w 75"/>
                <a:gd name="T1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6">
                  <a:moveTo>
                    <a:pt x="35" y="76"/>
                  </a:moveTo>
                  <a:cubicBezTo>
                    <a:pt x="24" y="76"/>
                    <a:pt x="13" y="72"/>
                    <a:pt x="2" y="66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7" y="42"/>
                    <a:pt x="14" y="22"/>
                    <a:pt x="21" y="2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39" y="3"/>
                    <a:pt x="53" y="7"/>
                    <a:pt x="64" y="18"/>
                  </a:cubicBezTo>
                  <a:cubicBezTo>
                    <a:pt x="72" y="26"/>
                    <a:pt x="75" y="35"/>
                    <a:pt x="72" y="47"/>
                  </a:cubicBezTo>
                  <a:cubicBezTo>
                    <a:pt x="68" y="65"/>
                    <a:pt x="55" y="76"/>
                    <a:pt x="35" y="76"/>
                  </a:cubicBezTo>
                  <a:close/>
                </a:path>
              </a:pathLst>
            </a:custGeom>
            <a:solidFill>
              <a:srgbClr val="F8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1B420EBA-E9B3-E08E-05A5-8834A7386EE2}"/>
              </a:ext>
            </a:extLst>
          </p:cNvPr>
          <p:cNvSpPr txBox="1"/>
          <p:nvPr/>
        </p:nvSpPr>
        <p:spPr>
          <a:xfrm>
            <a:off x="3126761" y="404260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F5FB41-4236-CDAA-87A2-8B964DA570A1}"/>
              </a:ext>
            </a:extLst>
          </p:cNvPr>
          <p:cNvSpPr txBox="1"/>
          <p:nvPr/>
        </p:nvSpPr>
        <p:spPr>
          <a:xfrm>
            <a:off x="470324" y="1600385"/>
            <a:ext cx="727982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147351635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4E80FE35-0AC7-DAAE-0D8B-9B9398BCD3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179" y="2384610"/>
            <a:ext cx="3406588" cy="399825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0F0C6EC-D0E6-7F59-6E43-B5BDC5B120B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9A26DE5-C19F-B311-444E-E0720CED26F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24184582-13BB-1EA2-F1D9-FF9DE6007AAC}"/>
              </a:ext>
            </a:extLst>
          </p:cNvPr>
          <p:cNvSpPr/>
          <p:nvPr/>
        </p:nvSpPr>
        <p:spPr>
          <a:xfrm>
            <a:off x="3711393" y="3290045"/>
            <a:ext cx="1093695" cy="1093695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49A2002-25FB-71FC-F91E-756FA16D9CF1}"/>
              </a:ext>
            </a:extLst>
          </p:cNvPr>
          <p:cNvSpPr/>
          <p:nvPr/>
        </p:nvSpPr>
        <p:spPr>
          <a:xfrm>
            <a:off x="7465360" y="3321421"/>
            <a:ext cx="1093695" cy="1093695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F8AF46-A81C-67DB-2710-04EE10E04DA9}"/>
              </a:ext>
            </a:extLst>
          </p:cNvPr>
          <p:cNvSpPr txBox="1"/>
          <p:nvPr/>
        </p:nvSpPr>
        <p:spPr>
          <a:xfrm>
            <a:off x="0" y="43343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1C6B99-7BC9-9442-0B81-29DB25959130}"/>
              </a:ext>
            </a:extLst>
          </p:cNvPr>
          <p:cNvSpPr txBox="1"/>
          <p:nvPr/>
        </p:nvSpPr>
        <p:spPr>
          <a:xfrm>
            <a:off x="272145" y="767064"/>
            <a:ext cx="1164770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17" name="Graphic 175">
            <a:extLst>
              <a:ext uri="{FF2B5EF4-FFF2-40B4-BE49-F238E27FC236}">
                <a16:creationId xmlns:a16="http://schemas.microsoft.com/office/drawing/2014/main" id="{CF6004EB-3F06-C579-4CE2-F405C29D85F2}"/>
              </a:ext>
            </a:extLst>
          </p:cNvPr>
          <p:cNvGrpSpPr/>
          <p:nvPr/>
        </p:nvGrpSpPr>
        <p:grpSpPr>
          <a:xfrm>
            <a:off x="7668436" y="3499313"/>
            <a:ext cx="781231" cy="781635"/>
            <a:chOff x="8717753" y="5078333"/>
            <a:chExt cx="713830" cy="714199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1D8FB3E-425E-B1E5-E759-E329BDF8F651}"/>
                </a:ext>
              </a:extLst>
            </p:cNvPr>
            <p:cNvSpPr/>
            <p:nvPr/>
          </p:nvSpPr>
          <p:spPr>
            <a:xfrm>
              <a:off x="8763727" y="5138567"/>
              <a:ext cx="604610" cy="598649"/>
            </a:xfrm>
            <a:custGeom>
              <a:avLst/>
              <a:gdLst>
                <a:gd name="connsiteX0" fmla="*/ 567303 w 604610"/>
                <a:gd name="connsiteY0" fmla="*/ 0 h 598649"/>
                <a:gd name="connsiteX1" fmla="*/ 37246 w 604610"/>
                <a:gd name="connsiteY1" fmla="*/ 0 h 598649"/>
                <a:gd name="connsiteX2" fmla="*/ 0 w 604610"/>
                <a:gd name="connsiteY2" fmla="*/ 36878 h 598649"/>
                <a:gd name="connsiteX3" fmla="*/ 0 w 604610"/>
                <a:gd name="connsiteY3" fmla="*/ 561771 h 598649"/>
                <a:gd name="connsiteX4" fmla="*/ 37246 w 604610"/>
                <a:gd name="connsiteY4" fmla="*/ 598649 h 598649"/>
                <a:gd name="connsiteX5" fmla="*/ 567303 w 604610"/>
                <a:gd name="connsiteY5" fmla="*/ 598649 h 598649"/>
                <a:gd name="connsiteX6" fmla="*/ 604549 w 604610"/>
                <a:gd name="connsiteY6" fmla="*/ 561771 h 598649"/>
                <a:gd name="connsiteX7" fmla="*/ 604549 w 604610"/>
                <a:gd name="connsiteY7" fmla="*/ 38107 h 598649"/>
                <a:gd name="connsiteX8" fmla="*/ 567303 w 604610"/>
                <a:gd name="connsiteY8" fmla="*/ 0 h 598649"/>
                <a:gd name="connsiteX9" fmla="*/ 589675 w 604610"/>
                <a:gd name="connsiteY9" fmla="*/ 561771 h 598649"/>
                <a:gd name="connsiteX10" fmla="*/ 567303 w 604610"/>
                <a:gd name="connsiteY10" fmla="*/ 583898 h 598649"/>
                <a:gd name="connsiteX11" fmla="*/ 37246 w 604610"/>
                <a:gd name="connsiteY11" fmla="*/ 583898 h 598649"/>
                <a:gd name="connsiteX12" fmla="*/ 14874 w 604610"/>
                <a:gd name="connsiteY12" fmla="*/ 561771 h 598649"/>
                <a:gd name="connsiteX13" fmla="*/ 14874 w 604610"/>
                <a:gd name="connsiteY13" fmla="*/ 38107 h 598649"/>
                <a:gd name="connsiteX14" fmla="*/ 37246 w 604610"/>
                <a:gd name="connsiteY14" fmla="*/ 15980 h 598649"/>
                <a:gd name="connsiteX15" fmla="*/ 567303 w 604610"/>
                <a:gd name="connsiteY15" fmla="*/ 15980 h 598649"/>
                <a:gd name="connsiteX16" fmla="*/ 589675 w 604610"/>
                <a:gd name="connsiteY16" fmla="*/ 38107 h 598649"/>
                <a:gd name="connsiteX17" fmla="*/ 589675 w 604610"/>
                <a:gd name="connsiteY17" fmla="*/ 561771 h 5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4610" h="598649">
                  <a:moveTo>
                    <a:pt x="567303" y="0"/>
                  </a:moveTo>
                  <a:lnTo>
                    <a:pt x="37246" y="0"/>
                  </a:lnTo>
                  <a:cubicBezTo>
                    <a:pt x="16103" y="0"/>
                    <a:pt x="0" y="17210"/>
                    <a:pt x="0" y="36878"/>
                  </a:cubicBezTo>
                  <a:lnTo>
                    <a:pt x="0" y="561771"/>
                  </a:lnTo>
                  <a:cubicBezTo>
                    <a:pt x="0" y="582669"/>
                    <a:pt x="17332" y="598649"/>
                    <a:pt x="37246" y="598649"/>
                  </a:cubicBezTo>
                  <a:lnTo>
                    <a:pt x="567303" y="598649"/>
                  </a:lnTo>
                  <a:cubicBezTo>
                    <a:pt x="588446" y="598649"/>
                    <a:pt x="604549" y="581440"/>
                    <a:pt x="604549" y="561771"/>
                  </a:cubicBezTo>
                  <a:lnTo>
                    <a:pt x="604549" y="38107"/>
                  </a:lnTo>
                  <a:cubicBezTo>
                    <a:pt x="605778" y="17210"/>
                    <a:pt x="588446" y="0"/>
                    <a:pt x="567303" y="0"/>
                  </a:cubicBezTo>
                  <a:close/>
                  <a:moveTo>
                    <a:pt x="589675" y="561771"/>
                  </a:moveTo>
                  <a:cubicBezTo>
                    <a:pt x="589675" y="574064"/>
                    <a:pt x="579718" y="583898"/>
                    <a:pt x="567303" y="583898"/>
                  </a:cubicBezTo>
                  <a:lnTo>
                    <a:pt x="37246" y="583898"/>
                  </a:lnTo>
                  <a:cubicBezTo>
                    <a:pt x="24831" y="583898"/>
                    <a:pt x="14874" y="574064"/>
                    <a:pt x="14874" y="561771"/>
                  </a:cubicBezTo>
                  <a:lnTo>
                    <a:pt x="14874" y="38107"/>
                  </a:lnTo>
                  <a:cubicBezTo>
                    <a:pt x="14874" y="25815"/>
                    <a:pt x="24831" y="15980"/>
                    <a:pt x="37246" y="15980"/>
                  </a:cubicBezTo>
                  <a:lnTo>
                    <a:pt x="567303" y="15980"/>
                  </a:lnTo>
                  <a:cubicBezTo>
                    <a:pt x="579718" y="15980"/>
                    <a:pt x="589675" y="25815"/>
                    <a:pt x="589675" y="38107"/>
                  </a:cubicBezTo>
                  <a:lnTo>
                    <a:pt x="589675" y="561771"/>
                  </a:ln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661B5FB-4040-8E78-41F6-0F729592982F}"/>
                </a:ext>
              </a:extLst>
            </p:cNvPr>
            <p:cNvSpPr/>
            <p:nvPr/>
          </p:nvSpPr>
          <p:spPr>
            <a:xfrm>
              <a:off x="8818306" y="5192654"/>
              <a:ext cx="496620" cy="491703"/>
            </a:xfrm>
            <a:custGeom>
              <a:avLst/>
              <a:gdLst>
                <a:gd name="connsiteX0" fmla="*/ 248310 w 496620"/>
                <a:gd name="connsiteY0" fmla="*/ 0 h 491703"/>
                <a:gd name="connsiteX1" fmla="*/ 0 w 496620"/>
                <a:gd name="connsiteY1" fmla="*/ 245852 h 491703"/>
                <a:gd name="connsiteX2" fmla="*/ 248310 w 496620"/>
                <a:gd name="connsiteY2" fmla="*/ 491704 h 491703"/>
                <a:gd name="connsiteX3" fmla="*/ 496620 w 496620"/>
                <a:gd name="connsiteY3" fmla="*/ 245852 h 491703"/>
                <a:gd name="connsiteX4" fmla="*/ 248310 w 496620"/>
                <a:gd name="connsiteY4" fmla="*/ 0 h 491703"/>
                <a:gd name="connsiteX5" fmla="*/ 248310 w 496620"/>
                <a:gd name="connsiteY5" fmla="*/ 476952 h 491703"/>
                <a:gd name="connsiteX6" fmla="*/ 14874 w 496620"/>
                <a:gd name="connsiteY6" fmla="*/ 245852 h 491703"/>
                <a:gd name="connsiteX7" fmla="*/ 248310 w 496620"/>
                <a:gd name="connsiteY7" fmla="*/ 14751 h 491703"/>
                <a:gd name="connsiteX8" fmla="*/ 480517 w 496620"/>
                <a:gd name="connsiteY8" fmla="*/ 245852 h 491703"/>
                <a:gd name="connsiteX9" fmla="*/ 248310 w 496620"/>
                <a:gd name="connsiteY9" fmla="*/ 476952 h 49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620" h="491703">
                  <a:moveTo>
                    <a:pt x="248310" y="0"/>
                  </a:moveTo>
                  <a:cubicBezTo>
                    <a:pt x="111739" y="0"/>
                    <a:pt x="0" y="110633"/>
                    <a:pt x="0" y="245852"/>
                  </a:cubicBezTo>
                  <a:cubicBezTo>
                    <a:pt x="0" y="381070"/>
                    <a:pt x="111739" y="491704"/>
                    <a:pt x="248310" y="491704"/>
                  </a:cubicBezTo>
                  <a:cubicBezTo>
                    <a:pt x="384881" y="491704"/>
                    <a:pt x="496620" y="381070"/>
                    <a:pt x="496620" y="245852"/>
                  </a:cubicBezTo>
                  <a:cubicBezTo>
                    <a:pt x="496620" y="110633"/>
                    <a:pt x="384881" y="0"/>
                    <a:pt x="248310" y="0"/>
                  </a:cubicBezTo>
                  <a:close/>
                  <a:moveTo>
                    <a:pt x="248310" y="476952"/>
                  </a:moveTo>
                  <a:cubicBezTo>
                    <a:pt x="120467" y="476952"/>
                    <a:pt x="14874" y="373695"/>
                    <a:pt x="14874" y="245852"/>
                  </a:cubicBezTo>
                  <a:cubicBezTo>
                    <a:pt x="14874" y="119238"/>
                    <a:pt x="119115" y="14751"/>
                    <a:pt x="248310" y="14751"/>
                  </a:cubicBezTo>
                  <a:cubicBezTo>
                    <a:pt x="377383" y="14751"/>
                    <a:pt x="480517" y="119238"/>
                    <a:pt x="480517" y="245852"/>
                  </a:cubicBezTo>
                  <a:cubicBezTo>
                    <a:pt x="480395" y="373695"/>
                    <a:pt x="376153" y="476952"/>
                    <a:pt x="248310" y="47695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D535C40-A5D8-197D-8741-176DB3ECCA34}"/>
                </a:ext>
              </a:extLst>
            </p:cNvPr>
            <p:cNvSpPr/>
            <p:nvPr/>
          </p:nvSpPr>
          <p:spPr>
            <a:xfrm>
              <a:off x="8717753" y="5731070"/>
              <a:ext cx="62077" cy="61462"/>
            </a:xfrm>
            <a:custGeom>
              <a:avLst/>
              <a:gdLst>
                <a:gd name="connsiteX0" fmla="*/ 30977 w 62077"/>
                <a:gd name="connsiteY0" fmla="*/ 0 h 61462"/>
                <a:gd name="connsiteX1" fmla="*/ 0 w 62077"/>
                <a:gd name="connsiteY1" fmla="*/ 30731 h 61462"/>
                <a:gd name="connsiteX2" fmla="*/ 30977 w 62077"/>
                <a:gd name="connsiteY2" fmla="*/ 61463 h 61462"/>
                <a:gd name="connsiteX3" fmla="*/ 62077 w 62077"/>
                <a:gd name="connsiteY3" fmla="*/ 30731 h 61462"/>
                <a:gd name="connsiteX4" fmla="*/ 30977 w 62077"/>
                <a:gd name="connsiteY4" fmla="*/ 0 h 61462"/>
                <a:gd name="connsiteX5" fmla="*/ 30977 w 62077"/>
                <a:gd name="connsiteY5" fmla="*/ 45483 h 61462"/>
                <a:gd name="connsiteX6" fmla="*/ 14874 w 62077"/>
                <a:gd name="connsiteY6" fmla="*/ 29502 h 61462"/>
                <a:gd name="connsiteX7" fmla="*/ 30977 w 62077"/>
                <a:gd name="connsiteY7" fmla="*/ 13522 h 61462"/>
                <a:gd name="connsiteX8" fmla="*/ 47080 w 62077"/>
                <a:gd name="connsiteY8" fmla="*/ 29502 h 61462"/>
                <a:gd name="connsiteX9" fmla="*/ 30977 w 62077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7203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3" y="13522"/>
                    <a:pt x="30977" y="13522"/>
                  </a:cubicBezTo>
                  <a:cubicBezTo>
                    <a:pt x="39705" y="13522"/>
                    <a:pt x="47080" y="20897"/>
                    <a:pt x="47080" y="29502"/>
                  </a:cubicBezTo>
                  <a:cubicBezTo>
                    <a:pt x="45851" y="39336"/>
                    <a:pt x="38476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F762910-2D08-B015-8B08-670DEF6CD61E}"/>
                </a:ext>
              </a:extLst>
            </p:cNvPr>
            <p:cNvSpPr/>
            <p:nvPr/>
          </p:nvSpPr>
          <p:spPr>
            <a:xfrm>
              <a:off x="9362007" y="5078333"/>
              <a:ext cx="69576" cy="68838"/>
            </a:xfrm>
            <a:custGeom>
              <a:avLst/>
              <a:gdLst>
                <a:gd name="connsiteX0" fmla="*/ 69576 w 69576"/>
                <a:gd name="connsiteY0" fmla="*/ 34419 h 68838"/>
                <a:gd name="connsiteX1" fmla="*/ 34788 w 69576"/>
                <a:gd name="connsiteY1" fmla="*/ 0 h 68838"/>
                <a:gd name="connsiteX2" fmla="*/ 0 w 69576"/>
                <a:gd name="connsiteY2" fmla="*/ 34419 h 68838"/>
                <a:gd name="connsiteX3" fmla="*/ 34788 w 69576"/>
                <a:gd name="connsiteY3" fmla="*/ 68839 h 68838"/>
                <a:gd name="connsiteX4" fmla="*/ 69576 w 69576"/>
                <a:gd name="connsiteY4" fmla="*/ 34419 h 68838"/>
                <a:gd name="connsiteX5" fmla="*/ 33559 w 69576"/>
                <a:gd name="connsiteY5" fmla="*/ 52858 h 68838"/>
                <a:gd name="connsiteX6" fmla="*/ 13645 w 69576"/>
                <a:gd name="connsiteY6" fmla="*/ 33190 h 68838"/>
                <a:gd name="connsiteX7" fmla="*/ 33559 w 69576"/>
                <a:gd name="connsiteY7" fmla="*/ 13522 h 68838"/>
                <a:gd name="connsiteX8" fmla="*/ 53473 w 69576"/>
                <a:gd name="connsiteY8" fmla="*/ 33190 h 68838"/>
                <a:gd name="connsiteX9" fmla="*/ 33559 w 69576"/>
                <a:gd name="connsiteY9" fmla="*/ 52858 h 6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576" h="68838">
                  <a:moveTo>
                    <a:pt x="69576" y="34419"/>
                  </a:moveTo>
                  <a:cubicBezTo>
                    <a:pt x="69576" y="14751"/>
                    <a:pt x="53473" y="0"/>
                    <a:pt x="34788" y="0"/>
                  </a:cubicBezTo>
                  <a:cubicBezTo>
                    <a:pt x="16226" y="0"/>
                    <a:pt x="0" y="15980"/>
                    <a:pt x="0" y="34419"/>
                  </a:cubicBezTo>
                  <a:cubicBezTo>
                    <a:pt x="0" y="52858"/>
                    <a:pt x="16103" y="68839"/>
                    <a:pt x="34788" y="68839"/>
                  </a:cubicBezTo>
                  <a:cubicBezTo>
                    <a:pt x="53473" y="68839"/>
                    <a:pt x="69576" y="52858"/>
                    <a:pt x="69576" y="34419"/>
                  </a:cubicBezTo>
                  <a:close/>
                  <a:moveTo>
                    <a:pt x="33559" y="52858"/>
                  </a:moveTo>
                  <a:cubicBezTo>
                    <a:pt x="22373" y="52858"/>
                    <a:pt x="13645" y="44253"/>
                    <a:pt x="13645" y="33190"/>
                  </a:cubicBezTo>
                  <a:cubicBezTo>
                    <a:pt x="13645" y="22127"/>
                    <a:pt x="22373" y="13522"/>
                    <a:pt x="33559" y="13522"/>
                  </a:cubicBezTo>
                  <a:cubicBezTo>
                    <a:pt x="44745" y="13522"/>
                    <a:pt x="53473" y="22127"/>
                    <a:pt x="53473" y="33190"/>
                  </a:cubicBezTo>
                  <a:cubicBezTo>
                    <a:pt x="53473" y="44253"/>
                    <a:pt x="44745" y="52858"/>
                    <a:pt x="33559" y="52858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709CD15-4A93-7B08-8502-EA71FAB7D681}"/>
                </a:ext>
              </a:extLst>
            </p:cNvPr>
            <p:cNvSpPr/>
            <p:nvPr/>
          </p:nvSpPr>
          <p:spPr>
            <a:xfrm>
              <a:off x="9252849" y="5101689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4917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690ECC-7CCC-C195-D89E-E5FB0DD92772}"/>
                </a:ext>
              </a:extLst>
            </p:cNvPr>
            <p:cNvSpPr/>
            <p:nvPr/>
          </p:nvSpPr>
          <p:spPr>
            <a:xfrm>
              <a:off x="8849283" y="5085709"/>
              <a:ext cx="22372" cy="22126"/>
            </a:xfrm>
            <a:custGeom>
              <a:avLst/>
              <a:gdLst>
                <a:gd name="connsiteX0" fmla="*/ 22372 w 22372"/>
                <a:gd name="connsiteY0" fmla="*/ 11063 h 22126"/>
                <a:gd name="connsiteX1" fmla="*/ 11186 w 22372"/>
                <a:gd name="connsiteY1" fmla="*/ 22127 h 22126"/>
                <a:gd name="connsiteX2" fmla="*/ 0 w 22372"/>
                <a:gd name="connsiteY2" fmla="*/ 11063 h 22126"/>
                <a:gd name="connsiteX3" fmla="*/ 11186 w 22372"/>
                <a:gd name="connsiteY3" fmla="*/ 0 h 22126"/>
                <a:gd name="connsiteX4" fmla="*/ 22372 w 22372"/>
                <a:gd name="connsiteY4" fmla="*/ 11063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22372" y="11063"/>
                  </a:moveTo>
                  <a:cubicBezTo>
                    <a:pt x="22372" y="17173"/>
                    <a:pt x="17364" y="22127"/>
                    <a:pt x="11186" y="22127"/>
                  </a:cubicBezTo>
                  <a:cubicBezTo>
                    <a:pt x="5009" y="22127"/>
                    <a:pt x="0" y="17173"/>
                    <a:pt x="0" y="11063"/>
                  </a:cubicBezTo>
                  <a:cubicBezTo>
                    <a:pt x="0" y="4953"/>
                    <a:pt x="5009" y="0"/>
                    <a:pt x="11186" y="0"/>
                  </a:cubicBezTo>
                  <a:cubicBezTo>
                    <a:pt x="17364" y="0"/>
                    <a:pt x="22372" y="4953"/>
                    <a:pt x="22372" y="1106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7A16AEB-D726-E8AB-3BB0-62D48222A96E}"/>
                </a:ext>
              </a:extLst>
            </p:cNvPr>
            <p:cNvSpPr/>
            <p:nvPr/>
          </p:nvSpPr>
          <p:spPr>
            <a:xfrm>
              <a:off x="8725128" y="5246741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9DEDD73-32B9-1798-F1D4-46E7D558722F}"/>
                </a:ext>
              </a:extLst>
            </p:cNvPr>
            <p:cNvSpPr/>
            <p:nvPr/>
          </p:nvSpPr>
          <p:spPr>
            <a:xfrm>
              <a:off x="9400483" y="5523325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3" y="4917"/>
                    <a:pt x="22373" y="11063"/>
                  </a:cubicBezTo>
                  <a:cubicBezTo>
                    <a:pt x="22373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519C484-2A5B-2185-0252-BF29F20F9FB4}"/>
                </a:ext>
              </a:extLst>
            </p:cNvPr>
            <p:cNvSpPr/>
            <p:nvPr/>
          </p:nvSpPr>
          <p:spPr>
            <a:xfrm>
              <a:off x="9322302" y="5754425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3" y="4917"/>
                    <a:pt x="22373" y="11063"/>
                  </a:cubicBezTo>
                  <a:cubicBezTo>
                    <a:pt x="22373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46549A0-2B5C-6BD0-9D97-6884DA299CEC}"/>
                </a:ext>
              </a:extLst>
            </p:cNvPr>
            <p:cNvSpPr/>
            <p:nvPr/>
          </p:nvSpPr>
          <p:spPr>
            <a:xfrm>
              <a:off x="8825681" y="5747050"/>
              <a:ext cx="22372" cy="22126"/>
            </a:xfrm>
            <a:custGeom>
              <a:avLst/>
              <a:gdLst>
                <a:gd name="connsiteX0" fmla="*/ 11187 w 22372"/>
                <a:gd name="connsiteY0" fmla="*/ 0 h 22126"/>
                <a:gd name="connsiteX1" fmla="*/ 22373 w 22372"/>
                <a:gd name="connsiteY1" fmla="*/ 11063 h 22126"/>
                <a:gd name="connsiteX2" fmla="*/ 11187 w 22372"/>
                <a:gd name="connsiteY2" fmla="*/ 22127 h 22126"/>
                <a:gd name="connsiteX3" fmla="*/ 0 w 22372"/>
                <a:gd name="connsiteY3" fmla="*/ 11063 h 22126"/>
                <a:gd name="connsiteX4" fmla="*/ 11187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7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7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7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2588C82-B116-BE55-909B-1417C29D21AE}"/>
                </a:ext>
              </a:extLst>
            </p:cNvPr>
            <p:cNvSpPr/>
            <p:nvPr/>
          </p:nvSpPr>
          <p:spPr>
            <a:xfrm>
              <a:off x="8794705" y="5169298"/>
              <a:ext cx="62077" cy="61462"/>
            </a:xfrm>
            <a:custGeom>
              <a:avLst/>
              <a:gdLst>
                <a:gd name="connsiteX0" fmla="*/ 30977 w 62077"/>
                <a:gd name="connsiteY0" fmla="*/ 61463 h 61462"/>
                <a:gd name="connsiteX1" fmla="*/ 62077 w 62077"/>
                <a:gd name="connsiteY1" fmla="*/ 30731 h 61462"/>
                <a:gd name="connsiteX2" fmla="*/ 30977 w 62077"/>
                <a:gd name="connsiteY2" fmla="*/ 0 h 61462"/>
                <a:gd name="connsiteX3" fmla="*/ 0 w 62077"/>
                <a:gd name="connsiteY3" fmla="*/ 30731 h 61462"/>
                <a:gd name="connsiteX4" fmla="*/ 30977 w 62077"/>
                <a:gd name="connsiteY4" fmla="*/ 61463 h 61462"/>
                <a:gd name="connsiteX5" fmla="*/ 30977 w 62077"/>
                <a:gd name="connsiteY5" fmla="*/ 15980 h 61462"/>
                <a:gd name="connsiteX6" fmla="*/ 47080 w 62077"/>
                <a:gd name="connsiteY6" fmla="*/ 31961 h 61462"/>
                <a:gd name="connsiteX7" fmla="*/ 30977 w 62077"/>
                <a:gd name="connsiteY7" fmla="*/ 47941 h 61462"/>
                <a:gd name="connsiteX8" fmla="*/ 14874 w 62077"/>
                <a:gd name="connsiteY8" fmla="*/ 31961 h 61462"/>
                <a:gd name="connsiteX9" fmla="*/ 30977 w 62077"/>
                <a:gd name="connsiteY9" fmla="*/ 15980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61463"/>
                  </a:move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8432" y="0"/>
                    <a:pt x="30977" y="0"/>
                  </a:cubicBezTo>
                  <a:cubicBezTo>
                    <a:pt x="13522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lose/>
                  <a:moveTo>
                    <a:pt x="30977" y="15980"/>
                  </a:moveTo>
                  <a:cubicBezTo>
                    <a:pt x="39705" y="15980"/>
                    <a:pt x="47080" y="23356"/>
                    <a:pt x="47080" y="31961"/>
                  </a:cubicBezTo>
                  <a:cubicBezTo>
                    <a:pt x="47080" y="40566"/>
                    <a:pt x="39582" y="47941"/>
                    <a:pt x="30977" y="47941"/>
                  </a:cubicBezTo>
                  <a:cubicBezTo>
                    <a:pt x="22372" y="47941"/>
                    <a:pt x="14874" y="40566"/>
                    <a:pt x="14874" y="31961"/>
                  </a:cubicBezTo>
                  <a:cubicBezTo>
                    <a:pt x="16103" y="22127"/>
                    <a:pt x="22372" y="15980"/>
                    <a:pt x="30977" y="1598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3FE833A-1724-6E99-6D87-8A69DACCC392}"/>
                </a:ext>
              </a:extLst>
            </p:cNvPr>
            <p:cNvSpPr/>
            <p:nvPr/>
          </p:nvSpPr>
          <p:spPr>
            <a:xfrm>
              <a:off x="8794705" y="5646251"/>
              <a:ext cx="62077" cy="61462"/>
            </a:xfrm>
            <a:custGeom>
              <a:avLst/>
              <a:gdLst>
                <a:gd name="connsiteX0" fmla="*/ 30977 w 62077"/>
                <a:gd name="connsiteY0" fmla="*/ 0 h 61462"/>
                <a:gd name="connsiteX1" fmla="*/ 0 w 62077"/>
                <a:gd name="connsiteY1" fmla="*/ 30731 h 61462"/>
                <a:gd name="connsiteX2" fmla="*/ 30977 w 62077"/>
                <a:gd name="connsiteY2" fmla="*/ 61463 h 61462"/>
                <a:gd name="connsiteX3" fmla="*/ 62077 w 62077"/>
                <a:gd name="connsiteY3" fmla="*/ 30731 h 61462"/>
                <a:gd name="connsiteX4" fmla="*/ 30977 w 62077"/>
                <a:gd name="connsiteY4" fmla="*/ 0 h 61462"/>
                <a:gd name="connsiteX5" fmla="*/ 30977 w 62077"/>
                <a:gd name="connsiteY5" fmla="*/ 45483 h 61462"/>
                <a:gd name="connsiteX6" fmla="*/ 14874 w 62077"/>
                <a:gd name="connsiteY6" fmla="*/ 29502 h 61462"/>
                <a:gd name="connsiteX7" fmla="*/ 30977 w 62077"/>
                <a:gd name="connsiteY7" fmla="*/ 13522 h 61462"/>
                <a:gd name="connsiteX8" fmla="*/ 47080 w 62077"/>
                <a:gd name="connsiteY8" fmla="*/ 29502 h 61462"/>
                <a:gd name="connsiteX9" fmla="*/ 30977 w 62077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77" h="61462">
                  <a:moveTo>
                    <a:pt x="30977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7" y="61463"/>
                  </a:cubicBezTo>
                  <a:cubicBezTo>
                    <a:pt x="48310" y="61463"/>
                    <a:pt x="62077" y="47941"/>
                    <a:pt x="62077" y="30731"/>
                  </a:cubicBezTo>
                  <a:cubicBezTo>
                    <a:pt x="62077" y="13522"/>
                    <a:pt x="48432" y="0"/>
                    <a:pt x="30977" y="0"/>
                  </a:cubicBezTo>
                  <a:close/>
                  <a:moveTo>
                    <a:pt x="30977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2" y="13522"/>
                    <a:pt x="30977" y="13522"/>
                  </a:cubicBezTo>
                  <a:cubicBezTo>
                    <a:pt x="39582" y="13522"/>
                    <a:pt x="47080" y="20897"/>
                    <a:pt x="47080" y="29502"/>
                  </a:cubicBezTo>
                  <a:cubicBezTo>
                    <a:pt x="47203" y="39336"/>
                    <a:pt x="39705" y="45483"/>
                    <a:pt x="30977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7118F9A-5B78-2948-4862-EBA927DB1E55}"/>
                </a:ext>
              </a:extLst>
            </p:cNvPr>
            <p:cNvSpPr/>
            <p:nvPr/>
          </p:nvSpPr>
          <p:spPr>
            <a:xfrm>
              <a:off x="9276450" y="5169298"/>
              <a:ext cx="61955" cy="61462"/>
            </a:xfrm>
            <a:custGeom>
              <a:avLst/>
              <a:gdLst>
                <a:gd name="connsiteX0" fmla="*/ 30978 w 61955"/>
                <a:gd name="connsiteY0" fmla="*/ 0 h 61462"/>
                <a:gd name="connsiteX1" fmla="*/ 0 w 61955"/>
                <a:gd name="connsiteY1" fmla="*/ 30731 h 61462"/>
                <a:gd name="connsiteX2" fmla="*/ 30978 w 61955"/>
                <a:gd name="connsiteY2" fmla="*/ 61463 h 61462"/>
                <a:gd name="connsiteX3" fmla="*/ 61955 w 61955"/>
                <a:gd name="connsiteY3" fmla="*/ 30731 h 61462"/>
                <a:gd name="connsiteX4" fmla="*/ 30978 w 61955"/>
                <a:gd name="connsiteY4" fmla="*/ 0 h 61462"/>
                <a:gd name="connsiteX5" fmla="*/ 30978 w 61955"/>
                <a:gd name="connsiteY5" fmla="*/ 46712 h 61462"/>
                <a:gd name="connsiteX6" fmla="*/ 14874 w 61955"/>
                <a:gd name="connsiteY6" fmla="*/ 30731 h 61462"/>
                <a:gd name="connsiteX7" fmla="*/ 30978 w 61955"/>
                <a:gd name="connsiteY7" fmla="*/ 14751 h 61462"/>
                <a:gd name="connsiteX8" fmla="*/ 47081 w 61955"/>
                <a:gd name="connsiteY8" fmla="*/ 30731 h 61462"/>
                <a:gd name="connsiteX9" fmla="*/ 30978 w 61955"/>
                <a:gd name="connsiteY9" fmla="*/ 46712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5" h="61462">
                  <a:moveTo>
                    <a:pt x="30978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8" y="61463"/>
                  </a:cubicBezTo>
                  <a:cubicBezTo>
                    <a:pt x="48311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8" y="0"/>
                  </a:cubicBezTo>
                  <a:close/>
                  <a:moveTo>
                    <a:pt x="30978" y="46712"/>
                  </a:moveTo>
                  <a:cubicBezTo>
                    <a:pt x="22250" y="46712"/>
                    <a:pt x="14874" y="39336"/>
                    <a:pt x="14874" y="30731"/>
                  </a:cubicBezTo>
                  <a:cubicBezTo>
                    <a:pt x="14874" y="22127"/>
                    <a:pt x="22373" y="14751"/>
                    <a:pt x="30978" y="14751"/>
                  </a:cubicBezTo>
                  <a:cubicBezTo>
                    <a:pt x="39706" y="14751"/>
                    <a:pt x="47081" y="22127"/>
                    <a:pt x="47081" y="30731"/>
                  </a:cubicBezTo>
                  <a:cubicBezTo>
                    <a:pt x="45852" y="39336"/>
                    <a:pt x="38476" y="46712"/>
                    <a:pt x="30978" y="46712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E76C6FA-30E3-6825-80DC-E44ED461870A}"/>
                </a:ext>
              </a:extLst>
            </p:cNvPr>
            <p:cNvSpPr/>
            <p:nvPr/>
          </p:nvSpPr>
          <p:spPr>
            <a:xfrm>
              <a:off x="9276450" y="5646251"/>
              <a:ext cx="61955" cy="61462"/>
            </a:xfrm>
            <a:custGeom>
              <a:avLst/>
              <a:gdLst>
                <a:gd name="connsiteX0" fmla="*/ 30978 w 61955"/>
                <a:gd name="connsiteY0" fmla="*/ 0 h 61462"/>
                <a:gd name="connsiteX1" fmla="*/ 0 w 61955"/>
                <a:gd name="connsiteY1" fmla="*/ 30731 h 61462"/>
                <a:gd name="connsiteX2" fmla="*/ 30978 w 61955"/>
                <a:gd name="connsiteY2" fmla="*/ 61463 h 61462"/>
                <a:gd name="connsiteX3" fmla="*/ 61955 w 61955"/>
                <a:gd name="connsiteY3" fmla="*/ 30731 h 61462"/>
                <a:gd name="connsiteX4" fmla="*/ 30978 w 61955"/>
                <a:gd name="connsiteY4" fmla="*/ 0 h 61462"/>
                <a:gd name="connsiteX5" fmla="*/ 30978 w 61955"/>
                <a:gd name="connsiteY5" fmla="*/ 45483 h 61462"/>
                <a:gd name="connsiteX6" fmla="*/ 14874 w 61955"/>
                <a:gd name="connsiteY6" fmla="*/ 29502 h 61462"/>
                <a:gd name="connsiteX7" fmla="*/ 30978 w 61955"/>
                <a:gd name="connsiteY7" fmla="*/ 13522 h 61462"/>
                <a:gd name="connsiteX8" fmla="*/ 45852 w 61955"/>
                <a:gd name="connsiteY8" fmla="*/ 30731 h 61462"/>
                <a:gd name="connsiteX9" fmla="*/ 30978 w 61955"/>
                <a:gd name="connsiteY9" fmla="*/ 45483 h 6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55" h="61462">
                  <a:moveTo>
                    <a:pt x="30978" y="0"/>
                  </a:moveTo>
                  <a:cubicBezTo>
                    <a:pt x="13645" y="0"/>
                    <a:pt x="0" y="13522"/>
                    <a:pt x="0" y="30731"/>
                  </a:cubicBezTo>
                  <a:cubicBezTo>
                    <a:pt x="0" y="47941"/>
                    <a:pt x="13645" y="61463"/>
                    <a:pt x="30978" y="61463"/>
                  </a:cubicBezTo>
                  <a:cubicBezTo>
                    <a:pt x="48311" y="61463"/>
                    <a:pt x="61955" y="47941"/>
                    <a:pt x="61955" y="30731"/>
                  </a:cubicBezTo>
                  <a:cubicBezTo>
                    <a:pt x="61955" y="13522"/>
                    <a:pt x="47081" y="0"/>
                    <a:pt x="30978" y="0"/>
                  </a:cubicBezTo>
                  <a:close/>
                  <a:moveTo>
                    <a:pt x="30978" y="45483"/>
                  </a:moveTo>
                  <a:cubicBezTo>
                    <a:pt x="22250" y="45483"/>
                    <a:pt x="14874" y="38107"/>
                    <a:pt x="14874" y="29502"/>
                  </a:cubicBezTo>
                  <a:cubicBezTo>
                    <a:pt x="14874" y="20897"/>
                    <a:pt x="22373" y="13522"/>
                    <a:pt x="30978" y="13522"/>
                  </a:cubicBezTo>
                  <a:cubicBezTo>
                    <a:pt x="39706" y="13522"/>
                    <a:pt x="45852" y="22127"/>
                    <a:pt x="45852" y="30731"/>
                  </a:cubicBezTo>
                  <a:cubicBezTo>
                    <a:pt x="45852" y="39336"/>
                    <a:pt x="38476" y="45483"/>
                    <a:pt x="30978" y="4548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1624A10-C89B-B17D-4298-890BD1EC16EF}"/>
                </a:ext>
              </a:extLst>
            </p:cNvPr>
            <p:cNvSpPr/>
            <p:nvPr/>
          </p:nvSpPr>
          <p:spPr>
            <a:xfrm>
              <a:off x="9023223" y="5395482"/>
              <a:ext cx="86908" cy="86048"/>
            </a:xfrm>
            <a:custGeom>
              <a:avLst/>
              <a:gdLst>
                <a:gd name="connsiteX0" fmla="*/ 43393 w 86908"/>
                <a:gd name="connsiteY0" fmla="*/ 0 h 86048"/>
                <a:gd name="connsiteX1" fmla="*/ 0 w 86908"/>
                <a:gd name="connsiteY1" fmla="*/ 43024 h 86048"/>
                <a:gd name="connsiteX2" fmla="*/ 43393 w 86908"/>
                <a:gd name="connsiteY2" fmla="*/ 86048 h 86048"/>
                <a:gd name="connsiteX3" fmla="*/ 86909 w 86908"/>
                <a:gd name="connsiteY3" fmla="*/ 43024 h 86048"/>
                <a:gd name="connsiteX4" fmla="*/ 43393 w 86908"/>
                <a:gd name="connsiteY4" fmla="*/ 0 h 86048"/>
                <a:gd name="connsiteX5" fmla="*/ 43393 w 86908"/>
                <a:gd name="connsiteY5" fmla="*/ 71297 h 86048"/>
                <a:gd name="connsiteX6" fmla="*/ 14874 w 86908"/>
                <a:gd name="connsiteY6" fmla="*/ 43024 h 86048"/>
                <a:gd name="connsiteX7" fmla="*/ 43393 w 86908"/>
                <a:gd name="connsiteY7" fmla="*/ 14751 h 86048"/>
                <a:gd name="connsiteX8" fmla="*/ 71911 w 86908"/>
                <a:gd name="connsiteY8" fmla="*/ 43024 h 86048"/>
                <a:gd name="connsiteX9" fmla="*/ 43393 w 86908"/>
                <a:gd name="connsiteY9" fmla="*/ 71297 h 8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908" h="86048">
                  <a:moveTo>
                    <a:pt x="43393" y="0"/>
                  </a:moveTo>
                  <a:cubicBezTo>
                    <a:pt x="19791" y="0"/>
                    <a:pt x="0" y="19668"/>
                    <a:pt x="0" y="43024"/>
                  </a:cubicBezTo>
                  <a:cubicBezTo>
                    <a:pt x="0" y="66380"/>
                    <a:pt x="19914" y="86048"/>
                    <a:pt x="43393" y="86048"/>
                  </a:cubicBezTo>
                  <a:cubicBezTo>
                    <a:pt x="66872" y="86048"/>
                    <a:pt x="86909" y="66380"/>
                    <a:pt x="86909" y="43024"/>
                  </a:cubicBezTo>
                  <a:cubicBezTo>
                    <a:pt x="86786" y="19668"/>
                    <a:pt x="66995" y="0"/>
                    <a:pt x="43393" y="0"/>
                  </a:cubicBezTo>
                  <a:close/>
                  <a:moveTo>
                    <a:pt x="43393" y="71297"/>
                  </a:moveTo>
                  <a:cubicBezTo>
                    <a:pt x="28519" y="71297"/>
                    <a:pt x="14874" y="59004"/>
                    <a:pt x="14874" y="43024"/>
                  </a:cubicBezTo>
                  <a:cubicBezTo>
                    <a:pt x="14874" y="27044"/>
                    <a:pt x="27290" y="14751"/>
                    <a:pt x="43393" y="14751"/>
                  </a:cubicBezTo>
                  <a:cubicBezTo>
                    <a:pt x="58267" y="14751"/>
                    <a:pt x="71911" y="27044"/>
                    <a:pt x="71911" y="43024"/>
                  </a:cubicBezTo>
                  <a:cubicBezTo>
                    <a:pt x="71911" y="59004"/>
                    <a:pt x="58267" y="71297"/>
                    <a:pt x="43393" y="71297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C94395D-280A-DCAC-D8A7-E51E81DDCA6B}"/>
                </a:ext>
              </a:extLst>
            </p:cNvPr>
            <p:cNvSpPr/>
            <p:nvPr/>
          </p:nvSpPr>
          <p:spPr>
            <a:xfrm>
              <a:off x="8867722" y="5241333"/>
              <a:ext cx="397419" cy="393116"/>
            </a:xfrm>
            <a:custGeom>
              <a:avLst/>
              <a:gdLst>
                <a:gd name="connsiteX0" fmla="*/ 390044 w 397419"/>
                <a:gd name="connsiteY0" fmla="*/ 148003 h 393116"/>
                <a:gd name="connsiteX1" fmla="*/ 376399 w 397419"/>
                <a:gd name="connsiteY1" fmla="*/ 145544 h 393116"/>
                <a:gd name="connsiteX2" fmla="*/ 279534 w 397419"/>
                <a:gd name="connsiteY2" fmla="*/ 182422 h 393116"/>
                <a:gd name="connsiteX3" fmla="*/ 362754 w 397419"/>
                <a:gd name="connsiteY3" fmla="*/ 90228 h 393116"/>
                <a:gd name="connsiteX4" fmla="*/ 361525 w 397419"/>
                <a:gd name="connsiteY4" fmla="*/ 84081 h 393116"/>
                <a:gd name="connsiteX5" fmla="*/ 299448 w 397419"/>
                <a:gd name="connsiteY5" fmla="*/ 27535 h 393116"/>
                <a:gd name="connsiteX6" fmla="*/ 288261 w 397419"/>
                <a:gd name="connsiteY6" fmla="*/ 34911 h 393116"/>
                <a:gd name="connsiteX7" fmla="*/ 246098 w 397419"/>
                <a:gd name="connsiteY7" fmla="*/ 129564 h 393116"/>
                <a:gd name="connsiteX8" fmla="*/ 238599 w 397419"/>
                <a:gd name="connsiteY8" fmla="*/ 6638 h 393116"/>
                <a:gd name="connsiteX9" fmla="*/ 233682 w 397419"/>
                <a:gd name="connsiteY9" fmla="*/ 2950 h 393116"/>
                <a:gd name="connsiteX10" fmla="*/ 149232 w 397419"/>
                <a:gd name="connsiteY10" fmla="*/ 6638 h 393116"/>
                <a:gd name="connsiteX11" fmla="*/ 146773 w 397419"/>
                <a:gd name="connsiteY11" fmla="*/ 20160 h 393116"/>
                <a:gd name="connsiteX12" fmla="*/ 184020 w 397419"/>
                <a:gd name="connsiteY12" fmla="*/ 116042 h 393116"/>
                <a:gd name="connsiteX13" fmla="*/ 90965 w 397419"/>
                <a:gd name="connsiteY13" fmla="*/ 33682 h 393116"/>
                <a:gd name="connsiteX14" fmla="*/ 84819 w 397419"/>
                <a:gd name="connsiteY14" fmla="*/ 34911 h 393116"/>
                <a:gd name="connsiteX15" fmla="*/ 27658 w 397419"/>
                <a:gd name="connsiteY15" fmla="*/ 96374 h 393116"/>
                <a:gd name="connsiteX16" fmla="*/ 35157 w 397419"/>
                <a:gd name="connsiteY16" fmla="*/ 107437 h 393116"/>
                <a:gd name="connsiteX17" fmla="*/ 130793 w 397419"/>
                <a:gd name="connsiteY17" fmla="*/ 149232 h 393116"/>
                <a:gd name="connsiteX18" fmla="*/ 6638 w 397419"/>
                <a:gd name="connsiteY18" fmla="*/ 156608 h 393116"/>
                <a:gd name="connsiteX19" fmla="*/ 2951 w 397419"/>
                <a:gd name="connsiteY19" fmla="*/ 161525 h 393116"/>
                <a:gd name="connsiteX20" fmla="*/ 6638 w 397419"/>
                <a:gd name="connsiteY20" fmla="*/ 245114 h 393116"/>
                <a:gd name="connsiteX21" fmla="*/ 20283 w 397419"/>
                <a:gd name="connsiteY21" fmla="*/ 247573 h 393116"/>
                <a:gd name="connsiteX22" fmla="*/ 117148 w 397419"/>
                <a:gd name="connsiteY22" fmla="*/ 210695 h 393116"/>
                <a:gd name="connsiteX23" fmla="*/ 33927 w 397419"/>
                <a:gd name="connsiteY23" fmla="*/ 302889 h 393116"/>
                <a:gd name="connsiteX24" fmla="*/ 35157 w 397419"/>
                <a:gd name="connsiteY24" fmla="*/ 309036 h 393116"/>
                <a:gd name="connsiteX25" fmla="*/ 97234 w 397419"/>
                <a:gd name="connsiteY25" fmla="*/ 365582 h 393116"/>
                <a:gd name="connsiteX26" fmla="*/ 100922 w 397419"/>
                <a:gd name="connsiteY26" fmla="*/ 366811 h 393116"/>
                <a:gd name="connsiteX27" fmla="*/ 100922 w 397419"/>
                <a:gd name="connsiteY27" fmla="*/ 366811 h 393116"/>
                <a:gd name="connsiteX28" fmla="*/ 108420 w 397419"/>
                <a:gd name="connsiteY28" fmla="*/ 356977 h 393116"/>
                <a:gd name="connsiteX29" fmla="*/ 150584 w 397419"/>
                <a:gd name="connsiteY29" fmla="*/ 263553 h 393116"/>
                <a:gd name="connsiteX30" fmla="*/ 158083 w 397419"/>
                <a:gd name="connsiteY30" fmla="*/ 386479 h 393116"/>
                <a:gd name="connsiteX31" fmla="*/ 163000 w 397419"/>
                <a:gd name="connsiteY31" fmla="*/ 390167 h 393116"/>
                <a:gd name="connsiteX32" fmla="*/ 247450 w 397419"/>
                <a:gd name="connsiteY32" fmla="*/ 386479 h 393116"/>
                <a:gd name="connsiteX33" fmla="*/ 249908 w 397419"/>
                <a:gd name="connsiteY33" fmla="*/ 372957 h 393116"/>
                <a:gd name="connsiteX34" fmla="*/ 212662 w 397419"/>
                <a:gd name="connsiteY34" fmla="*/ 277075 h 393116"/>
                <a:gd name="connsiteX35" fmla="*/ 305717 w 397419"/>
                <a:gd name="connsiteY35" fmla="*/ 359435 h 393116"/>
                <a:gd name="connsiteX36" fmla="*/ 311863 w 397419"/>
                <a:gd name="connsiteY36" fmla="*/ 358206 h 393116"/>
                <a:gd name="connsiteX37" fmla="*/ 369023 w 397419"/>
                <a:gd name="connsiteY37" fmla="*/ 296743 h 393116"/>
                <a:gd name="connsiteX38" fmla="*/ 361525 w 397419"/>
                <a:gd name="connsiteY38" fmla="*/ 285680 h 393116"/>
                <a:gd name="connsiteX39" fmla="*/ 265888 w 397419"/>
                <a:gd name="connsiteY39" fmla="*/ 243885 h 393116"/>
                <a:gd name="connsiteX40" fmla="*/ 390044 w 397419"/>
                <a:gd name="connsiteY40" fmla="*/ 236509 h 393116"/>
                <a:gd name="connsiteX41" fmla="*/ 393732 w 397419"/>
                <a:gd name="connsiteY41" fmla="*/ 231592 h 393116"/>
                <a:gd name="connsiteX42" fmla="*/ 397419 w 397419"/>
                <a:gd name="connsiteY42" fmla="*/ 197173 h 393116"/>
                <a:gd name="connsiteX43" fmla="*/ 390044 w 397419"/>
                <a:gd name="connsiteY43" fmla="*/ 148003 h 393116"/>
                <a:gd name="connsiteX44" fmla="*/ 378857 w 397419"/>
                <a:gd name="connsiteY44" fmla="*/ 226675 h 393116"/>
                <a:gd name="connsiteX45" fmla="*/ 267118 w 397419"/>
                <a:gd name="connsiteY45" fmla="*/ 227905 h 393116"/>
                <a:gd name="connsiteX46" fmla="*/ 255931 w 397419"/>
                <a:gd name="connsiteY46" fmla="*/ 230363 h 393116"/>
                <a:gd name="connsiteX47" fmla="*/ 249785 w 397419"/>
                <a:gd name="connsiteY47" fmla="*/ 238968 h 393116"/>
                <a:gd name="connsiteX48" fmla="*/ 249785 w 397419"/>
                <a:gd name="connsiteY48" fmla="*/ 247573 h 393116"/>
                <a:gd name="connsiteX49" fmla="*/ 347881 w 397419"/>
                <a:gd name="connsiteY49" fmla="*/ 301660 h 393116"/>
                <a:gd name="connsiteX50" fmla="*/ 305717 w 397419"/>
                <a:gd name="connsiteY50" fmla="*/ 343455 h 393116"/>
                <a:gd name="connsiteX51" fmla="*/ 226307 w 397419"/>
                <a:gd name="connsiteY51" fmla="*/ 266012 h 393116"/>
                <a:gd name="connsiteX52" fmla="*/ 216350 w 397419"/>
                <a:gd name="connsiteY52" fmla="*/ 259865 h 393116"/>
                <a:gd name="connsiteX53" fmla="*/ 205163 w 397419"/>
                <a:gd name="connsiteY53" fmla="*/ 262324 h 393116"/>
                <a:gd name="connsiteX54" fmla="*/ 199017 w 397419"/>
                <a:gd name="connsiteY54" fmla="*/ 268470 h 393116"/>
                <a:gd name="connsiteX55" fmla="*/ 230117 w 397419"/>
                <a:gd name="connsiteY55" fmla="*/ 375416 h 393116"/>
                <a:gd name="connsiteX56" fmla="*/ 170499 w 397419"/>
                <a:gd name="connsiteY56" fmla="*/ 375416 h 393116"/>
                <a:gd name="connsiteX57" fmla="*/ 169269 w 397419"/>
                <a:gd name="connsiteY57" fmla="*/ 264782 h 393116"/>
                <a:gd name="connsiteX58" fmla="*/ 166810 w 397419"/>
                <a:gd name="connsiteY58" fmla="*/ 253719 h 393116"/>
                <a:gd name="connsiteX59" fmla="*/ 158083 w 397419"/>
                <a:gd name="connsiteY59" fmla="*/ 247573 h 393116"/>
                <a:gd name="connsiteX60" fmla="*/ 149355 w 397419"/>
                <a:gd name="connsiteY60" fmla="*/ 247573 h 393116"/>
                <a:gd name="connsiteX61" fmla="*/ 94776 w 397419"/>
                <a:gd name="connsiteY61" fmla="*/ 344684 h 393116"/>
                <a:gd name="connsiteX62" fmla="*/ 52612 w 397419"/>
                <a:gd name="connsiteY62" fmla="*/ 302889 h 393116"/>
                <a:gd name="connsiteX63" fmla="*/ 130793 w 397419"/>
                <a:gd name="connsiteY63" fmla="*/ 224217 h 393116"/>
                <a:gd name="connsiteX64" fmla="*/ 136939 w 397419"/>
                <a:gd name="connsiteY64" fmla="*/ 214383 h 393116"/>
                <a:gd name="connsiteX65" fmla="*/ 134481 w 397419"/>
                <a:gd name="connsiteY65" fmla="*/ 203319 h 393116"/>
                <a:gd name="connsiteX66" fmla="*/ 128334 w 397419"/>
                <a:gd name="connsiteY66" fmla="*/ 197173 h 393116"/>
                <a:gd name="connsiteX67" fmla="*/ 20283 w 397419"/>
                <a:gd name="connsiteY67" fmla="*/ 227905 h 393116"/>
                <a:gd name="connsiteX68" fmla="*/ 20283 w 397419"/>
                <a:gd name="connsiteY68" fmla="*/ 168900 h 393116"/>
                <a:gd name="connsiteX69" fmla="*/ 132023 w 397419"/>
                <a:gd name="connsiteY69" fmla="*/ 167671 h 393116"/>
                <a:gd name="connsiteX70" fmla="*/ 143209 w 397419"/>
                <a:gd name="connsiteY70" fmla="*/ 165212 h 393116"/>
                <a:gd name="connsiteX71" fmla="*/ 149355 w 397419"/>
                <a:gd name="connsiteY71" fmla="*/ 156608 h 393116"/>
                <a:gd name="connsiteX72" fmla="*/ 149355 w 397419"/>
                <a:gd name="connsiteY72" fmla="*/ 148003 h 393116"/>
                <a:gd name="connsiteX73" fmla="*/ 51260 w 397419"/>
                <a:gd name="connsiteY73" fmla="*/ 93915 h 393116"/>
                <a:gd name="connsiteX74" fmla="*/ 93424 w 397419"/>
                <a:gd name="connsiteY74" fmla="*/ 52121 h 393116"/>
                <a:gd name="connsiteX75" fmla="*/ 172834 w 397419"/>
                <a:gd name="connsiteY75" fmla="*/ 129564 h 393116"/>
                <a:gd name="connsiteX76" fmla="*/ 182791 w 397419"/>
                <a:gd name="connsiteY76" fmla="*/ 135710 h 393116"/>
                <a:gd name="connsiteX77" fmla="*/ 193977 w 397419"/>
                <a:gd name="connsiteY77" fmla="*/ 133252 h 393116"/>
                <a:gd name="connsiteX78" fmla="*/ 200123 w 397419"/>
                <a:gd name="connsiteY78" fmla="*/ 127105 h 393116"/>
                <a:gd name="connsiteX79" fmla="*/ 169146 w 397419"/>
                <a:gd name="connsiteY79" fmla="*/ 20160 h 393116"/>
                <a:gd name="connsiteX80" fmla="*/ 228765 w 397419"/>
                <a:gd name="connsiteY80" fmla="*/ 20160 h 393116"/>
                <a:gd name="connsiteX81" fmla="*/ 229994 w 397419"/>
                <a:gd name="connsiteY81" fmla="*/ 130793 h 393116"/>
                <a:gd name="connsiteX82" fmla="*/ 232453 w 397419"/>
                <a:gd name="connsiteY82" fmla="*/ 141856 h 393116"/>
                <a:gd name="connsiteX83" fmla="*/ 241181 w 397419"/>
                <a:gd name="connsiteY83" fmla="*/ 148003 h 393116"/>
                <a:gd name="connsiteX84" fmla="*/ 249908 w 397419"/>
                <a:gd name="connsiteY84" fmla="*/ 148003 h 393116"/>
                <a:gd name="connsiteX85" fmla="*/ 304487 w 397419"/>
                <a:gd name="connsiteY85" fmla="*/ 50891 h 393116"/>
                <a:gd name="connsiteX86" fmla="*/ 346651 w 397419"/>
                <a:gd name="connsiteY86" fmla="*/ 92686 h 393116"/>
                <a:gd name="connsiteX87" fmla="*/ 268470 w 397419"/>
                <a:gd name="connsiteY87" fmla="*/ 171359 h 393116"/>
                <a:gd name="connsiteX88" fmla="*/ 262324 w 397419"/>
                <a:gd name="connsiteY88" fmla="*/ 181193 h 393116"/>
                <a:gd name="connsiteX89" fmla="*/ 264783 w 397419"/>
                <a:gd name="connsiteY89" fmla="*/ 192256 h 393116"/>
                <a:gd name="connsiteX90" fmla="*/ 270929 w 397419"/>
                <a:gd name="connsiteY90" fmla="*/ 198402 h 393116"/>
                <a:gd name="connsiteX91" fmla="*/ 378980 w 397419"/>
                <a:gd name="connsiteY91" fmla="*/ 167671 h 393116"/>
                <a:gd name="connsiteX92" fmla="*/ 378857 w 397419"/>
                <a:gd name="connsiteY92" fmla="*/ 226675 h 39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97419" h="393116">
                  <a:moveTo>
                    <a:pt x="390044" y="148003"/>
                  </a:moveTo>
                  <a:cubicBezTo>
                    <a:pt x="388814" y="141856"/>
                    <a:pt x="380087" y="140627"/>
                    <a:pt x="376399" y="145544"/>
                  </a:cubicBezTo>
                  <a:cubicBezTo>
                    <a:pt x="352797" y="175046"/>
                    <a:pt x="315551" y="188568"/>
                    <a:pt x="279534" y="182422"/>
                  </a:cubicBezTo>
                  <a:cubicBezTo>
                    <a:pt x="321697" y="170129"/>
                    <a:pt x="354027" y="135710"/>
                    <a:pt x="362754" y="90228"/>
                  </a:cubicBezTo>
                  <a:cubicBezTo>
                    <a:pt x="362754" y="87769"/>
                    <a:pt x="362754" y="86540"/>
                    <a:pt x="361525" y="84081"/>
                  </a:cubicBezTo>
                  <a:cubicBezTo>
                    <a:pt x="345422" y="60725"/>
                    <a:pt x="324278" y="41057"/>
                    <a:pt x="299448" y="27535"/>
                  </a:cubicBezTo>
                  <a:cubicBezTo>
                    <a:pt x="294530" y="23848"/>
                    <a:pt x="287032" y="28765"/>
                    <a:pt x="288261" y="34911"/>
                  </a:cubicBezTo>
                  <a:cubicBezTo>
                    <a:pt x="291949" y="71789"/>
                    <a:pt x="275845" y="107437"/>
                    <a:pt x="246098" y="129564"/>
                  </a:cubicBezTo>
                  <a:cubicBezTo>
                    <a:pt x="267241" y="91457"/>
                    <a:pt x="264659" y="43516"/>
                    <a:pt x="238599" y="6638"/>
                  </a:cubicBezTo>
                  <a:cubicBezTo>
                    <a:pt x="237370" y="5409"/>
                    <a:pt x="236141" y="4180"/>
                    <a:pt x="233682" y="2950"/>
                  </a:cubicBezTo>
                  <a:cubicBezTo>
                    <a:pt x="206393" y="-1967"/>
                    <a:pt x="176522" y="-738"/>
                    <a:pt x="149232" y="6638"/>
                  </a:cubicBezTo>
                  <a:cubicBezTo>
                    <a:pt x="143086" y="7867"/>
                    <a:pt x="141734" y="16472"/>
                    <a:pt x="146773" y="20160"/>
                  </a:cubicBezTo>
                  <a:cubicBezTo>
                    <a:pt x="176522" y="43516"/>
                    <a:pt x="190166" y="80394"/>
                    <a:pt x="184020" y="116042"/>
                  </a:cubicBezTo>
                  <a:cubicBezTo>
                    <a:pt x="171604" y="75476"/>
                    <a:pt x="136816" y="42286"/>
                    <a:pt x="90965" y="33682"/>
                  </a:cubicBezTo>
                  <a:cubicBezTo>
                    <a:pt x="88506" y="33682"/>
                    <a:pt x="87278" y="33682"/>
                    <a:pt x="84819" y="34911"/>
                  </a:cubicBezTo>
                  <a:cubicBezTo>
                    <a:pt x="61217" y="50891"/>
                    <a:pt x="41303" y="71789"/>
                    <a:pt x="27658" y="96374"/>
                  </a:cubicBezTo>
                  <a:cubicBezTo>
                    <a:pt x="23970" y="101291"/>
                    <a:pt x="28888" y="108667"/>
                    <a:pt x="35157" y="107437"/>
                  </a:cubicBezTo>
                  <a:cubicBezTo>
                    <a:pt x="72403" y="103749"/>
                    <a:pt x="108420" y="118500"/>
                    <a:pt x="130793" y="149232"/>
                  </a:cubicBezTo>
                  <a:cubicBezTo>
                    <a:pt x="92317" y="128335"/>
                    <a:pt x="43884" y="130793"/>
                    <a:pt x="6638" y="156608"/>
                  </a:cubicBezTo>
                  <a:cubicBezTo>
                    <a:pt x="5408" y="157837"/>
                    <a:pt x="4179" y="159066"/>
                    <a:pt x="2951" y="161525"/>
                  </a:cubicBezTo>
                  <a:cubicBezTo>
                    <a:pt x="-1967" y="188568"/>
                    <a:pt x="-738" y="218071"/>
                    <a:pt x="6638" y="245114"/>
                  </a:cubicBezTo>
                  <a:cubicBezTo>
                    <a:pt x="7867" y="251260"/>
                    <a:pt x="16595" y="252490"/>
                    <a:pt x="20283" y="247573"/>
                  </a:cubicBezTo>
                  <a:cubicBezTo>
                    <a:pt x="43884" y="218071"/>
                    <a:pt x="81131" y="204549"/>
                    <a:pt x="117148" y="210695"/>
                  </a:cubicBezTo>
                  <a:cubicBezTo>
                    <a:pt x="74985" y="222987"/>
                    <a:pt x="42655" y="258636"/>
                    <a:pt x="33927" y="302889"/>
                  </a:cubicBezTo>
                  <a:cubicBezTo>
                    <a:pt x="33927" y="305348"/>
                    <a:pt x="33927" y="306577"/>
                    <a:pt x="35157" y="309036"/>
                  </a:cubicBezTo>
                  <a:cubicBezTo>
                    <a:pt x="51260" y="332392"/>
                    <a:pt x="72403" y="352060"/>
                    <a:pt x="97234" y="365582"/>
                  </a:cubicBezTo>
                  <a:cubicBezTo>
                    <a:pt x="98463" y="366811"/>
                    <a:pt x="99693" y="366811"/>
                    <a:pt x="100922" y="366811"/>
                  </a:cubicBezTo>
                  <a:lnTo>
                    <a:pt x="100922" y="366811"/>
                  </a:lnTo>
                  <a:cubicBezTo>
                    <a:pt x="105839" y="366811"/>
                    <a:pt x="109650" y="361894"/>
                    <a:pt x="108420" y="356977"/>
                  </a:cubicBezTo>
                  <a:cubicBezTo>
                    <a:pt x="104733" y="320099"/>
                    <a:pt x="120836" y="284450"/>
                    <a:pt x="150584" y="263553"/>
                  </a:cubicBezTo>
                  <a:cubicBezTo>
                    <a:pt x="129441" y="301660"/>
                    <a:pt x="132023" y="349601"/>
                    <a:pt x="158083" y="386479"/>
                  </a:cubicBezTo>
                  <a:cubicBezTo>
                    <a:pt x="159312" y="387708"/>
                    <a:pt x="160542" y="388937"/>
                    <a:pt x="163000" y="390167"/>
                  </a:cubicBezTo>
                  <a:cubicBezTo>
                    <a:pt x="190289" y="395084"/>
                    <a:pt x="220160" y="393855"/>
                    <a:pt x="247450" y="386479"/>
                  </a:cubicBezTo>
                  <a:cubicBezTo>
                    <a:pt x="253596" y="385250"/>
                    <a:pt x="254949" y="376645"/>
                    <a:pt x="249908" y="372957"/>
                  </a:cubicBezTo>
                  <a:cubicBezTo>
                    <a:pt x="220160" y="349601"/>
                    <a:pt x="206516" y="312723"/>
                    <a:pt x="212662" y="277075"/>
                  </a:cubicBezTo>
                  <a:cubicBezTo>
                    <a:pt x="225078" y="318870"/>
                    <a:pt x="259865" y="350831"/>
                    <a:pt x="305717" y="359435"/>
                  </a:cubicBezTo>
                  <a:cubicBezTo>
                    <a:pt x="308175" y="359435"/>
                    <a:pt x="309405" y="359435"/>
                    <a:pt x="311863" y="358206"/>
                  </a:cubicBezTo>
                  <a:cubicBezTo>
                    <a:pt x="335465" y="342226"/>
                    <a:pt x="355379" y="321328"/>
                    <a:pt x="369023" y="296743"/>
                  </a:cubicBezTo>
                  <a:cubicBezTo>
                    <a:pt x="372711" y="291826"/>
                    <a:pt x="367794" y="284450"/>
                    <a:pt x="361525" y="285680"/>
                  </a:cubicBezTo>
                  <a:cubicBezTo>
                    <a:pt x="324278" y="289368"/>
                    <a:pt x="288261" y="274616"/>
                    <a:pt x="265888" y="243885"/>
                  </a:cubicBezTo>
                  <a:cubicBezTo>
                    <a:pt x="304364" y="264782"/>
                    <a:pt x="352797" y="262324"/>
                    <a:pt x="390044" y="236509"/>
                  </a:cubicBezTo>
                  <a:cubicBezTo>
                    <a:pt x="391273" y="235280"/>
                    <a:pt x="392503" y="234051"/>
                    <a:pt x="393732" y="231592"/>
                  </a:cubicBezTo>
                  <a:cubicBezTo>
                    <a:pt x="396190" y="220529"/>
                    <a:pt x="397419" y="208236"/>
                    <a:pt x="397419" y="197173"/>
                  </a:cubicBezTo>
                  <a:cubicBezTo>
                    <a:pt x="396313" y="181193"/>
                    <a:pt x="394961" y="163983"/>
                    <a:pt x="390044" y="148003"/>
                  </a:cubicBezTo>
                  <a:close/>
                  <a:moveTo>
                    <a:pt x="378857" y="226675"/>
                  </a:moveTo>
                  <a:cubicBezTo>
                    <a:pt x="345299" y="248802"/>
                    <a:pt x="301906" y="248802"/>
                    <a:pt x="267118" y="227905"/>
                  </a:cubicBezTo>
                  <a:cubicBezTo>
                    <a:pt x="263431" y="225446"/>
                    <a:pt x="258390" y="226675"/>
                    <a:pt x="255931" y="230363"/>
                  </a:cubicBezTo>
                  <a:cubicBezTo>
                    <a:pt x="254703" y="234051"/>
                    <a:pt x="252244" y="236509"/>
                    <a:pt x="249785" y="238968"/>
                  </a:cubicBezTo>
                  <a:cubicBezTo>
                    <a:pt x="247327" y="241426"/>
                    <a:pt x="247327" y="245114"/>
                    <a:pt x="249785" y="247573"/>
                  </a:cubicBezTo>
                  <a:cubicBezTo>
                    <a:pt x="270929" y="279533"/>
                    <a:pt x="306946" y="300431"/>
                    <a:pt x="347881" y="301660"/>
                  </a:cubicBezTo>
                  <a:cubicBezTo>
                    <a:pt x="336694" y="317641"/>
                    <a:pt x="321820" y="332392"/>
                    <a:pt x="305717" y="343455"/>
                  </a:cubicBezTo>
                  <a:cubicBezTo>
                    <a:pt x="266011" y="334850"/>
                    <a:pt x="234912" y="304119"/>
                    <a:pt x="226307" y="266012"/>
                  </a:cubicBezTo>
                  <a:cubicBezTo>
                    <a:pt x="225078" y="262324"/>
                    <a:pt x="221389" y="258636"/>
                    <a:pt x="216350" y="259865"/>
                  </a:cubicBezTo>
                  <a:cubicBezTo>
                    <a:pt x="212662" y="261095"/>
                    <a:pt x="208851" y="261095"/>
                    <a:pt x="205163" y="262324"/>
                  </a:cubicBezTo>
                  <a:cubicBezTo>
                    <a:pt x="201475" y="262324"/>
                    <a:pt x="199017" y="264782"/>
                    <a:pt x="199017" y="268470"/>
                  </a:cubicBezTo>
                  <a:cubicBezTo>
                    <a:pt x="190289" y="306577"/>
                    <a:pt x="201475" y="345913"/>
                    <a:pt x="230117" y="375416"/>
                  </a:cubicBezTo>
                  <a:cubicBezTo>
                    <a:pt x="210203" y="379103"/>
                    <a:pt x="190413" y="379103"/>
                    <a:pt x="170499" y="375416"/>
                  </a:cubicBezTo>
                  <a:cubicBezTo>
                    <a:pt x="148126" y="342226"/>
                    <a:pt x="148126" y="299202"/>
                    <a:pt x="169269" y="264782"/>
                  </a:cubicBezTo>
                  <a:cubicBezTo>
                    <a:pt x="171728" y="261095"/>
                    <a:pt x="170499" y="256178"/>
                    <a:pt x="166810" y="253719"/>
                  </a:cubicBezTo>
                  <a:cubicBezTo>
                    <a:pt x="163123" y="252490"/>
                    <a:pt x="160664" y="250031"/>
                    <a:pt x="158083" y="247573"/>
                  </a:cubicBezTo>
                  <a:cubicBezTo>
                    <a:pt x="155624" y="245114"/>
                    <a:pt x="151937" y="245114"/>
                    <a:pt x="149355" y="247573"/>
                  </a:cubicBezTo>
                  <a:cubicBezTo>
                    <a:pt x="117025" y="268470"/>
                    <a:pt x="96006" y="304119"/>
                    <a:pt x="94776" y="344684"/>
                  </a:cubicBezTo>
                  <a:cubicBezTo>
                    <a:pt x="78673" y="333621"/>
                    <a:pt x="63798" y="318870"/>
                    <a:pt x="52612" y="302889"/>
                  </a:cubicBezTo>
                  <a:cubicBezTo>
                    <a:pt x="61340" y="263553"/>
                    <a:pt x="91088" y="232822"/>
                    <a:pt x="130793" y="224217"/>
                  </a:cubicBezTo>
                  <a:cubicBezTo>
                    <a:pt x="134481" y="222987"/>
                    <a:pt x="138291" y="219300"/>
                    <a:pt x="136939" y="214383"/>
                  </a:cubicBezTo>
                  <a:cubicBezTo>
                    <a:pt x="135710" y="210695"/>
                    <a:pt x="135710" y="207007"/>
                    <a:pt x="134481" y="203319"/>
                  </a:cubicBezTo>
                  <a:cubicBezTo>
                    <a:pt x="134481" y="199632"/>
                    <a:pt x="132023" y="197173"/>
                    <a:pt x="128334" y="197173"/>
                  </a:cubicBezTo>
                  <a:cubicBezTo>
                    <a:pt x="89859" y="188568"/>
                    <a:pt x="50154" y="199632"/>
                    <a:pt x="20283" y="227905"/>
                  </a:cubicBezTo>
                  <a:cubicBezTo>
                    <a:pt x="16595" y="208236"/>
                    <a:pt x="16595" y="188568"/>
                    <a:pt x="20283" y="168900"/>
                  </a:cubicBezTo>
                  <a:cubicBezTo>
                    <a:pt x="53841" y="146773"/>
                    <a:pt x="97234" y="146773"/>
                    <a:pt x="132023" y="167671"/>
                  </a:cubicBezTo>
                  <a:cubicBezTo>
                    <a:pt x="135710" y="170129"/>
                    <a:pt x="140750" y="168900"/>
                    <a:pt x="143209" y="165212"/>
                  </a:cubicBezTo>
                  <a:cubicBezTo>
                    <a:pt x="144438" y="161525"/>
                    <a:pt x="146896" y="159066"/>
                    <a:pt x="149355" y="156608"/>
                  </a:cubicBezTo>
                  <a:cubicBezTo>
                    <a:pt x="151814" y="154149"/>
                    <a:pt x="151814" y="150461"/>
                    <a:pt x="149355" y="148003"/>
                  </a:cubicBezTo>
                  <a:cubicBezTo>
                    <a:pt x="128212" y="116042"/>
                    <a:pt x="92194" y="95145"/>
                    <a:pt x="51260" y="93915"/>
                  </a:cubicBezTo>
                  <a:cubicBezTo>
                    <a:pt x="62446" y="77935"/>
                    <a:pt x="77321" y="63184"/>
                    <a:pt x="93424" y="52121"/>
                  </a:cubicBezTo>
                  <a:cubicBezTo>
                    <a:pt x="131900" y="59496"/>
                    <a:pt x="164229" y="90228"/>
                    <a:pt x="172834" y="129564"/>
                  </a:cubicBezTo>
                  <a:cubicBezTo>
                    <a:pt x="174063" y="133252"/>
                    <a:pt x="177751" y="136939"/>
                    <a:pt x="182791" y="135710"/>
                  </a:cubicBezTo>
                  <a:cubicBezTo>
                    <a:pt x="186479" y="134481"/>
                    <a:pt x="190289" y="134481"/>
                    <a:pt x="193977" y="133252"/>
                  </a:cubicBezTo>
                  <a:cubicBezTo>
                    <a:pt x="197665" y="133252"/>
                    <a:pt x="200123" y="130793"/>
                    <a:pt x="200123" y="127105"/>
                  </a:cubicBezTo>
                  <a:cubicBezTo>
                    <a:pt x="208851" y="88998"/>
                    <a:pt x="197665" y="49662"/>
                    <a:pt x="169146" y="20160"/>
                  </a:cubicBezTo>
                  <a:cubicBezTo>
                    <a:pt x="189060" y="16472"/>
                    <a:pt x="208851" y="16472"/>
                    <a:pt x="228765" y="20160"/>
                  </a:cubicBezTo>
                  <a:cubicBezTo>
                    <a:pt x="251138" y="53350"/>
                    <a:pt x="251138" y="96374"/>
                    <a:pt x="229994" y="130793"/>
                  </a:cubicBezTo>
                  <a:cubicBezTo>
                    <a:pt x="227536" y="134481"/>
                    <a:pt x="228765" y="139398"/>
                    <a:pt x="232453" y="141856"/>
                  </a:cubicBezTo>
                  <a:cubicBezTo>
                    <a:pt x="236141" y="143086"/>
                    <a:pt x="238599" y="145544"/>
                    <a:pt x="241181" y="148003"/>
                  </a:cubicBezTo>
                  <a:cubicBezTo>
                    <a:pt x="243639" y="150461"/>
                    <a:pt x="247327" y="150461"/>
                    <a:pt x="249908" y="148003"/>
                  </a:cubicBezTo>
                  <a:cubicBezTo>
                    <a:pt x="283468" y="127105"/>
                    <a:pt x="303258" y="91457"/>
                    <a:pt x="304487" y="50891"/>
                  </a:cubicBezTo>
                  <a:cubicBezTo>
                    <a:pt x="320591" y="61955"/>
                    <a:pt x="335465" y="76706"/>
                    <a:pt x="346651" y="92686"/>
                  </a:cubicBezTo>
                  <a:cubicBezTo>
                    <a:pt x="337924" y="132022"/>
                    <a:pt x="306946" y="162754"/>
                    <a:pt x="268470" y="171359"/>
                  </a:cubicBezTo>
                  <a:cubicBezTo>
                    <a:pt x="264783" y="172588"/>
                    <a:pt x="260972" y="176276"/>
                    <a:pt x="262324" y="181193"/>
                  </a:cubicBezTo>
                  <a:cubicBezTo>
                    <a:pt x="263553" y="184881"/>
                    <a:pt x="263553" y="188568"/>
                    <a:pt x="264783" y="192256"/>
                  </a:cubicBezTo>
                  <a:cubicBezTo>
                    <a:pt x="264783" y="195944"/>
                    <a:pt x="267241" y="198402"/>
                    <a:pt x="270929" y="198402"/>
                  </a:cubicBezTo>
                  <a:cubicBezTo>
                    <a:pt x="309405" y="207007"/>
                    <a:pt x="349110" y="195944"/>
                    <a:pt x="378980" y="167671"/>
                  </a:cubicBezTo>
                  <a:cubicBezTo>
                    <a:pt x="382546" y="186110"/>
                    <a:pt x="382546" y="207007"/>
                    <a:pt x="378857" y="226675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Graphic 175">
            <a:extLst>
              <a:ext uri="{FF2B5EF4-FFF2-40B4-BE49-F238E27FC236}">
                <a16:creationId xmlns:a16="http://schemas.microsoft.com/office/drawing/2014/main" id="{0ACAEB6D-C04C-2E4C-9C68-AFA13BC6B195}"/>
              </a:ext>
            </a:extLst>
          </p:cNvPr>
          <p:cNvGrpSpPr/>
          <p:nvPr/>
        </p:nvGrpSpPr>
        <p:grpSpPr>
          <a:xfrm>
            <a:off x="3940720" y="3461425"/>
            <a:ext cx="738988" cy="713024"/>
            <a:chOff x="7172206" y="3560198"/>
            <a:chExt cx="675231" cy="651507"/>
          </a:xfrm>
          <a:solidFill>
            <a:schemeClr val="bg1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4B0C9EF-5976-2490-6770-E0A3CB61C6AC}"/>
                </a:ext>
              </a:extLst>
            </p:cNvPr>
            <p:cNvSpPr/>
            <p:nvPr/>
          </p:nvSpPr>
          <p:spPr>
            <a:xfrm>
              <a:off x="7272759" y="3620432"/>
              <a:ext cx="472939" cy="583897"/>
            </a:xfrm>
            <a:custGeom>
              <a:avLst/>
              <a:gdLst>
                <a:gd name="connsiteX0" fmla="*/ 419546 w 472939"/>
                <a:gd name="connsiteY0" fmla="*/ 0 h 583897"/>
                <a:gd name="connsiteX1" fmla="*/ 116657 w 472939"/>
                <a:gd name="connsiteY1" fmla="*/ 0 h 583897"/>
                <a:gd name="connsiteX2" fmla="*/ 110510 w 472939"/>
                <a:gd name="connsiteY2" fmla="*/ 2459 h 583897"/>
                <a:gd name="connsiteX3" fmla="*/ 1229 w 472939"/>
                <a:gd name="connsiteY3" fmla="*/ 141365 h 583897"/>
                <a:gd name="connsiteX4" fmla="*/ 0 w 472939"/>
                <a:gd name="connsiteY4" fmla="*/ 146282 h 583897"/>
                <a:gd name="connsiteX5" fmla="*/ 0 w 472939"/>
                <a:gd name="connsiteY5" fmla="*/ 531040 h 583897"/>
                <a:gd name="connsiteX6" fmla="*/ 53350 w 472939"/>
                <a:gd name="connsiteY6" fmla="*/ 583898 h 583897"/>
                <a:gd name="connsiteX7" fmla="*/ 419546 w 472939"/>
                <a:gd name="connsiteY7" fmla="*/ 583898 h 583897"/>
                <a:gd name="connsiteX8" fmla="*/ 472896 w 472939"/>
                <a:gd name="connsiteY8" fmla="*/ 531040 h 583897"/>
                <a:gd name="connsiteX9" fmla="*/ 472896 w 472939"/>
                <a:gd name="connsiteY9" fmla="*/ 54087 h 583897"/>
                <a:gd name="connsiteX10" fmla="*/ 419546 w 472939"/>
                <a:gd name="connsiteY10" fmla="*/ 0 h 583897"/>
                <a:gd name="connsiteX11" fmla="*/ 147634 w 472939"/>
                <a:gd name="connsiteY11" fmla="*/ 100799 h 583897"/>
                <a:gd name="connsiteX12" fmla="*/ 326368 w 472939"/>
                <a:gd name="connsiteY12" fmla="*/ 100799 h 583897"/>
                <a:gd name="connsiteX13" fmla="*/ 326368 w 472939"/>
                <a:gd name="connsiteY13" fmla="*/ 105716 h 583897"/>
                <a:gd name="connsiteX14" fmla="*/ 300308 w 472939"/>
                <a:gd name="connsiteY14" fmla="*/ 131531 h 583897"/>
                <a:gd name="connsiteX15" fmla="*/ 174924 w 472939"/>
                <a:gd name="connsiteY15" fmla="*/ 131531 h 583897"/>
                <a:gd name="connsiteX16" fmla="*/ 148863 w 472939"/>
                <a:gd name="connsiteY16" fmla="*/ 105716 h 583897"/>
                <a:gd name="connsiteX17" fmla="*/ 148863 w 472939"/>
                <a:gd name="connsiteY17" fmla="*/ 100799 h 583897"/>
                <a:gd name="connsiteX18" fmla="*/ 147634 w 472939"/>
                <a:gd name="connsiteY18" fmla="*/ 100799 h 583897"/>
                <a:gd name="connsiteX19" fmla="*/ 326368 w 472939"/>
                <a:gd name="connsiteY19" fmla="*/ 15980 h 583897"/>
                <a:gd name="connsiteX20" fmla="*/ 326368 w 472939"/>
                <a:gd name="connsiteY20" fmla="*/ 84819 h 583897"/>
                <a:gd name="connsiteX21" fmla="*/ 147634 w 472939"/>
                <a:gd name="connsiteY21" fmla="*/ 84819 h 583897"/>
                <a:gd name="connsiteX22" fmla="*/ 147634 w 472939"/>
                <a:gd name="connsiteY22" fmla="*/ 15980 h 583897"/>
                <a:gd name="connsiteX23" fmla="*/ 326368 w 472939"/>
                <a:gd name="connsiteY23" fmla="*/ 15980 h 583897"/>
                <a:gd name="connsiteX24" fmla="*/ 85556 w 472939"/>
                <a:gd name="connsiteY24" fmla="*/ 569147 h 583897"/>
                <a:gd name="connsiteX25" fmla="*/ 85556 w 472939"/>
                <a:gd name="connsiteY25" fmla="*/ 318378 h 583897"/>
                <a:gd name="connsiteX26" fmla="*/ 111617 w 472939"/>
                <a:gd name="connsiteY26" fmla="*/ 292564 h 583897"/>
                <a:gd name="connsiteX27" fmla="*/ 138906 w 472939"/>
                <a:gd name="connsiteY27" fmla="*/ 292564 h 583897"/>
                <a:gd name="connsiteX28" fmla="*/ 138906 w 472939"/>
                <a:gd name="connsiteY28" fmla="*/ 569147 h 583897"/>
                <a:gd name="connsiteX29" fmla="*/ 85556 w 472939"/>
                <a:gd name="connsiteY29" fmla="*/ 569147 h 583897"/>
                <a:gd name="connsiteX30" fmla="*/ 155132 w 472939"/>
                <a:gd name="connsiteY30" fmla="*/ 569147 h 583897"/>
                <a:gd name="connsiteX31" fmla="*/ 155132 w 472939"/>
                <a:gd name="connsiteY31" fmla="*/ 292564 h 583897"/>
                <a:gd name="connsiteX32" fmla="*/ 317764 w 472939"/>
                <a:gd name="connsiteY32" fmla="*/ 292564 h 583897"/>
                <a:gd name="connsiteX33" fmla="*/ 317764 w 472939"/>
                <a:gd name="connsiteY33" fmla="*/ 569147 h 583897"/>
                <a:gd name="connsiteX34" fmla="*/ 155132 w 472939"/>
                <a:gd name="connsiteY34" fmla="*/ 569147 h 583897"/>
                <a:gd name="connsiteX35" fmla="*/ 333867 w 472939"/>
                <a:gd name="connsiteY35" fmla="*/ 569147 h 583897"/>
                <a:gd name="connsiteX36" fmla="*/ 333867 w 472939"/>
                <a:gd name="connsiteY36" fmla="*/ 292564 h 583897"/>
                <a:gd name="connsiteX37" fmla="*/ 361156 w 472939"/>
                <a:gd name="connsiteY37" fmla="*/ 292564 h 583897"/>
                <a:gd name="connsiteX38" fmla="*/ 387217 w 472939"/>
                <a:gd name="connsiteY38" fmla="*/ 318378 h 583897"/>
                <a:gd name="connsiteX39" fmla="*/ 387217 w 472939"/>
                <a:gd name="connsiteY39" fmla="*/ 569147 h 583897"/>
                <a:gd name="connsiteX40" fmla="*/ 333867 w 472939"/>
                <a:gd name="connsiteY40" fmla="*/ 569147 h 583897"/>
                <a:gd name="connsiteX41" fmla="*/ 458022 w 472939"/>
                <a:gd name="connsiteY41" fmla="*/ 215120 h 583897"/>
                <a:gd name="connsiteX42" fmla="*/ 372343 w 472939"/>
                <a:gd name="connsiteY42" fmla="*/ 215120 h 583897"/>
                <a:gd name="connsiteX43" fmla="*/ 364844 w 472939"/>
                <a:gd name="connsiteY43" fmla="*/ 222496 h 583897"/>
                <a:gd name="connsiteX44" fmla="*/ 372343 w 472939"/>
                <a:gd name="connsiteY44" fmla="*/ 229871 h 583897"/>
                <a:gd name="connsiteX45" fmla="*/ 458022 w 472939"/>
                <a:gd name="connsiteY45" fmla="*/ 229871 h 583897"/>
                <a:gd name="connsiteX46" fmla="*/ 458022 w 472939"/>
                <a:gd name="connsiteY46" fmla="*/ 529811 h 583897"/>
                <a:gd name="connsiteX47" fmla="*/ 419546 w 472939"/>
                <a:gd name="connsiteY47" fmla="*/ 567918 h 583897"/>
                <a:gd name="connsiteX48" fmla="*/ 403443 w 472939"/>
                <a:gd name="connsiteY48" fmla="*/ 567918 h 583897"/>
                <a:gd name="connsiteX49" fmla="*/ 403443 w 472939"/>
                <a:gd name="connsiteY49" fmla="*/ 318378 h 583897"/>
                <a:gd name="connsiteX50" fmla="*/ 361279 w 472939"/>
                <a:gd name="connsiteY50" fmla="*/ 276583 h 583897"/>
                <a:gd name="connsiteX51" fmla="*/ 111740 w 472939"/>
                <a:gd name="connsiteY51" fmla="*/ 276583 h 583897"/>
                <a:gd name="connsiteX52" fmla="*/ 69576 w 472939"/>
                <a:gd name="connsiteY52" fmla="*/ 318378 h 583897"/>
                <a:gd name="connsiteX53" fmla="*/ 69576 w 472939"/>
                <a:gd name="connsiteY53" fmla="*/ 569147 h 583897"/>
                <a:gd name="connsiteX54" fmla="*/ 53473 w 472939"/>
                <a:gd name="connsiteY54" fmla="*/ 569147 h 583897"/>
                <a:gd name="connsiteX55" fmla="*/ 14997 w 472939"/>
                <a:gd name="connsiteY55" fmla="*/ 531040 h 583897"/>
                <a:gd name="connsiteX56" fmla="*/ 14997 w 472939"/>
                <a:gd name="connsiteY56" fmla="*/ 231101 h 583897"/>
                <a:gd name="connsiteX57" fmla="*/ 239705 w 472939"/>
                <a:gd name="connsiteY57" fmla="*/ 231101 h 583897"/>
                <a:gd name="connsiteX58" fmla="*/ 247204 w 472939"/>
                <a:gd name="connsiteY58" fmla="*/ 223725 h 583897"/>
                <a:gd name="connsiteX59" fmla="*/ 239705 w 472939"/>
                <a:gd name="connsiteY59" fmla="*/ 216350 h 583897"/>
                <a:gd name="connsiteX60" fmla="*/ 16226 w 472939"/>
                <a:gd name="connsiteY60" fmla="*/ 216350 h 583897"/>
                <a:gd name="connsiteX61" fmla="*/ 16226 w 472939"/>
                <a:gd name="connsiteY61" fmla="*/ 149970 h 583897"/>
                <a:gd name="connsiteX62" fmla="*/ 120467 w 472939"/>
                <a:gd name="connsiteY62" fmla="*/ 17210 h 583897"/>
                <a:gd name="connsiteX63" fmla="*/ 131654 w 472939"/>
                <a:gd name="connsiteY63" fmla="*/ 17210 h 583897"/>
                <a:gd name="connsiteX64" fmla="*/ 131654 w 472939"/>
                <a:gd name="connsiteY64" fmla="*/ 105716 h 583897"/>
                <a:gd name="connsiteX65" fmla="*/ 173817 w 472939"/>
                <a:gd name="connsiteY65" fmla="*/ 147511 h 583897"/>
                <a:gd name="connsiteX66" fmla="*/ 299202 w 472939"/>
                <a:gd name="connsiteY66" fmla="*/ 147511 h 583897"/>
                <a:gd name="connsiteX67" fmla="*/ 341365 w 472939"/>
                <a:gd name="connsiteY67" fmla="*/ 105716 h 583897"/>
                <a:gd name="connsiteX68" fmla="*/ 341365 w 472939"/>
                <a:gd name="connsiteY68" fmla="*/ 17210 h 583897"/>
                <a:gd name="connsiteX69" fmla="*/ 419546 w 472939"/>
                <a:gd name="connsiteY69" fmla="*/ 17210 h 583897"/>
                <a:gd name="connsiteX70" fmla="*/ 458022 w 472939"/>
                <a:gd name="connsiteY70" fmla="*/ 55317 h 583897"/>
                <a:gd name="connsiteX71" fmla="*/ 458022 w 472939"/>
                <a:gd name="connsiteY71" fmla="*/ 215120 h 58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72939" h="583897">
                  <a:moveTo>
                    <a:pt x="419546" y="0"/>
                  </a:moveTo>
                  <a:cubicBezTo>
                    <a:pt x="402214" y="0"/>
                    <a:pt x="136448" y="0"/>
                    <a:pt x="116657" y="0"/>
                  </a:cubicBezTo>
                  <a:cubicBezTo>
                    <a:pt x="114198" y="0"/>
                    <a:pt x="111740" y="1229"/>
                    <a:pt x="110510" y="2459"/>
                  </a:cubicBezTo>
                  <a:lnTo>
                    <a:pt x="1229" y="141365"/>
                  </a:lnTo>
                  <a:cubicBezTo>
                    <a:pt x="0" y="142594"/>
                    <a:pt x="0" y="143823"/>
                    <a:pt x="0" y="146282"/>
                  </a:cubicBezTo>
                  <a:lnTo>
                    <a:pt x="0" y="531040"/>
                  </a:lnTo>
                  <a:cubicBezTo>
                    <a:pt x="0" y="560542"/>
                    <a:pt x="23602" y="583898"/>
                    <a:pt x="53350" y="583898"/>
                  </a:cubicBezTo>
                  <a:cubicBezTo>
                    <a:pt x="99324" y="583898"/>
                    <a:pt x="378612" y="583898"/>
                    <a:pt x="419546" y="583898"/>
                  </a:cubicBezTo>
                  <a:cubicBezTo>
                    <a:pt x="449294" y="583898"/>
                    <a:pt x="472896" y="560542"/>
                    <a:pt x="472896" y="531040"/>
                  </a:cubicBezTo>
                  <a:lnTo>
                    <a:pt x="472896" y="54087"/>
                  </a:lnTo>
                  <a:cubicBezTo>
                    <a:pt x="474125" y="24585"/>
                    <a:pt x="449294" y="0"/>
                    <a:pt x="419546" y="0"/>
                  </a:cubicBezTo>
                  <a:close/>
                  <a:moveTo>
                    <a:pt x="147634" y="100799"/>
                  </a:moveTo>
                  <a:lnTo>
                    <a:pt x="326368" y="100799"/>
                  </a:lnTo>
                  <a:lnTo>
                    <a:pt x="326368" y="105716"/>
                  </a:lnTo>
                  <a:cubicBezTo>
                    <a:pt x="326368" y="120467"/>
                    <a:pt x="313953" y="131531"/>
                    <a:pt x="300308" y="131531"/>
                  </a:cubicBezTo>
                  <a:lnTo>
                    <a:pt x="174924" y="131531"/>
                  </a:lnTo>
                  <a:cubicBezTo>
                    <a:pt x="160049" y="131531"/>
                    <a:pt x="148863" y="119238"/>
                    <a:pt x="148863" y="105716"/>
                  </a:cubicBezTo>
                  <a:lnTo>
                    <a:pt x="148863" y="100799"/>
                  </a:lnTo>
                  <a:lnTo>
                    <a:pt x="147634" y="100799"/>
                  </a:lnTo>
                  <a:close/>
                  <a:moveTo>
                    <a:pt x="326368" y="15980"/>
                  </a:moveTo>
                  <a:lnTo>
                    <a:pt x="326368" y="84819"/>
                  </a:lnTo>
                  <a:lnTo>
                    <a:pt x="147634" y="84819"/>
                  </a:lnTo>
                  <a:lnTo>
                    <a:pt x="147634" y="15980"/>
                  </a:lnTo>
                  <a:lnTo>
                    <a:pt x="326368" y="15980"/>
                  </a:lnTo>
                  <a:close/>
                  <a:moveTo>
                    <a:pt x="85556" y="569147"/>
                  </a:moveTo>
                  <a:lnTo>
                    <a:pt x="85556" y="318378"/>
                  </a:lnTo>
                  <a:cubicBezTo>
                    <a:pt x="85556" y="303627"/>
                    <a:pt x="97972" y="292564"/>
                    <a:pt x="111617" y="292564"/>
                  </a:cubicBezTo>
                  <a:lnTo>
                    <a:pt x="138906" y="292564"/>
                  </a:lnTo>
                  <a:lnTo>
                    <a:pt x="138906" y="569147"/>
                  </a:lnTo>
                  <a:lnTo>
                    <a:pt x="85556" y="569147"/>
                  </a:lnTo>
                  <a:close/>
                  <a:moveTo>
                    <a:pt x="155132" y="569147"/>
                  </a:moveTo>
                  <a:lnTo>
                    <a:pt x="155132" y="292564"/>
                  </a:lnTo>
                  <a:lnTo>
                    <a:pt x="317764" y="292564"/>
                  </a:lnTo>
                  <a:lnTo>
                    <a:pt x="317764" y="569147"/>
                  </a:lnTo>
                  <a:lnTo>
                    <a:pt x="155132" y="569147"/>
                  </a:lnTo>
                  <a:close/>
                  <a:moveTo>
                    <a:pt x="333867" y="569147"/>
                  </a:moveTo>
                  <a:lnTo>
                    <a:pt x="333867" y="292564"/>
                  </a:lnTo>
                  <a:lnTo>
                    <a:pt x="361156" y="292564"/>
                  </a:lnTo>
                  <a:cubicBezTo>
                    <a:pt x="376030" y="292564"/>
                    <a:pt x="387217" y="304856"/>
                    <a:pt x="387217" y="318378"/>
                  </a:cubicBezTo>
                  <a:lnTo>
                    <a:pt x="387217" y="569147"/>
                  </a:lnTo>
                  <a:lnTo>
                    <a:pt x="333867" y="569147"/>
                  </a:lnTo>
                  <a:close/>
                  <a:moveTo>
                    <a:pt x="458022" y="215120"/>
                  </a:moveTo>
                  <a:lnTo>
                    <a:pt x="372343" y="215120"/>
                  </a:lnTo>
                  <a:cubicBezTo>
                    <a:pt x="368655" y="215120"/>
                    <a:pt x="364844" y="218808"/>
                    <a:pt x="364844" y="222496"/>
                  </a:cubicBezTo>
                  <a:cubicBezTo>
                    <a:pt x="364844" y="226184"/>
                    <a:pt x="368532" y="229871"/>
                    <a:pt x="372343" y="229871"/>
                  </a:cubicBezTo>
                  <a:lnTo>
                    <a:pt x="458022" y="229871"/>
                  </a:lnTo>
                  <a:lnTo>
                    <a:pt x="458022" y="529811"/>
                  </a:lnTo>
                  <a:cubicBezTo>
                    <a:pt x="458022" y="550708"/>
                    <a:pt x="440689" y="567918"/>
                    <a:pt x="419546" y="567918"/>
                  </a:cubicBezTo>
                  <a:lnTo>
                    <a:pt x="403443" y="567918"/>
                  </a:lnTo>
                  <a:lnTo>
                    <a:pt x="403443" y="318378"/>
                  </a:lnTo>
                  <a:cubicBezTo>
                    <a:pt x="403443" y="295022"/>
                    <a:pt x="384881" y="276583"/>
                    <a:pt x="361279" y="276583"/>
                  </a:cubicBezTo>
                  <a:cubicBezTo>
                    <a:pt x="312847" y="276583"/>
                    <a:pt x="202336" y="276583"/>
                    <a:pt x="111740" y="276583"/>
                  </a:cubicBezTo>
                  <a:cubicBezTo>
                    <a:pt x="88138" y="276583"/>
                    <a:pt x="69576" y="295022"/>
                    <a:pt x="69576" y="318378"/>
                  </a:cubicBezTo>
                  <a:lnTo>
                    <a:pt x="69576" y="569147"/>
                  </a:lnTo>
                  <a:lnTo>
                    <a:pt x="53473" y="569147"/>
                  </a:lnTo>
                  <a:cubicBezTo>
                    <a:pt x="32330" y="569147"/>
                    <a:pt x="14997" y="551937"/>
                    <a:pt x="14997" y="531040"/>
                  </a:cubicBezTo>
                  <a:lnTo>
                    <a:pt x="14997" y="231101"/>
                  </a:lnTo>
                  <a:lnTo>
                    <a:pt x="239705" y="231101"/>
                  </a:lnTo>
                  <a:cubicBezTo>
                    <a:pt x="243393" y="231101"/>
                    <a:pt x="247204" y="227413"/>
                    <a:pt x="247204" y="223725"/>
                  </a:cubicBezTo>
                  <a:cubicBezTo>
                    <a:pt x="247204" y="220037"/>
                    <a:pt x="243516" y="216350"/>
                    <a:pt x="239705" y="216350"/>
                  </a:cubicBezTo>
                  <a:lnTo>
                    <a:pt x="16226" y="216350"/>
                  </a:lnTo>
                  <a:lnTo>
                    <a:pt x="16226" y="149970"/>
                  </a:lnTo>
                  <a:lnTo>
                    <a:pt x="120467" y="17210"/>
                  </a:lnTo>
                  <a:lnTo>
                    <a:pt x="131654" y="17210"/>
                  </a:lnTo>
                  <a:lnTo>
                    <a:pt x="131654" y="105716"/>
                  </a:lnTo>
                  <a:cubicBezTo>
                    <a:pt x="131654" y="129072"/>
                    <a:pt x="150339" y="147511"/>
                    <a:pt x="173817" y="147511"/>
                  </a:cubicBezTo>
                  <a:lnTo>
                    <a:pt x="299202" y="147511"/>
                  </a:lnTo>
                  <a:cubicBezTo>
                    <a:pt x="322804" y="147511"/>
                    <a:pt x="341365" y="129072"/>
                    <a:pt x="341365" y="105716"/>
                  </a:cubicBezTo>
                  <a:lnTo>
                    <a:pt x="341365" y="17210"/>
                  </a:lnTo>
                  <a:lnTo>
                    <a:pt x="419546" y="17210"/>
                  </a:lnTo>
                  <a:cubicBezTo>
                    <a:pt x="440689" y="17210"/>
                    <a:pt x="458022" y="34419"/>
                    <a:pt x="458022" y="55317"/>
                  </a:cubicBezTo>
                  <a:lnTo>
                    <a:pt x="458022" y="215120"/>
                  </a:ln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0C8BD23-33F8-84C8-A351-63FEE7739412}"/>
                </a:ext>
              </a:extLst>
            </p:cNvPr>
            <p:cNvSpPr/>
            <p:nvPr/>
          </p:nvSpPr>
          <p:spPr>
            <a:xfrm>
              <a:off x="7452599" y="3936352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A9DB452-3354-AA11-2153-BEA7D144BE62}"/>
                </a:ext>
              </a:extLst>
            </p:cNvPr>
            <p:cNvSpPr/>
            <p:nvPr/>
          </p:nvSpPr>
          <p:spPr>
            <a:xfrm>
              <a:off x="7452599" y="3967083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2634AEC-B09D-F2EF-8F51-04DCF84FE9C1}"/>
                </a:ext>
              </a:extLst>
            </p:cNvPr>
            <p:cNvSpPr/>
            <p:nvPr/>
          </p:nvSpPr>
          <p:spPr>
            <a:xfrm>
              <a:off x="7452599" y="3997814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D113BA2-3BF6-3E38-4A19-E262A484C2C5}"/>
                </a:ext>
              </a:extLst>
            </p:cNvPr>
            <p:cNvSpPr/>
            <p:nvPr/>
          </p:nvSpPr>
          <p:spPr>
            <a:xfrm>
              <a:off x="7452599" y="4028546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BBAFAB3-56FA-568A-0DF0-D4A6A78773CB}"/>
                </a:ext>
              </a:extLst>
            </p:cNvPr>
            <p:cNvSpPr/>
            <p:nvPr/>
          </p:nvSpPr>
          <p:spPr>
            <a:xfrm>
              <a:off x="7452599" y="4059277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5388571-64FD-6A41-7D7F-66BC6B04B388}"/>
                </a:ext>
              </a:extLst>
            </p:cNvPr>
            <p:cNvSpPr/>
            <p:nvPr/>
          </p:nvSpPr>
          <p:spPr>
            <a:xfrm>
              <a:off x="7452599" y="4090009"/>
              <a:ext cx="115550" cy="14751"/>
            </a:xfrm>
            <a:custGeom>
              <a:avLst/>
              <a:gdLst>
                <a:gd name="connsiteX0" fmla="*/ 108052 w 115550"/>
                <a:gd name="connsiteY0" fmla="*/ 0 h 14751"/>
                <a:gd name="connsiteX1" fmla="*/ 7498 w 115550"/>
                <a:gd name="connsiteY1" fmla="*/ 0 h 14751"/>
                <a:gd name="connsiteX2" fmla="*/ 0 w 115550"/>
                <a:gd name="connsiteY2" fmla="*/ 7376 h 14751"/>
                <a:gd name="connsiteX3" fmla="*/ 7498 w 115550"/>
                <a:gd name="connsiteY3" fmla="*/ 14751 h 14751"/>
                <a:gd name="connsiteX4" fmla="*/ 108052 w 115550"/>
                <a:gd name="connsiteY4" fmla="*/ 14751 h 14751"/>
                <a:gd name="connsiteX5" fmla="*/ 115550 w 115550"/>
                <a:gd name="connsiteY5" fmla="*/ 7376 h 14751"/>
                <a:gd name="connsiteX6" fmla="*/ 108052 w 115550"/>
                <a:gd name="connsiteY6" fmla="*/ 0 h 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550" h="14751">
                  <a:moveTo>
                    <a:pt x="108052" y="0"/>
                  </a:move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108052" y="14751"/>
                  </a:lnTo>
                  <a:cubicBezTo>
                    <a:pt x="111740" y="14751"/>
                    <a:pt x="115550" y="11063"/>
                    <a:pt x="115550" y="7376"/>
                  </a:cubicBezTo>
                  <a:cubicBezTo>
                    <a:pt x="115550" y="2459"/>
                    <a:pt x="111863" y="0"/>
                    <a:pt x="108052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BC71F99-C935-3CF7-ED14-04474D3F3433}"/>
                </a:ext>
              </a:extLst>
            </p:cNvPr>
            <p:cNvSpPr/>
            <p:nvPr/>
          </p:nvSpPr>
          <p:spPr>
            <a:xfrm>
              <a:off x="7172206" y="3598305"/>
              <a:ext cx="109158" cy="108174"/>
            </a:xfrm>
            <a:custGeom>
              <a:avLst/>
              <a:gdLst>
                <a:gd name="connsiteX0" fmla="*/ 54579 w 109158"/>
                <a:gd name="connsiteY0" fmla="*/ 0 h 108174"/>
                <a:gd name="connsiteX1" fmla="*/ 0 w 109158"/>
                <a:gd name="connsiteY1" fmla="*/ 54087 h 108174"/>
                <a:gd name="connsiteX2" fmla="*/ 54579 w 109158"/>
                <a:gd name="connsiteY2" fmla="*/ 108175 h 108174"/>
                <a:gd name="connsiteX3" fmla="*/ 109158 w 109158"/>
                <a:gd name="connsiteY3" fmla="*/ 54087 h 108174"/>
                <a:gd name="connsiteX4" fmla="*/ 54579 w 109158"/>
                <a:gd name="connsiteY4" fmla="*/ 0 h 108174"/>
                <a:gd name="connsiteX5" fmla="*/ 54579 w 109158"/>
                <a:gd name="connsiteY5" fmla="*/ 92194 h 108174"/>
                <a:gd name="connsiteX6" fmla="*/ 16103 w 109158"/>
                <a:gd name="connsiteY6" fmla="*/ 54087 h 108174"/>
                <a:gd name="connsiteX7" fmla="*/ 54579 w 109158"/>
                <a:gd name="connsiteY7" fmla="*/ 15980 h 108174"/>
                <a:gd name="connsiteX8" fmla="*/ 93055 w 109158"/>
                <a:gd name="connsiteY8" fmla="*/ 54087 h 108174"/>
                <a:gd name="connsiteX9" fmla="*/ 54579 w 109158"/>
                <a:gd name="connsiteY9" fmla="*/ 92194 h 10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158" h="108174">
                  <a:moveTo>
                    <a:pt x="54579" y="0"/>
                  </a:moveTo>
                  <a:cubicBezTo>
                    <a:pt x="24831" y="0"/>
                    <a:pt x="0" y="24585"/>
                    <a:pt x="0" y="54087"/>
                  </a:cubicBezTo>
                  <a:cubicBezTo>
                    <a:pt x="0" y="83590"/>
                    <a:pt x="24831" y="108175"/>
                    <a:pt x="54579" y="108175"/>
                  </a:cubicBezTo>
                  <a:cubicBezTo>
                    <a:pt x="84327" y="108175"/>
                    <a:pt x="109158" y="83590"/>
                    <a:pt x="109158" y="54087"/>
                  </a:cubicBezTo>
                  <a:cubicBezTo>
                    <a:pt x="109158" y="24585"/>
                    <a:pt x="84327" y="0"/>
                    <a:pt x="54579" y="0"/>
                  </a:cubicBezTo>
                  <a:close/>
                  <a:moveTo>
                    <a:pt x="54579" y="92194"/>
                  </a:moveTo>
                  <a:cubicBezTo>
                    <a:pt x="33436" y="92194"/>
                    <a:pt x="16103" y="74985"/>
                    <a:pt x="16103" y="54087"/>
                  </a:cubicBezTo>
                  <a:cubicBezTo>
                    <a:pt x="16103" y="33190"/>
                    <a:pt x="33436" y="15980"/>
                    <a:pt x="54579" y="15980"/>
                  </a:cubicBezTo>
                  <a:cubicBezTo>
                    <a:pt x="75722" y="15980"/>
                    <a:pt x="93055" y="33190"/>
                    <a:pt x="93055" y="54087"/>
                  </a:cubicBezTo>
                  <a:cubicBezTo>
                    <a:pt x="93055" y="74985"/>
                    <a:pt x="75599" y="92194"/>
                    <a:pt x="54579" y="92194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18A08E3-9F69-B84B-5722-ABA958A63897}"/>
                </a:ext>
              </a:extLst>
            </p:cNvPr>
            <p:cNvSpPr/>
            <p:nvPr/>
          </p:nvSpPr>
          <p:spPr>
            <a:xfrm>
              <a:off x="7770486" y="4043297"/>
              <a:ext cx="76951" cy="76214"/>
            </a:xfrm>
            <a:custGeom>
              <a:avLst/>
              <a:gdLst>
                <a:gd name="connsiteX0" fmla="*/ 38476 w 76951"/>
                <a:gd name="connsiteY0" fmla="*/ 0 h 76214"/>
                <a:gd name="connsiteX1" fmla="*/ 0 w 76951"/>
                <a:gd name="connsiteY1" fmla="*/ 38107 h 76214"/>
                <a:gd name="connsiteX2" fmla="*/ 38476 w 76951"/>
                <a:gd name="connsiteY2" fmla="*/ 76214 h 76214"/>
                <a:gd name="connsiteX3" fmla="*/ 76952 w 76951"/>
                <a:gd name="connsiteY3" fmla="*/ 38107 h 76214"/>
                <a:gd name="connsiteX4" fmla="*/ 38476 w 76951"/>
                <a:gd name="connsiteY4" fmla="*/ 0 h 76214"/>
                <a:gd name="connsiteX5" fmla="*/ 38476 w 76951"/>
                <a:gd name="connsiteY5" fmla="*/ 61463 h 76214"/>
                <a:gd name="connsiteX6" fmla="*/ 14874 w 76951"/>
                <a:gd name="connsiteY6" fmla="*/ 38107 h 76214"/>
                <a:gd name="connsiteX7" fmla="*/ 38476 w 76951"/>
                <a:gd name="connsiteY7" fmla="*/ 14751 h 76214"/>
                <a:gd name="connsiteX8" fmla="*/ 62078 w 76951"/>
                <a:gd name="connsiteY8" fmla="*/ 38107 h 76214"/>
                <a:gd name="connsiteX9" fmla="*/ 38476 w 76951"/>
                <a:gd name="connsiteY9" fmla="*/ 61463 h 7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951" h="76214">
                  <a:moveTo>
                    <a:pt x="38476" y="0"/>
                  </a:moveTo>
                  <a:cubicBezTo>
                    <a:pt x="17333" y="0"/>
                    <a:pt x="0" y="17210"/>
                    <a:pt x="0" y="38107"/>
                  </a:cubicBezTo>
                  <a:cubicBezTo>
                    <a:pt x="0" y="59004"/>
                    <a:pt x="17333" y="76214"/>
                    <a:pt x="38476" y="76214"/>
                  </a:cubicBezTo>
                  <a:cubicBezTo>
                    <a:pt x="59619" y="76214"/>
                    <a:pt x="76952" y="59004"/>
                    <a:pt x="76952" y="38107"/>
                  </a:cubicBezTo>
                  <a:cubicBezTo>
                    <a:pt x="76952" y="17210"/>
                    <a:pt x="59619" y="0"/>
                    <a:pt x="38476" y="0"/>
                  </a:cubicBezTo>
                  <a:close/>
                  <a:moveTo>
                    <a:pt x="38476" y="61463"/>
                  </a:moveTo>
                  <a:cubicBezTo>
                    <a:pt x="26060" y="61463"/>
                    <a:pt x="14874" y="51629"/>
                    <a:pt x="14874" y="38107"/>
                  </a:cubicBezTo>
                  <a:cubicBezTo>
                    <a:pt x="14874" y="25814"/>
                    <a:pt x="24831" y="14751"/>
                    <a:pt x="38476" y="14751"/>
                  </a:cubicBezTo>
                  <a:cubicBezTo>
                    <a:pt x="50891" y="14751"/>
                    <a:pt x="62078" y="24585"/>
                    <a:pt x="62078" y="38107"/>
                  </a:cubicBezTo>
                  <a:cubicBezTo>
                    <a:pt x="60848" y="51629"/>
                    <a:pt x="50891" y="61463"/>
                    <a:pt x="38476" y="61463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89100EF-3CA3-1609-6B50-61EDF24E42E5}"/>
                </a:ext>
              </a:extLst>
            </p:cNvPr>
            <p:cNvSpPr/>
            <p:nvPr/>
          </p:nvSpPr>
          <p:spPr>
            <a:xfrm>
              <a:off x="7808961" y="3820801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F70F4AB-5CCF-A588-6DF4-D43C1D5705C3}"/>
                </a:ext>
              </a:extLst>
            </p:cNvPr>
            <p:cNvSpPr/>
            <p:nvPr/>
          </p:nvSpPr>
          <p:spPr>
            <a:xfrm>
              <a:off x="7801463" y="4158847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F49FF36-753D-A1F0-11E3-6469A6144E12}"/>
                </a:ext>
              </a:extLst>
            </p:cNvPr>
            <p:cNvSpPr/>
            <p:nvPr/>
          </p:nvSpPr>
          <p:spPr>
            <a:xfrm>
              <a:off x="7785360" y="3590930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2" y="4917"/>
                    <a:pt x="22372" y="11063"/>
                  </a:cubicBezTo>
                  <a:cubicBezTo>
                    <a:pt x="22372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1EE57FF-0DE2-4095-FC33-1B6677965F6E}"/>
                </a:ext>
              </a:extLst>
            </p:cNvPr>
            <p:cNvSpPr/>
            <p:nvPr/>
          </p:nvSpPr>
          <p:spPr>
            <a:xfrm>
              <a:off x="7319839" y="3560198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7097F07-64F0-5003-C569-8A2B9C1313D3}"/>
                </a:ext>
              </a:extLst>
            </p:cNvPr>
            <p:cNvSpPr/>
            <p:nvPr/>
          </p:nvSpPr>
          <p:spPr>
            <a:xfrm>
              <a:off x="7180810" y="3759338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6D30FA4-1583-4C7F-4E1F-560304419302}"/>
                </a:ext>
              </a:extLst>
            </p:cNvPr>
            <p:cNvSpPr/>
            <p:nvPr/>
          </p:nvSpPr>
          <p:spPr>
            <a:xfrm>
              <a:off x="7219286" y="3943727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D803228-14C6-19A4-BA3D-67B916C5EE7D}"/>
                </a:ext>
              </a:extLst>
            </p:cNvPr>
            <p:cNvSpPr/>
            <p:nvPr/>
          </p:nvSpPr>
          <p:spPr>
            <a:xfrm>
              <a:off x="7188186" y="4189579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61400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45A54DC-B1C4-07F8-5FF3-0D3E6DBE9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4FC520-B670-9385-84D5-E920FF36B966}"/>
              </a:ext>
            </a:extLst>
          </p:cNvPr>
          <p:cNvSpPr txBox="1"/>
          <p:nvPr/>
        </p:nvSpPr>
        <p:spPr>
          <a:xfrm>
            <a:off x="354330" y="125730"/>
            <a:ext cx="589841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48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48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32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F21E65-9457-905A-DB9C-44F12F436AD0}"/>
              </a:ext>
            </a:extLst>
          </p:cNvPr>
          <p:cNvSpPr txBox="1"/>
          <p:nvPr/>
        </p:nvSpPr>
        <p:spPr>
          <a:xfrm>
            <a:off x="354330" y="2458360"/>
            <a:ext cx="4997567" cy="365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justLow" rtl="1">
              <a:lnSpc>
                <a:spcPct val="300000"/>
              </a:lnSpc>
            </a:pPr>
            <a:endParaRPr lang="en-US" sz="1600" dirty="0">
              <a:solidFill>
                <a:srgbClr val="223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4190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E899EF8-EDCC-BE84-BE00-C10C395396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5444F8-DD75-00A6-B062-013D44C9CFF1}"/>
              </a:ext>
            </a:extLst>
          </p:cNvPr>
          <p:cNvSpPr txBox="1"/>
          <p:nvPr/>
        </p:nvSpPr>
        <p:spPr>
          <a:xfrm>
            <a:off x="8332470" y="4667907"/>
            <a:ext cx="3265170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fa-IR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rtl="1">
              <a:lnSpc>
                <a:spcPct val="200000"/>
              </a:lnSpc>
            </a:pPr>
            <a:r>
              <a:rPr lang="fa-IR" sz="14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C3D2E7-2368-7D4F-C770-2655AA0F207A}"/>
              </a:ext>
            </a:extLst>
          </p:cNvPr>
          <p:cNvSpPr txBox="1"/>
          <p:nvPr/>
        </p:nvSpPr>
        <p:spPr>
          <a:xfrm>
            <a:off x="1115012" y="109627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380B29-8493-1B1B-AA78-D8E369E06018}"/>
              </a:ext>
            </a:extLst>
          </p:cNvPr>
          <p:cNvSpPr txBox="1"/>
          <p:nvPr/>
        </p:nvSpPr>
        <p:spPr>
          <a:xfrm>
            <a:off x="238931" y="1016228"/>
            <a:ext cx="549946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0" name="Rounded Rectangle 15">
            <a:extLst>
              <a:ext uri="{FF2B5EF4-FFF2-40B4-BE49-F238E27FC236}">
                <a16:creationId xmlns:a16="http://schemas.microsoft.com/office/drawing/2014/main" id="{031E5DF2-C96D-843E-70AB-8435A8E41613}"/>
              </a:ext>
            </a:extLst>
          </p:cNvPr>
          <p:cNvSpPr/>
          <p:nvPr/>
        </p:nvSpPr>
        <p:spPr>
          <a:xfrm>
            <a:off x="3976970" y="3858152"/>
            <a:ext cx="882976" cy="706380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ounded Rectangle 18">
            <a:extLst>
              <a:ext uri="{FF2B5EF4-FFF2-40B4-BE49-F238E27FC236}">
                <a16:creationId xmlns:a16="http://schemas.microsoft.com/office/drawing/2014/main" id="{C9C3ED1C-927F-7AD3-A0D8-217C1BFFF199}"/>
              </a:ext>
            </a:extLst>
          </p:cNvPr>
          <p:cNvSpPr/>
          <p:nvPr/>
        </p:nvSpPr>
        <p:spPr>
          <a:xfrm>
            <a:off x="1415565" y="3858152"/>
            <a:ext cx="882976" cy="70638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4">
            <a:extLst>
              <a:ext uri="{FF2B5EF4-FFF2-40B4-BE49-F238E27FC236}">
                <a16:creationId xmlns:a16="http://schemas.microsoft.com/office/drawing/2014/main" id="{B7A1E983-5825-2C29-C717-F937FA2A4990}"/>
              </a:ext>
            </a:extLst>
          </p:cNvPr>
          <p:cNvSpPr/>
          <p:nvPr/>
        </p:nvSpPr>
        <p:spPr>
          <a:xfrm>
            <a:off x="4166904" y="3959788"/>
            <a:ext cx="503107" cy="5031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자유형 18">
            <a:extLst>
              <a:ext uri="{FF2B5EF4-FFF2-40B4-BE49-F238E27FC236}">
                <a16:creationId xmlns:a16="http://schemas.microsoft.com/office/drawing/2014/main" id="{E179DDAB-843A-6CAA-00EE-930B1C920794}"/>
              </a:ext>
            </a:extLst>
          </p:cNvPr>
          <p:cNvSpPr/>
          <p:nvPr/>
        </p:nvSpPr>
        <p:spPr>
          <a:xfrm>
            <a:off x="4290481" y="4047151"/>
            <a:ext cx="240143" cy="319607"/>
          </a:xfrm>
          <a:custGeom>
            <a:avLst/>
            <a:gdLst>
              <a:gd name="connsiteX0" fmla="*/ 1218382 w 2723060"/>
              <a:gd name="connsiteY0" fmla="*/ 1905279 h 3624123"/>
              <a:gd name="connsiteX1" fmla="*/ 1051614 w 2723060"/>
              <a:gd name="connsiteY1" fmla="*/ 2576639 h 3624123"/>
              <a:gd name="connsiteX2" fmla="*/ 1081311 w 2723060"/>
              <a:gd name="connsiteY2" fmla="*/ 2585169 h 3624123"/>
              <a:gd name="connsiteX3" fmla="*/ 2005664 w 2723060"/>
              <a:gd name="connsiteY3" fmla="*/ 2455670 h 3624123"/>
              <a:gd name="connsiteX4" fmla="*/ 1243900 w 2723060"/>
              <a:gd name="connsiteY4" fmla="*/ 1909857 h 3624123"/>
              <a:gd name="connsiteX5" fmla="*/ 1218382 w 2723060"/>
              <a:gd name="connsiteY5" fmla="*/ 1905279 h 3624123"/>
              <a:gd name="connsiteX6" fmla="*/ 1451461 w 2723060"/>
              <a:gd name="connsiteY6" fmla="*/ 966969 h 3624123"/>
              <a:gd name="connsiteX7" fmla="*/ 1297825 w 2723060"/>
              <a:gd name="connsiteY7" fmla="*/ 1585462 h 3624123"/>
              <a:gd name="connsiteX8" fmla="*/ 1327295 w 2723060"/>
              <a:gd name="connsiteY8" fmla="*/ 1593882 h 3624123"/>
              <a:gd name="connsiteX9" fmla="*/ 2101069 w 2723060"/>
              <a:gd name="connsiteY9" fmla="*/ 1442099 h 3624123"/>
              <a:gd name="connsiteX10" fmla="*/ 1476944 w 2723060"/>
              <a:gd name="connsiteY10" fmla="*/ 971501 h 3624123"/>
              <a:gd name="connsiteX11" fmla="*/ 1451461 w 2723060"/>
              <a:gd name="connsiteY11" fmla="*/ 966969 h 3624123"/>
              <a:gd name="connsiteX12" fmla="*/ 1344584 w 2723060"/>
              <a:gd name="connsiteY12" fmla="*/ 0 h 3624123"/>
              <a:gd name="connsiteX13" fmla="*/ 1671487 w 2723060"/>
              <a:gd name="connsiteY13" fmla="*/ 81203 h 3624123"/>
              <a:gd name="connsiteX14" fmla="*/ 1542443 w 2723060"/>
              <a:gd name="connsiteY14" fmla="*/ 600696 h 3624123"/>
              <a:gd name="connsiteX15" fmla="*/ 1773570 w 2723060"/>
              <a:gd name="connsiteY15" fmla="*/ 661967 h 3624123"/>
              <a:gd name="connsiteX16" fmla="*/ 1902732 w 2723060"/>
              <a:gd name="connsiteY16" fmla="*/ 141995 h 3624123"/>
              <a:gd name="connsiteX17" fmla="*/ 2229635 w 2723060"/>
              <a:gd name="connsiteY17" fmla="*/ 223199 h 3624123"/>
              <a:gd name="connsiteX18" fmla="*/ 2097157 w 2723060"/>
              <a:gd name="connsiteY18" fmla="*/ 756519 h 3624123"/>
              <a:gd name="connsiteX19" fmla="*/ 2335072 w 2723060"/>
              <a:gd name="connsiteY19" fmla="*/ 840224 h 3624123"/>
              <a:gd name="connsiteX20" fmla="*/ 2324552 w 2723060"/>
              <a:gd name="connsiteY20" fmla="*/ 1922314 h 3624123"/>
              <a:gd name="connsiteX21" fmla="*/ 1696129 w 2723060"/>
              <a:gd name="connsiteY21" fmla="*/ 3139458 h 3624123"/>
              <a:gd name="connsiteX22" fmla="*/ 1517188 w 2723060"/>
              <a:gd name="connsiteY22" fmla="*/ 3096262 h 3624123"/>
              <a:gd name="connsiteX23" fmla="*/ 1386066 w 2723060"/>
              <a:gd name="connsiteY23" fmla="*/ 3624123 h 3624123"/>
              <a:gd name="connsiteX24" fmla="*/ 1059163 w 2723060"/>
              <a:gd name="connsiteY24" fmla="*/ 3542919 h 3624123"/>
              <a:gd name="connsiteX25" fmla="*/ 1189748 w 2723060"/>
              <a:gd name="connsiteY25" fmla="*/ 3017219 h 3624123"/>
              <a:gd name="connsiteX26" fmla="*/ 956179 w 2723060"/>
              <a:gd name="connsiteY26" fmla="*/ 2960836 h 3624123"/>
              <a:gd name="connsiteX27" fmla="*/ 824545 w 2723060"/>
              <a:gd name="connsiteY27" fmla="*/ 3490760 h 3624123"/>
              <a:gd name="connsiteX28" fmla="*/ 497641 w 2723060"/>
              <a:gd name="connsiteY28" fmla="*/ 3409556 h 3624123"/>
              <a:gd name="connsiteX29" fmla="*/ 628739 w 2723060"/>
              <a:gd name="connsiteY29" fmla="*/ 2881793 h 3624123"/>
              <a:gd name="connsiteX30" fmla="*/ 0 w 2723060"/>
              <a:gd name="connsiteY30" fmla="*/ 2730017 h 3624123"/>
              <a:gd name="connsiteX31" fmla="*/ 156593 w 2723060"/>
              <a:gd name="connsiteY31" fmla="*/ 2363814 h 3624123"/>
              <a:gd name="connsiteX32" fmla="*/ 371795 w 2723060"/>
              <a:gd name="connsiteY32" fmla="*/ 2423080 h 3624123"/>
              <a:gd name="connsiteX33" fmla="*/ 531510 w 2723060"/>
              <a:gd name="connsiteY33" fmla="*/ 2341701 h 3624123"/>
              <a:gd name="connsiteX34" fmla="*/ 874781 w 2723060"/>
              <a:gd name="connsiteY34" fmla="*/ 939029 h 3624123"/>
              <a:gd name="connsiteX35" fmla="*/ 772687 w 2723060"/>
              <a:gd name="connsiteY35" fmla="*/ 774709 h 3624123"/>
              <a:gd name="connsiteX36" fmla="*/ 502494 w 2723060"/>
              <a:gd name="connsiteY36" fmla="*/ 705662 h 3624123"/>
              <a:gd name="connsiteX37" fmla="*/ 579104 w 2723060"/>
              <a:gd name="connsiteY37" fmla="*/ 367817 h 3624123"/>
              <a:gd name="connsiteX38" fmla="*/ 1021286 w 2723060"/>
              <a:gd name="connsiteY38" fmla="*/ 475515 h 3624123"/>
              <a:gd name="connsiteX39" fmla="*/ 1215103 w 2723060"/>
              <a:gd name="connsiteY39" fmla="*/ 521254 h 3624123"/>
              <a:gd name="connsiteX40" fmla="*/ 1344584 w 2723060"/>
              <a:gd name="connsiteY40" fmla="*/ 0 h 362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23060" h="3624122">
                <a:moveTo>
                  <a:pt x="1218382" y="1905279"/>
                </a:moveTo>
                <a:lnTo>
                  <a:pt x="1051614" y="2576639"/>
                </a:lnTo>
                <a:lnTo>
                  <a:pt x="1081311" y="2585169"/>
                </a:lnTo>
                <a:cubicBezTo>
                  <a:pt x="1298969" y="2649950"/>
                  <a:pt x="1914361" y="2852449"/>
                  <a:pt x="2005664" y="2455670"/>
                </a:cubicBezTo>
                <a:cubicBezTo>
                  <a:pt x="2108358" y="2083382"/>
                  <a:pt x="1458666" y="1949007"/>
                  <a:pt x="1243900" y="1909857"/>
                </a:cubicBezTo>
                <a:lnTo>
                  <a:pt x="1218382" y="1905279"/>
                </a:lnTo>
                <a:close/>
                <a:moveTo>
                  <a:pt x="1451461" y="966969"/>
                </a:moveTo>
                <a:lnTo>
                  <a:pt x="1297825" y="1585462"/>
                </a:lnTo>
                <a:lnTo>
                  <a:pt x="1327295" y="1593882"/>
                </a:lnTo>
                <a:cubicBezTo>
                  <a:pt x="1519222" y="1650575"/>
                  <a:pt x="2016915" y="1812926"/>
                  <a:pt x="2101069" y="1442099"/>
                </a:cubicBezTo>
                <a:cubicBezTo>
                  <a:pt x="2177824" y="1109186"/>
                  <a:pt x="1664178" y="1005150"/>
                  <a:pt x="1476944" y="971501"/>
                </a:cubicBezTo>
                <a:lnTo>
                  <a:pt x="1451461" y="966969"/>
                </a:lnTo>
                <a:close/>
                <a:moveTo>
                  <a:pt x="1344584" y="0"/>
                </a:moveTo>
                <a:lnTo>
                  <a:pt x="1671487" y="81203"/>
                </a:lnTo>
                <a:lnTo>
                  <a:pt x="1542443" y="600696"/>
                </a:lnTo>
                <a:lnTo>
                  <a:pt x="1773570" y="661967"/>
                </a:lnTo>
                <a:lnTo>
                  <a:pt x="1902732" y="141995"/>
                </a:lnTo>
                <a:lnTo>
                  <a:pt x="2229635" y="223199"/>
                </a:lnTo>
                <a:lnTo>
                  <a:pt x="2097157" y="756519"/>
                </a:lnTo>
                <a:cubicBezTo>
                  <a:pt x="2174081" y="779658"/>
                  <a:pt x="2255767" y="812322"/>
                  <a:pt x="2335072" y="840224"/>
                </a:cubicBezTo>
                <a:cubicBezTo>
                  <a:pt x="2999363" y="1160478"/>
                  <a:pt x="2684151" y="1877269"/>
                  <a:pt x="2324552" y="1922314"/>
                </a:cubicBezTo>
                <a:cubicBezTo>
                  <a:pt x="3020600" y="2255035"/>
                  <a:pt x="2529999" y="3321640"/>
                  <a:pt x="1696129" y="3139458"/>
                </a:cubicBezTo>
                <a:lnTo>
                  <a:pt x="1517188" y="3096262"/>
                </a:lnTo>
                <a:lnTo>
                  <a:pt x="1386066" y="3624123"/>
                </a:lnTo>
                <a:lnTo>
                  <a:pt x="1059163" y="3542919"/>
                </a:lnTo>
                <a:lnTo>
                  <a:pt x="1189748" y="3017219"/>
                </a:lnTo>
                <a:lnTo>
                  <a:pt x="956179" y="2960836"/>
                </a:lnTo>
                <a:lnTo>
                  <a:pt x="824545" y="3490760"/>
                </a:lnTo>
                <a:lnTo>
                  <a:pt x="497641" y="3409556"/>
                </a:lnTo>
                <a:lnTo>
                  <a:pt x="628739" y="2881793"/>
                </a:lnTo>
                <a:lnTo>
                  <a:pt x="0" y="2730017"/>
                </a:lnTo>
                <a:lnTo>
                  <a:pt x="156593" y="2363814"/>
                </a:lnTo>
                <a:cubicBezTo>
                  <a:pt x="275674" y="2398365"/>
                  <a:pt x="261590" y="2400365"/>
                  <a:pt x="371795" y="2423080"/>
                </a:cubicBezTo>
                <a:cubicBezTo>
                  <a:pt x="457460" y="2444548"/>
                  <a:pt x="500452" y="2427767"/>
                  <a:pt x="531510" y="2341701"/>
                </a:cubicBezTo>
                <a:cubicBezTo>
                  <a:pt x="598079" y="2089920"/>
                  <a:pt x="822255" y="1188850"/>
                  <a:pt x="874781" y="939029"/>
                </a:cubicBezTo>
                <a:cubicBezTo>
                  <a:pt x="885877" y="854924"/>
                  <a:pt x="836708" y="809166"/>
                  <a:pt x="772687" y="774709"/>
                </a:cubicBezTo>
                <a:cubicBezTo>
                  <a:pt x="651057" y="727032"/>
                  <a:pt x="597490" y="720787"/>
                  <a:pt x="502494" y="705662"/>
                </a:cubicBezTo>
                <a:lnTo>
                  <a:pt x="579104" y="367817"/>
                </a:lnTo>
                <a:cubicBezTo>
                  <a:pt x="724942" y="405705"/>
                  <a:pt x="872814" y="440818"/>
                  <a:pt x="1021286" y="475515"/>
                </a:cubicBezTo>
                <a:lnTo>
                  <a:pt x="1215103" y="521254"/>
                </a:lnTo>
                <a:lnTo>
                  <a:pt x="1344584" y="0"/>
                </a:ln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28">
            <a:extLst>
              <a:ext uri="{FF2B5EF4-FFF2-40B4-BE49-F238E27FC236}">
                <a16:creationId xmlns:a16="http://schemas.microsoft.com/office/drawing/2014/main" id="{41F954CD-9D8A-8BF9-D80E-31160B11CB9A}"/>
              </a:ext>
            </a:extLst>
          </p:cNvPr>
          <p:cNvGrpSpPr/>
          <p:nvPr/>
        </p:nvGrpSpPr>
        <p:grpSpPr>
          <a:xfrm>
            <a:off x="1645962" y="3977423"/>
            <a:ext cx="422181" cy="501538"/>
            <a:chOff x="666028" y="4606413"/>
            <a:chExt cx="1359418" cy="1614948"/>
          </a:xfrm>
          <a:solidFill>
            <a:srgbClr val="22393F"/>
          </a:solidFill>
        </p:grpSpPr>
        <p:sp>
          <p:nvSpPr>
            <p:cNvPr id="15" name="자유형: 도형 29">
              <a:extLst>
                <a:ext uri="{FF2B5EF4-FFF2-40B4-BE49-F238E27FC236}">
                  <a16:creationId xmlns:a16="http://schemas.microsoft.com/office/drawing/2014/main" id="{F8E40DB3-7A62-7D38-E67B-EECBD40EE365}"/>
                </a:ext>
              </a:extLst>
            </p:cNvPr>
            <p:cNvSpPr/>
            <p:nvPr/>
          </p:nvSpPr>
          <p:spPr>
            <a:xfrm>
              <a:off x="693174" y="4606413"/>
              <a:ext cx="1312606" cy="533400"/>
            </a:xfrm>
            <a:custGeom>
              <a:avLst/>
              <a:gdLst>
                <a:gd name="connsiteX0" fmla="*/ 789039 w 1312606"/>
                <a:gd name="connsiteY0" fmla="*/ 0 h 533400"/>
                <a:gd name="connsiteX1" fmla="*/ 0 w 1312606"/>
                <a:gd name="connsiteY1" fmla="*/ 280219 h 533400"/>
                <a:gd name="connsiteX2" fmla="*/ 533400 w 1312606"/>
                <a:gd name="connsiteY2" fmla="*/ 533400 h 533400"/>
                <a:gd name="connsiteX3" fmla="*/ 1312606 w 1312606"/>
                <a:gd name="connsiteY3" fmla="*/ 253181 h 533400"/>
                <a:gd name="connsiteX4" fmla="*/ 789039 w 1312606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606" h="533400">
                  <a:moveTo>
                    <a:pt x="789039" y="0"/>
                  </a:moveTo>
                  <a:lnTo>
                    <a:pt x="0" y="280219"/>
                  </a:lnTo>
                  <a:lnTo>
                    <a:pt x="533400" y="533400"/>
                  </a:lnTo>
                  <a:lnTo>
                    <a:pt x="1312606" y="253181"/>
                  </a:lnTo>
                  <a:lnTo>
                    <a:pt x="7890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자유형: 도형 30">
              <a:extLst>
                <a:ext uri="{FF2B5EF4-FFF2-40B4-BE49-F238E27FC236}">
                  <a16:creationId xmlns:a16="http://schemas.microsoft.com/office/drawing/2014/main" id="{881FD1A3-3404-274F-0583-3193491F0597}"/>
                </a:ext>
              </a:extLst>
            </p:cNvPr>
            <p:cNvSpPr/>
            <p:nvPr/>
          </p:nvSpPr>
          <p:spPr>
            <a:xfrm>
              <a:off x="1465007" y="4884174"/>
              <a:ext cx="560439" cy="1064342"/>
            </a:xfrm>
            <a:custGeom>
              <a:avLst/>
              <a:gdLst>
                <a:gd name="connsiteX0" fmla="*/ 0 w 560439"/>
                <a:gd name="connsiteY0" fmla="*/ 199103 h 1064342"/>
                <a:gd name="connsiteX1" fmla="*/ 0 w 560439"/>
                <a:gd name="connsiteY1" fmla="*/ 843116 h 1064342"/>
                <a:gd name="connsiteX2" fmla="*/ 560439 w 560439"/>
                <a:gd name="connsiteY2" fmla="*/ 1064342 h 1064342"/>
                <a:gd name="connsiteX3" fmla="*/ 557981 w 560439"/>
                <a:gd name="connsiteY3" fmla="*/ 0 h 1064342"/>
                <a:gd name="connsiteX4" fmla="*/ 0 w 560439"/>
                <a:gd name="connsiteY4" fmla="*/ 199103 h 106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439" h="1064342">
                  <a:moveTo>
                    <a:pt x="0" y="199103"/>
                  </a:moveTo>
                  <a:lnTo>
                    <a:pt x="0" y="843116"/>
                  </a:lnTo>
                  <a:lnTo>
                    <a:pt x="560439" y="1064342"/>
                  </a:lnTo>
                  <a:cubicBezTo>
                    <a:pt x="558800" y="711200"/>
                    <a:pt x="559620" y="353142"/>
                    <a:pt x="557981" y="0"/>
                  </a:cubicBezTo>
                  <a:lnTo>
                    <a:pt x="0" y="1991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자유형: 도형 31">
              <a:extLst>
                <a:ext uri="{FF2B5EF4-FFF2-40B4-BE49-F238E27FC236}">
                  <a16:creationId xmlns:a16="http://schemas.microsoft.com/office/drawing/2014/main" id="{A06635E6-40CC-78A6-AF8B-2AB2ABC0CBAA}"/>
                </a:ext>
              </a:extLst>
            </p:cNvPr>
            <p:cNvSpPr/>
            <p:nvPr/>
          </p:nvSpPr>
          <p:spPr>
            <a:xfrm>
              <a:off x="666028" y="4913671"/>
              <a:ext cx="539370" cy="1307690"/>
            </a:xfrm>
            <a:custGeom>
              <a:avLst/>
              <a:gdLst>
                <a:gd name="connsiteX0" fmla="*/ 2566 w 539370"/>
                <a:gd name="connsiteY0" fmla="*/ 0 h 1307690"/>
                <a:gd name="connsiteX1" fmla="*/ 109 w 539370"/>
                <a:gd name="connsiteY1" fmla="*/ 1042219 h 1307690"/>
                <a:gd name="connsiteX2" fmla="*/ 538425 w 539370"/>
                <a:gd name="connsiteY2" fmla="*/ 1307690 h 1307690"/>
                <a:gd name="connsiteX3" fmla="*/ 538424 w 539370"/>
                <a:gd name="connsiteY3" fmla="*/ 250724 h 1307690"/>
                <a:gd name="connsiteX4" fmla="*/ 2566 w 539370"/>
                <a:gd name="connsiteY4" fmla="*/ 0 h 130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370" h="1307690">
                  <a:moveTo>
                    <a:pt x="2566" y="0"/>
                  </a:moveTo>
                  <a:cubicBezTo>
                    <a:pt x="3386" y="345768"/>
                    <a:pt x="-711" y="696451"/>
                    <a:pt x="109" y="1042219"/>
                  </a:cubicBezTo>
                  <a:lnTo>
                    <a:pt x="538425" y="1307690"/>
                  </a:lnTo>
                  <a:cubicBezTo>
                    <a:pt x="535147" y="955368"/>
                    <a:pt x="541702" y="603046"/>
                    <a:pt x="538424" y="250724"/>
                  </a:cubicBezTo>
                  <a:lnTo>
                    <a:pt x="25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8A9A14F-A85D-1564-AC96-1E2DB4690BCD}"/>
              </a:ext>
            </a:extLst>
          </p:cNvPr>
          <p:cNvSpPr txBox="1"/>
          <p:nvPr/>
        </p:nvSpPr>
        <p:spPr>
          <a:xfrm>
            <a:off x="3134212" y="4667907"/>
            <a:ext cx="26345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7551C4-101A-06B4-1874-C555E75562E5}"/>
              </a:ext>
            </a:extLst>
          </p:cNvPr>
          <p:cNvSpPr txBox="1"/>
          <p:nvPr/>
        </p:nvSpPr>
        <p:spPr>
          <a:xfrm>
            <a:off x="594360" y="4667907"/>
            <a:ext cx="26345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2279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4;p30">
            <a:extLst>
              <a:ext uri="{FF2B5EF4-FFF2-40B4-BE49-F238E27FC236}">
                <a16:creationId xmlns:a16="http://schemas.microsoft.com/office/drawing/2014/main" id="{F71B394E-9CB7-A7AD-3082-AE747630B2D9}"/>
              </a:ext>
            </a:extLst>
          </p:cNvPr>
          <p:cNvSpPr/>
          <p:nvPr/>
        </p:nvSpPr>
        <p:spPr>
          <a:xfrm>
            <a:off x="1278798" y="5704591"/>
            <a:ext cx="10215476" cy="348948"/>
          </a:xfrm>
          <a:custGeom>
            <a:avLst/>
            <a:gdLst>
              <a:gd name="f0" fmla="val w"/>
              <a:gd name="f1" fmla="val h"/>
              <a:gd name="f2" fmla="val 0"/>
              <a:gd name="f3" fmla="val 161716"/>
              <a:gd name="f4" fmla="val 9441"/>
              <a:gd name="f5" fmla="val 80858"/>
              <a:gd name="f6" fmla="val 1"/>
              <a:gd name="f7" fmla="val 36193"/>
              <a:gd name="f8" fmla="val 2136"/>
              <a:gd name="f9" fmla="val 4738"/>
              <a:gd name="f10" fmla="val 7339"/>
              <a:gd name="f11" fmla="val 125523"/>
              <a:gd name="f12" fmla="*/ f0 1 161716"/>
              <a:gd name="f13" fmla="*/ f1 1 9441"/>
              <a:gd name="f14" fmla="val f2"/>
              <a:gd name="f15" fmla="val f3"/>
              <a:gd name="f16" fmla="val f4"/>
              <a:gd name="f17" fmla="+- f16 0 f14"/>
              <a:gd name="f18" fmla="+- f15 0 f14"/>
              <a:gd name="f19" fmla="*/ f18 1 161716"/>
              <a:gd name="f20" fmla="*/ f17 1 9441"/>
              <a:gd name="f21" fmla="*/ f14 1 f19"/>
              <a:gd name="f22" fmla="*/ f15 1 f19"/>
              <a:gd name="f23" fmla="*/ f14 1 f20"/>
              <a:gd name="f24" fmla="*/ f16 1 f20"/>
              <a:gd name="f25" fmla="*/ f21 f12 1"/>
              <a:gd name="f26" fmla="*/ f22 f12 1"/>
              <a:gd name="f27" fmla="*/ f24 f13 1"/>
              <a:gd name="f28" fmla="*/ f23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161716" h="9441">
                <a:moveTo>
                  <a:pt x="f5" y="f6"/>
                </a:moveTo>
                <a:cubicBezTo>
                  <a:pt x="f7" y="f6"/>
                  <a:pt x="f2" y="f8"/>
                  <a:pt x="f2" y="f9"/>
                </a:cubicBezTo>
                <a:cubicBezTo>
                  <a:pt x="f2" y="f10"/>
                  <a:pt x="f7" y="f4"/>
                  <a:pt x="f5" y="f4"/>
                </a:cubicBezTo>
                <a:cubicBezTo>
                  <a:pt x="f11" y="f4"/>
                  <a:pt x="f3" y="f10"/>
                  <a:pt x="f3" y="f9"/>
                </a:cubicBezTo>
                <a:cubicBezTo>
                  <a:pt x="f3" y="f8"/>
                  <a:pt x="f11" y="f6"/>
                  <a:pt x="f5" y="f6"/>
                </a:cubicBezTo>
                <a:close/>
              </a:path>
            </a:pathLst>
          </a:custGeom>
          <a:solidFill>
            <a:srgbClr val="F8C70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3" name="Grupo 1">
            <a:extLst>
              <a:ext uri="{FF2B5EF4-FFF2-40B4-BE49-F238E27FC236}">
                <a16:creationId xmlns:a16="http://schemas.microsoft.com/office/drawing/2014/main" id="{94BE5D2F-C8CB-A9FE-A47F-2FCC24D81029}"/>
              </a:ext>
            </a:extLst>
          </p:cNvPr>
          <p:cNvGrpSpPr/>
          <p:nvPr/>
        </p:nvGrpSpPr>
        <p:grpSpPr>
          <a:xfrm>
            <a:off x="6313184" y="1358900"/>
            <a:ext cx="4687788" cy="4014201"/>
            <a:chOff x="4171949" y="1154109"/>
            <a:chExt cx="3535363" cy="3027368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E93D9F99-BE0B-C1DD-0365-14490A6326E7}"/>
                </a:ext>
              </a:extLst>
            </p:cNvPr>
            <p:cNvSpPr/>
            <p:nvPr/>
          </p:nvSpPr>
          <p:spPr>
            <a:xfrm>
              <a:off x="4171949" y="1154109"/>
              <a:ext cx="2165354" cy="21462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82"/>
                <a:gd name="f7" fmla="val 874"/>
                <a:gd name="f8" fmla="val 544"/>
                <a:gd name="f9" fmla="val 576"/>
                <a:gd name="f10" fmla="val 8"/>
                <a:gd name="f11" fmla="val 592"/>
                <a:gd name="f12" fmla="val 27"/>
                <a:gd name="f13" fmla="val 589"/>
                <a:gd name="f14" fmla="val 60"/>
                <a:gd name="f15" fmla="val 588"/>
                <a:gd name="f16" fmla="val 81"/>
                <a:gd name="f17" fmla="val 595"/>
                <a:gd name="f18" fmla="val 93"/>
                <a:gd name="f19" fmla="val 617"/>
                <a:gd name="f20" fmla="val 97"/>
                <a:gd name="f21" fmla="val 633"/>
                <a:gd name="f22" fmla="val 101"/>
                <a:gd name="f23" fmla="val 647"/>
                <a:gd name="f24" fmla="val 108"/>
                <a:gd name="f25" fmla="val 661"/>
                <a:gd name="f26" fmla="val 116"/>
                <a:gd name="f27" fmla="val 673"/>
                <a:gd name="f28" fmla="val 122"/>
                <a:gd name="f29" fmla="val 680"/>
                <a:gd name="f30" fmla="val 120"/>
                <a:gd name="f31" fmla="val 690"/>
                <a:gd name="f32" fmla="val 112"/>
                <a:gd name="f33" fmla="val 736"/>
                <a:gd name="f34" fmla="val 71"/>
                <a:gd name="f35" fmla="val 744"/>
                <a:gd name="f36" fmla="val 789"/>
                <a:gd name="f37" fmla="val 114"/>
                <a:gd name="f38" fmla="val 813"/>
                <a:gd name="f39" fmla="val 137"/>
                <a:gd name="f40" fmla="val 837"/>
                <a:gd name="f41" fmla="val 160"/>
                <a:gd name="f42" fmla="val 860"/>
                <a:gd name="f43" fmla="val 184"/>
                <a:gd name="f44" fmla="val 881"/>
                <a:gd name="f45" fmla="val 207"/>
                <a:gd name="f46" fmla="val 880"/>
                <a:gd name="f47" fmla="val 228"/>
                <a:gd name="f48" fmla="val 859"/>
                <a:gd name="f49" fmla="val 251"/>
                <a:gd name="f50" fmla="val 276"/>
                <a:gd name="f51" fmla="val 852"/>
                <a:gd name="f52" fmla="val 307"/>
                <a:gd name="f53" fmla="val 857"/>
                <a:gd name="f54" fmla="val 319"/>
                <a:gd name="f55" fmla="val 862"/>
                <a:gd name="f56" fmla="val 331"/>
                <a:gd name="f57" fmla="val 866"/>
                <a:gd name="f58" fmla="val 342"/>
                <a:gd name="f59" fmla="val 384"/>
                <a:gd name="f60" fmla="val 845"/>
                <a:gd name="f61" fmla="val 412"/>
                <a:gd name="f62" fmla="val 836"/>
                <a:gd name="f63" fmla="val 387"/>
                <a:gd name="f64" fmla="val 828"/>
                <a:gd name="f65" fmla="val 362"/>
                <a:gd name="f66" fmla="val 817"/>
                <a:gd name="f67" fmla="val 338"/>
                <a:gd name="f68" fmla="val 806"/>
                <a:gd name="f69" fmla="val 313"/>
                <a:gd name="f70" fmla="val 793"/>
                <a:gd name="f71" fmla="val 290"/>
                <a:gd name="f72" fmla="val 780"/>
                <a:gd name="f73" fmla="val 266"/>
                <a:gd name="f74" fmla="val 797"/>
                <a:gd name="f75" fmla="val 814"/>
                <a:gd name="f76" fmla="val 235"/>
                <a:gd name="f77" fmla="val 829"/>
                <a:gd name="f78" fmla="val 221"/>
                <a:gd name="f79" fmla="val 190"/>
                <a:gd name="f80" fmla="val 767"/>
                <a:gd name="f81" fmla="val 159"/>
                <a:gd name="f82" fmla="val 734"/>
                <a:gd name="f83" fmla="val 126"/>
                <a:gd name="f84" fmla="val 719"/>
                <a:gd name="f85" fmla="val 142"/>
                <a:gd name="f86" fmla="val 703"/>
                <a:gd name="f87" fmla="val 689"/>
                <a:gd name="f88" fmla="val 175"/>
                <a:gd name="f89" fmla="val 641"/>
                <a:gd name="f90" fmla="val 156"/>
                <a:gd name="f91" fmla="val 596"/>
                <a:gd name="f92" fmla="val 138"/>
                <a:gd name="f93" fmla="val 549"/>
                <a:gd name="f94" fmla="val 119"/>
                <a:gd name="f95" fmla="val 547"/>
                <a:gd name="f96" fmla="val 99"/>
                <a:gd name="f97" fmla="val 546"/>
                <a:gd name="f98" fmla="val 74"/>
                <a:gd name="f99" fmla="val 47"/>
                <a:gd name="f100" fmla="val 500"/>
                <a:gd name="f101" fmla="val 458"/>
                <a:gd name="f102" fmla="val 411"/>
                <a:gd name="f103" fmla="val 67"/>
                <a:gd name="f104" fmla="val 87"/>
                <a:gd name="f105" fmla="val 407"/>
                <a:gd name="f106" fmla="val 123"/>
                <a:gd name="f107" fmla="val 397"/>
                <a:gd name="f108" fmla="val 127"/>
                <a:gd name="f109" fmla="val 359"/>
                <a:gd name="f110" fmla="val 141"/>
                <a:gd name="f111" fmla="val 323"/>
                <a:gd name="f112" fmla="val 286"/>
                <a:gd name="f113" fmla="val 172"/>
                <a:gd name="f114" fmla="val 176"/>
                <a:gd name="f115" fmla="val 269"/>
                <a:gd name="f116" fmla="val 262"/>
                <a:gd name="f117" fmla="val 168"/>
                <a:gd name="f118" fmla="val 249"/>
                <a:gd name="f119" fmla="val 153"/>
                <a:gd name="f120" fmla="val 224"/>
                <a:gd name="f121" fmla="val 189"/>
                <a:gd name="f122" fmla="val 220"/>
                <a:gd name="f123" fmla="val 232"/>
                <a:gd name="f124" fmla="val 245"/>
                <a:gd name="f125" fmla="val 167"/>
                <a:gd name="f126" fmla="val 257"/>
                <a:gd name="f127" fmla="val 264"/>
                <a:gd name="f128" fmla="val 177"/>
                <a:gd name="f129" fmla="val 271"/>
                <a:gd name="f130" fmla="val 282"/>
                <a:gd name="f131" fmla="val 152"/>
                <a:gd name="f132" fmla="val 134"/>
                <a:gd name="f133" fmla="val 364"/>
                <a:gd name="f134" fmla="val 113"/>
                <a:gd name="f135" fmla="val 408"/>
                <a:gd name="f136" fmla="val 95"/>
                <a:gd name="f137" fmla="val 46"/>
                <a:gd name="f138" fmla="val 451"/>
                <a:gd name="f139" fmla="val 492"/>
                <a:gd name="f140" fmla="val 535"/>
                <a:gd name="f141" fmla="val 68"/>
                <a:gd name="f142" fmla="val 90"/>
                <a:gd name="f143" fmla="val 110"/>
                <a:gd name="f144" fmla="val 131"/>
                <a:gd name="f145" fmla="val 586"/>
                <a:gd name="f146" fmla="val 150"/>
                <a:gd name="f147" fmla="val 635"/>
                <a:gd name="f148" fmla="val 171"/>
                <a:gd name="f149" fmla="val 685"/>
                <a:gd name="f150" fmla="val 158"/>
                <a:gd name="f151" fmla="val 699"/>
                <a:gd name="f152" fmla="val 143"/>
                <a:gd name="f153" fmla="val 714"/>
                <a:gd name="f154" fmla="val 130"/>
                <a:gd name="f155" fmla="val 727"/>
                <a:gd name="f156" fmla="val 760"/>
                <a:gd name="f157" fmla="val 188"/>
                <a:gd name="f158" fmla="val 791"/>
                <a:gd name="f159" fmla="val 219"/>
                <a:gd name="f160" fmla="val 826"/>
                <a:gd name="f161" fmla="val 233"/>
                <a:gd name="f162" fmla="val 811"/>
                <a:gd name="f163" fmla="val 244"/>
                <a:gd name="f164" fmla="val 800"/>
                <a:gd name="f165" fmla="val 254"/>
                <a:gd name="f166" fmla="val 788"/>
                <a:gd name="f167" fmla="val 778"/>
                <a:gd name="f168" fmla="val 270"/>
                <a:gd name="f169" fmla="val 777"/>
                <a:gd name="f170" fmla="val 280"/>
                <a:gd name="f171" fmla="val 784"/>
                <a:gd name="f172" fmla="val 283"/>
                <a:gd name="f173" fmla="val 786"/>
                <a:gd name="f174" fmla="val 787"/>
                <a:gd name="f175" fmla="val 289"/>
                <a:gd name="f176" fmla="val 305"/>
                <a:gd name="f177" fmla="val 803"/>
                <a:gd name="f178" fmla="val 804"/>
                <a:gd name="f179" fmla="val 344"/>
                <a:gd name="f180" fmla="val 798"/>
                <a:gd name="f181" fmla="val 378"/>
                <a:gd name="f182" fmla="val 414"/>
                <a:gd name="f183" fmla="val 785"/>
                <a:gd name="f184" fmla="val 450"/>
                <a:gd name="f185" fmla="val 801"/>
                <a:gd name="f186" fmla="val 437"/>
                <a:gd name="f187" fmla="val 820"/>
                <a:gd name="f188" fmla="val 425"/>
                <a:gd name="f189" fmla="val 834"/>
                <a:gd name="f190" fmla="val 399"/>
                <a:gd name="f191" fmla="val 379"/>
                <a:gd name="f192" fmla="val 358"/>
                <a:gd name="f193" fmla="val 839"/>
                <a:gd name="f194" fmla="val 339"/>
                <a:gd name="f195" fmla="val 320"/>
                <a:gd name="f196" fmla="val 851"/>
                <a:gd name="f197" fmla="val 840"/>
                <a:gd name="f198" fmla="val 277"/>
                <a:gd name="f199" fmla="val 831"/>
                <a:gd name="f200" fmla="val 833"/>
                <a:gd name="f201" fmla="val 258"/>
                <a:gd name="f202" fmla="val 844"/>
                <a:gd name="f203" fmla="val 229"/>
                <a:gd name="f204" fmla="val 873"/>
                <a:gd name="f205" fmla="val 212"/>
                <a:gd name="f206" fmla="val 182"/>
                <a:gd name="f207" fmla="val 846"/>
                <a:gd name="f208" fmla="val 819"/>
                <a:gd name="f209" fmla="val 124"/>
                <a:gd name="f210" fmla="val 790"/>
                <a:gd name="f211" fmla="val 96"/>
                <a:gd name="f212" fmla="val 761"/>
                <a:gd name="f213" fmla="val 77"/>
                <a:gd name="f214" fmla="val 742"/>
                <a:gd name="f215" fmla="val 716"/>
                <a:gd name="f216" fmla="val 98"/>
                <a:gd name="f217" fmla="val 698"/>
                <a:gd name="f218" fmla="val 117"/>
                <a:gd name="f219" fmla="val 682"/>
                <a:gd name="f220" fmla="val 668"/>
                <a:gd name="f221" fmla="val 106"/>
                <a:gd name="f222" fmla="val 648"/>
                <a:gd name="f223" fmla="val 632"/>
                <a:gd name="f224" fmla="val 92"/>
                <a:gd name="f225" fmla="val 615"/>
                <a:gd name="f226" fmla="val 86"/>
                <a:gd name="f227" fmla="val 597"/>
                <a:gd name="f228" fmla="val 83"/>
                <a:gd name="f229" fmla="val 587"/>
                <a:gd name="f230" fmla="val 78"/>
                <a:gd name="f231" fmla="val 581"/>
                <a:gd name="f232" fmla="val 582"/>
                <a:gd name="f233" fmla="val 64"/>
                <a:gd name="f234" fmla="val 57"/>
                <a:gd name="f235" fmla="val 16"/>
                <a:gd name="f236" fmla="val 578"/>
                <a:gd name="f237" fmla="val 13"/>
                <a:gd name="f238" fmla="val 536"/>
                <a:gd name="f239" fmla="val 511"/>
                <a:gd name="f240" fmla="val 486"/>
                <a:gd name="f241" fmla="val 460"/>
                <a:gd name="f242" fmla="val 1"/>
                <a:gd name="f243" fmla="val 443"/>
                <a:gd name="f244" fmla="val 3"/>
                <a:gd name="f245" fmla="val 4"/>
                <a:gd name="f246" fmla="val 5"/>
                <a:gd name="f247" fmla="val 385"/>
                <a:gd name="f248" fmla="val 367"/>
                <a:gd name="f249" fmla="val 38"/>
                <a:gd name="f250" fmla="val 368"/>
                <a:gd name="f251" fmla="val 371"/>
                <a:gd name="f252" fmla="val 349"/>
                <a:gd name="f253" fmla="val 105"/>
                <a:gd name="f254" fmla="val 311"/>
                <a:gd name="f255" fmla="val 107"/>
                <a:gd name="f256" fmla="val 310"/>
                <a:gd name="f257" fmla="val 309"/>
                <a:gd name="f258" fmla="val 278"/>
                <a:gd name="f259" fmla="val 252"/>
                <a:gd name="f260" fmla="val 205"/>
                <a:gd name="f261" fmla="val 100"/>
                <a:gd name="f262" fmla="val 121"/>
                <a:gd name="f263" fmla="val 139"/>
                <a:gd name="f264" fmla="val 165"/>
                <a:gd name="f265" fmla="val 214"/>
                <a:gd name="f266" fmla="val 222"/>
                <a:gd name="f267" fmla="val 272"/>
                <a:gd name="f268" fmla="val 118"/>
                <a:gd name="f269" fmla="val 287"/>
                <a:gd name="f270" fmla="val 292"/>
                <a:gd name="f271" fmla="val 111"/>
                <a:gd name="f272" fmla="val 329"/>
                <a:gd name="f273" fmla="val 102"/>
                <a:gd name="f274" fmla="val 348"/>
                <a:gd name="f275" fmla="val 363"/>
                <a:gd name="f276" fmla="val 91"/>
                <a:gd name="f277" fmla="val 369"/>
                <a:gd name="f278" fmla="val 85"/>
                <a:gd name="f279" fmla="val 23"/>
                <a:gd name="f280" fmla="val 375"/>
                <a:gd name="f281" fmla="val 14"/>
                <a:gd name="f282" fmla="val 416"/>
                <a:gd name="f283" fmla="val 459"/>
                <a:gd name="f284" fmla="val 501"/>
                <a:gd name="f285" fmla="+- 0 0 -90"/>
                <a:gd name="f286" fmla="*/ f3 1 882"/>
                <a:gd name="f287" fmla="*/ f4 1 874"/>
                <a:gd name="f288" fmla="val f5"/>
                <a:gd name="f289" fmla="val f6"/>
                <a:gd name="f290" fmla="val f7"/>
                <a:gd name="f291" fmla="*/ f285 f0 1"/>
                <a:gd name="f292" fmla="+- f290 0 f288"/>
                <a:gd name="f293" fmla="+- f289 0 f288"/>
                <a:gd name="f294" fmla="*/ f291 1 f2"/>
                <a:gd name="f295" fmla="*/ f293 1 882"/>
                <a:gd name="f296" fmla="*/ f292 1 874"/>
                <a:gd name="f297" fmla="*/ 589 f293 1"/>
                <a:gd name="f298" fmla="*/ 60 f292 1"/>
                <a:gd name="f299" fmla="*/ 661 f293 1"/>
                <a:gd name="f300" fmla="*/ 116 f292 1"/>
                <a:gd name="f301" fmla="*/ 789 f293 1"/>
                <a:gd name="f302" fmla="*/ 114 f292 1"/>
                <a:gd name="f303" fmla="*/ 859 f293 1"/>
                <a:gd name="f304" fmla="*/ 251 f292 1"/>
                <a:gd name="f305" fmla="*/ 866 f293 1"/>
                <a:gd name="f306" fmla="*/ 342 f292 1"/>
                <a:gd name="f307" fmla="*/ 817 f293 1"/>
                <a:gd name="f308" fmla="*/ 338 f292 1"/>
                <a:gd name="f309" fmla="*/ 829 f293 1"/>
                <a:gd name="f310" fmla="*/ 221 f292 1"/>
                <a:gd name="f311" fmla="*/ 689 f293 1"/>
                <a:gd name="f312" fmla="*/ 175 f292 1"/>
                <a:gd name="f313" fmla="*/ 544 f293 1"/>
                <a:gd name="f314" fmla="*/ 47 f292 1"/>
                <a:gd name="f315" fmla="*/ 411 f293 1"/>
                <a:gd name="f316" fmla="*/ 108 f292 1"/>
                <a:gd name="f317" fmla="*/ 286 f293 1"/>
                <a:gd name="f318" fmla="*/ 172 f292 1"/>
                <a:gd name="f319" fmla="*/ 224 f293 1"/>
                <a:gd name="f320" fmla="*/ 126 f292 1"/>
                <a:gd name="f321" fmla="*/ 167 f293 1"/>
                <a:gd name="f322" fmla="*/ 257 f292 1"/>
                <a:gd name="f323" fmla="*/ 113 f293 1"/>
                <a:gd name="f324" fmla="*/ 408 f292 1"/>
                <a:gd name="f325" fmla="*/ 46 f293 1"/>
                <a:gd name="f326" fmla="*/ 535 f292 1"/>
                <a:gd name="f327" fmla="*/ 171 f293 1"/>
                <a:gd name="f328" fmla="*/ 685 f292 1"/>
                <a:gd name="f329" fmla="*/ 219 f293 1"/>
                <a:gd name="f330" fmla="*/ 826 f292 1"/>
                <a:gd name="f331" fmla="*/ 280 f293 1"/>
                <a:gd name="f332" fmla="*/ 784 f292 1"/>
                <a:gd name="f333" fmla="*/ 344 f293 1"/>
                <a:gd name="f334" fmla="*/ 798 f292 1"/>
                <a:gd name="f335" fmla="*/ 399 f293 1"/>
                <a:gd name="f336" fmla="*/ 834 f292 1"/>
                <a:gd name="f337" fmla="*/ 289 f293 1"/>
                <a:gd name="f338" fmla="*/ 840 f292 1"/>
                <a:gd name="f339" fmla="*/ 182 f293 1"/>
                <a:gd name="f340" fmla="*/ 846 f292 1"/>
                <a:gd name="f341" fmla="*/ 98 f293 1"/>
                <a:gd name="f342" fmla="*/ 698 f292 1"/>
                <a:gd name="f343" fmla="*/ 86 f293 1"/>
                <a:gd name="f344" fmla="*/ 597 f292 1"/>
                <a:gd name="f345" fmla="*/ 57 f293 1"/>
                <a:gd name="f346" fmla="*/ 581 f292 1"/>
                <a:gd name="f347" fmla="*/ 0 f293 1"/>
                <a:gd name="f348" fmla="*/ 460 f292 1"/>
                <a:gd name="f349" fmla="*/ 38 f293 1"/>
                <a:gd name="f350" fmla="*/ 368 f292 1"/>
                <a:gd name="f351" fmla="*/ 107 f293 1"/>
                <a:gd name="f352" fmla="*/ 309 f292 1"/>
                <a:gd name="f353" fmla="*/ 100 f293 1"/>
                <a:gd name="f354" fmla="*/ 182 f292 1"/>
                <a:gd name="f355" fmla="*/ 272 f293 1"/>
                <a:gd name="f356" fmla="*/ 348 f293 1"/>
                <a:gd name="f357" fmla="*/ 96 f292 1"/>
                <a:gd name="f358" fmla="*/ 416 f293 1"/>
                <a:gd name="f359" fmla="*/ 0 f292 1"/>
                <a:gd name="f360" fmla="+- f294 0 f1"/>
                <a:gd name="f361" fmla="*/ f297 1 882"/>
                <a:gd name="f362" fmla="*/ f298 1 874"/>
                <a:gd name="f363" fmla="*/ f299 1 882"/>
                <a:gd name="f364" fmla="*/ f300 1 874"/>
                <a:gd name="f365" fmla="*/ f301 1 882"/>
                <a:gd name="f366" fmla="*/ f302 1 874"/>
                <a:gd name="f367" fmla="*/ f303 1 882"/>
                <a:gd name="f368" fmla="*/ f304 1 874"/>
                <a:gd name="f369" fmla="*/ f305 1 882"/>
                <a:gd name="f370" fmla="*/ f306 1 874"/>
                <a:gd name="f371" fmla="*/ f307 1 882"/>
                <a:gd name="f372" fmla="*/ f308 1 874"/>
                <a:gd name="f373" fmla="*/ f309 1 882"/>
                <a:gd name="f374" fmla="*/ f310 1 874"/>
                <a:gd name="f375" fmla="*/ f311 1 882"/>
                <a:gd name="f376" fmla="*/ f312 1 874"/>
                <a:gd name="f377" fmla="*/ f313 1 882"/>
                <a:gd name="f378" fmla="*/ f314 1 874"/>
                <a:gd name="f379" fmla="*/ f315 1 882"/>
                <a:gd name="f380" fmla="*/ f316 1 874"/>
                <a:gd name="f381" fmla="*/ f317 1 882"/>
                <a:gd name="f382" fmla="*/ f318 1 874"/>
                <a:gd name="f383" fmla="*/ f319 1 882"/>
                <a:gd name="f384" fmla="*/ f320 1 874"/>
                <a:gd name="f385" fmla="*/ f321 1 882"/>
                <a:gd name="f386" fmla="*/ f322 1 874"/>
                <a:gd name="f387" fmla="*/ f323 1 882"/>
                <a:gd name="f388" fmla="*/ f324 1 874"/>
                <a:gd name="f389" fmla="*/ f325 1 882"/>
                <a:gd name="f390" fmla="*/ f326 1 874"/>
                <a:gd name="f391" fmla="*/ f327 1 882"/>
                <a:gd name="f392" fmla="*/ f328 1 874"/>
                <a:gd name="f393" fmla="*/ f329 1 882"/>
                <a:gd name="f394" fmla="*/ f330 1 874"/>
                <a:gd name="f395" fmla="*/ f331 1 882"/>
                <a:gd name="f396" fmla="*/ f332 1 874"/>
                <a:gd name="f397" fmla="*/ f333 1 882"/>
                <a:gd name="f398" fmla="*/ f334 1 874"/>
                <a:gd name="f399" fmla="*/ f335 1 882"/>
                <a:gd name="f400" fmla="*/ f336 1 874"/>
                <a:gd name="f401" fmla="*/ f337 1 882"/>
                <a:gd name="f402" fmla="*/ f338 1 874"/>
                <a:gd name="f403" fmla="*/ f339 1 882"/>
                <a:gd name="f404" fmla="*/ f340 1 874"/>
                <a:gd name="f405" fmla="*/ f341 1 882"/>
                <a:gd name="f406" fmla="*/ f342 1 874"/>
                <a:gd name="f407" fmla="*/ f343 1 882"/>
                <a:gd name="f408" fmla="*/ f344 1 874"/>
                <a:gd name="f409" fmla="*/ f345 1 882"/>
                <a:gd name="f410" fmla="*/ f346 1 874"/>
                <a:gd name="f411" fmla="*/ f347 1 882"/>
                <a:gd name="f412" fmla="*/ f348 1 874"/>
                <a:gd name="f413" fmla="*/ f349 1 882"/>
                <a:gd name="f414" fmla="*/ f350 1 874"/>
                <a:gd name="f415" fmla="*/ f351 1 882"/>
                <a:gd name="f416" fmla="*/ f352 1 874"/>
                <a:gd name="f417" fmla="*/ f353 1 882"/>
                <a:gd name="f418" fmla="*/ f354 1 874"/>
                <a:gd name="f419" fmla="*/ f355 1 882"/>
                <a:gd name="f420" fmla="*/ f356 1 882"/>
                <a:gd name="f421" fmla="*/ f357 1 874"/>
                <a:gd name="f422" fmla="*/ f358 1 882"/>
                <a:gd name="f423" fmla="*/ f359 1 874"/>
                <a:gd name="f424" fmla="*/ 0 1 f295"/>
                <a:gd name="f425" fmla="*/ f289 1 f295"/>
                <a:gd name="f426" fmla="*/ 0 1 f296"/>
                <a:gd name="f427" fmla="*/ f290 1 f296"/>
                <a:gd name="f428" fmla="*/ f361 1 f295"/>
                <a:gd name="f429" fmla="*/ f362 1 f296"/>
                <a:gd name="f430" fmla="*/ f363 1 f295"/>
                <a:gd name="f431" fmla="*/ f364 1 f296"/>
                <a:gd name="f432" fmla="*/ f365 1 f295"/>
                <a:gd name="f433" fmla="*/ f366 1 f296"/>
                <a:gd name="f434" fmla="*/ f367 1 f295"/>
                <a:gd name="f435" fmla="*/ f368 1 f296"/>
                <a:gd name="f436" fmla="*/ f369 1 f295"/>
                <a:gd name="f437" fmla="*/ f370 1 f296"/>
                <a:gd name="f438" fmla="*/ f371 1 f295"/>
                <a:gd name="f439" fmla="*/ f372 1 f296"/>
                <a:gd name="f440" fmla="*/ f373 1 f295"/>
                <a:gd name="f441" fmla="*/ f374 1 f296"/>
                <a:gd name="f442" fmla="*/ f375 1 f295"/>
                <a:gd name="f443" fmla="*/ f376 1 f296"/>
                <a:gd name="f444" fmla="*/ f377 1 f295"/>
                <a:gd name="f445" fmla="*/ f378 1 f296"/>
                <a:gd name="f446" fmla="*/ f379 1 f295"/>
                <a:gd name="f447" fmla="*/ f380 1 f296"/>
                <a:gd name="f448" fmla="*/ f381 1 f295"/>
                <a:gd name="f449" fmla="*/ f382 1 f296"/>
                <a:gd name="f450" fmla="*/ f383 1 f295"/>
                <a:gd name="f451" fmla="*/ f384 1 f296"/>
                <a:gd name="f452" fmla="*/ f385 1 f295"/>
                <a:gd name="f453" fmla="*/ f386 1 f296"/>
                <a:gd name="f454" fmla="*/ f387 1 f295"/>
                <a:gd name="f455" fmla="*/ f388 1 f296"/>
                <a:gd name="f456" fmla="*/ f389 1 f295"/>
                <a:gd name="f457" fmla="*/ f390 1 f296"/>
                <a:gd name="f458" fmla="*/ f391 1 f295"/>
                <a:gd name="f459" fmla="*/ f392 1 f296"/>
                <a:gd name="f460" fmla="*/ f393 1 f295"/>
                <a:gd name="f461" fmla="*/ f394 1 f296"/>
                <a:gd name="f462" fmla="*/ f395 1 f295"/>
                <a:gd name="f463" fmla="*/ f396 1 f296"/>
                <a:gd name="f464" fmla="*/ f397 1 f295"/>
                <a:gd name="f465" fmla="*/ f398 1 f296"/>
                <a:gd name="f466" fmla="*/ f399 1 f295"/>
                <a:gd name="f467" fmla="*/ f400 1 f296"/>
                <a:gd name="f468" fmla="*/ f401 1 f295"/>
                <a:gd name="f469" fmla="*/ f402 1 f296"/>
                <a:gd name="f470" fmla="*/ f403 1 f295"/>
                <a:gd name="f471" fmla="*/ f404 1 f296"/>
                <a:gd name="f472" fmla="*/ f405 1 f295"/>
                <a:gd name="f473" fmla="*/ f406 1 f296"/>
                <a:gd name="f474" fmla="*/ f407 1 f295"/>
                <a:gd name="f475" fmla="*/ f408 1 f296"/>
                <a:gd name="f476" fmla="*/ f409 1 f295"/>
                <a:gd name="f477" fmla="*/ f410 1 f296"/>
                <a:gd name="f478" fmla="*/ f411 1 f295"/>
                <a:gd name="f479" fmla="*/ f412 1 f296"/>
                <a:gd name="f480" fmla="*/ f413 1 f295"/>
                <a:gd name="f481" fmla="*/ f414 1 f296"/>
                <a:gd name="f482" fmla="*/ f415 1 f295"/>
                <a:gd name="f483" fmla="*/ f416 1 f296"/>
                <a:gd name="f484" fmla="*/ f417 1 f295"/>
                <a:gd name="f485" fmla="*/ f418 1 f296"/>
                <a:gd name="f486" fmla="*/ f419 1 f295"/>
                <a:gd name="f487" fmla="*/ f420 1 f295"/>
                <a:gd name="f488" fmla="*/ f421 1 f296"/>
                <a:gd name="f489" fmla="*/ f422 1 f295"/>
                <a:gd name="f490" fmla="*/ f423 1 f296"/>
                <a:gd name="f491" fmla="*/ f424 f286 1"/>
                <a:gd name="f492" fmla="*/ f425 f286 1"/>
                <a:gd name="f493" fmla="*/ f427 f287 1"/>
                <a:gd name="f494" fmla="*/ f426 f287 1"/>
                <a:gd name="f495" fmla="*/ f428 f286 1"/>
                <a:gd name="f496" fmla="*/ f429 f287 1"/>
                <a:gd name="f497" fmla="*/ f430 f286 1"/>
                <a:gd name="f498" fmla="*/ f431 f287 1"/>
                <a:gd name="f499" fmla="*/ f432 f286 1"/>
                <a:gd name="f500" fmla="*/ f433 f287 1"/>
                <a:gd name="f501" fmla="*/ f434 f286 1"/>
                <a:gd name="f502" fmla="*/ f435 f287 1"/>
                <a:gd name="f503" fmla="*/ f436 f286 1"/>
                <a:gd name="f504" fmla="*/ f437 f287 1"/>
                <a:gd name="f505" fmla="*/ f438 f286 1"/>
                <a:gd name="f506" fmla="*/ f439 f287 1"/>
                <a:gd name="f507" fmla="*/ f440 f286 1"/>
                <a:gd name="f508" fmla="*/ f441 f287 1"/>
                <a:gd name="f509" fmla="*/ f442 f286 1"/>
                <a:gd name="f510" fmla="*/ f443 f287 1"/>
                <a:gd name="f511" fmla="*/ f444 f286 1"/>
                <a:gd name="f512" fmla="*/ f445 f287 1"/>
                <a:gd name="f513" fmla="*/ f446 f286 1"/>
                <a:gd name="f514" fmla="*/ f447 f287 1"/>
                <a:gd name="f515" fmla="*/ f448 f286 1"/>
                <a:gd name="f516" fmla="*/ f449 f287 1"/>
                <a:gd name="f517" fmla="*/ f450 f286 1"/>
                <a:gd name="f518" fmla="*/ f451 f287 1"/>
                <a:gd name="f519" fmla="*/ f452 f286 1"/>
                <a:gd name="f520" fmla="*/ f453 f287 1"/>
                <a:gd name="f521" fmla="*/ f454 f286 1"/>
                <a:gd name="f522" fmla="*/ f455 f287 1"/>
                <a:gd name="f523" fmla="*/ f456 f286 1"/>
                <a:gd name="f524" fmla="*/ f457 f287 1"/>
                <a:gd name="f525" fmla="*/ f458 f286 1"/>
                <a:gd name="f526" fmla="*/ f459 f287 1"/>
                <a:gd name="f527" fmla="*/ f460 f286 1"/>
                <a:gd name="f528" fmla="*/ f461 f287 1"/>
                <a:gd name="f529" fmla="*/ f462 f286 1"/>
                <a:gd name="f530" fmla="*/ f463 f287 1"/>
                <a:gd name="f531" fmla="*/ f464 f286 1"/>
                <a:gd name="f532" fmla="*/ f465 f287 1"/>
                <a:gd name="f533" fmla="*/ f466 f286 1"/>
                <a:gd name="f534" fmla="*/ f467 f287 1"/>
                <a:gd name="f535" fmla="*/ f468 f286 1"/>
                <a:gd name="f536" fmla="*/ f469 f287 1"/>
                <a:gd name="f537" fmla="*/ f470 f286 1"/>
                <a:gd name="f538" fmla="*/ f471 f287 1"/>
                <a:gd name="f539" fmla="*/ f472 f286 1"/>
                <a:gd name="f540" fmla="*/ f473 f287 1"/>
                <a:gd name="f541" fmla="*/ f474 f286 1"/>
                <a:gd name="f542" fmla="*/ f475 f287 1"/>
                <a:gd name="f543" fmla="*/ f476 f286 1"/>
                <a:gd name="f544" fmla="*/ f477 f287 1"/>
                <a:gd name="f545" fmla="*/ f478 f286 1"/>
                <a:gd name="f546" fmla="*/ f479 f287 1"/>
                <a:gd name="f547" fmla="*/ f480 f286 1"/>
                <a:gd name="f548" fmla="*/ f481 f287 1"/>
                <a:gd name="f549" fmla="*/ f482 f286 1"/>
                <a:gd name="f550" fmla="*/ f483 f287 1"/>
                <a:gd name="f551" fmla="*/ f484 f286 1"/>
                <a:gd name="f552" fmla="*/ f485 f287 1"/>
                <a:gd name="f553" fmla="*/ f486 f286 1"/>
                <a:gd name="f554" fmla="*/ f487 f286 1"/>
                <a:gd name="f555" fmla="*/ f488 f287 1"/>
                <a:gd name="f556" fmla="*/ f489 f286 1"/>
                <a:gd name="f557" fmla="*/ f490 f28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0">
                  <a:pos x="f495" y="f496"/>
                </a:cxn>
                <a:cxn ang="f360">
                  <a:pos x="f497" y="f498"/>
                </a:cxn>
                <a:cxn ang="f360">
                  <a:pos x="f499" y="f500"/>
                </a:cxn>
                <a:cxn ang="f360">
                  <a:pos x="f501" y="f502"/>
                </a:cxn>
                <a:cxn ang="f360">
                  <a:pos x="f503" y="f504"/>
                </a:cxn>
                <a:cxn ang="f360">
                  <a:pos x="f505" y="f506"/>
                </a:cxn>
                <a:cxn ang="f360">
                  <a:pos x="f507" y="f508"/>
                </a:cxn>
                <a:cxn ang="f360">
                  <a:pos x="f509" y="f510"/>
                </a:cxn>
                <a:cxn ang="f360">
                  <a:pos x="f511" y="f512"/>
                </a:cxn>
                <a:cxn ang="f360">
                  <a:pos x="f513" y="f514"/>
                </a:cxn>
                <a:cxn ang="f360">
                  <a:pos x="f515" y="f516"/>
                </a:cxn>
                <a:cxn ang="f360">
                  <a:pos x="f517" y="f518"/>
                </a:cxn>
                <a:cxn ang="f360">
                  <a:pos x="f519" y="f520"/>
                </a:cxn>
                <a:cxn ang="f360">
                  <a:pos x="f521" y="f522"/>
                </a:cxn>
                <a:cxn ang="f360">
                  <a:pos x="f523" y="f524"/>
                </a:cxn>
                <a:cxn ang="f360">
                  <a:pos x="f525" y="f526"/>
                </a:cxn>
                <a:cxn ang="f360">
                  <a:pos x="f527" y="f528"/>
                </a:cxn>
                <a:cxn ang="f360">
                  <a:pos x="f529" y="f530"/>
                </a:cxn>
                <a:cxn ang="f360">
                  <a:pos x="f531" y="f532"/>
                </a:cxn>
                <a:cxn ang="f360">
                  <a:pos x="f533" y="f534"/>
                </a:cxn>
                <a:cxn ang="f360">
                  <a:pos x="f535" y="f536"/>
                </a:cxn>
                <a:cxn ang="f360">
                  <a:pos x="f537" y="f538"/>
                </a:cxn>
                <a:cxn ang="f360">
                  <a:pos x="f539" y="f540"/>
                </a:cxn>
                <a:cxn ang="f360">
                  <a:pos x="f541" y="f542"/>
                </a:cxn>
                <a:cxn ang="f360">
                  <a:pos x="f543" y="f544"/>
                </a:cxn>
                <a:cxn ang="f360">
                  <a:pos x="f545" y="f546"/>
                </a:cxn>
                <a:cxn ang="f360">
                  <a:pos x="f547" y="f548"/>
                </a:cxn>
                <a:cxn ang="f360">
                  <a:pos x="f549" y="f550"/>
                </a:cxn>
                <a:cxn ang="f360">
                  <a:pos x="f551" y="f552"/>
                </a:cxn>
                <a:cxn ang="f360">
                  <a:pos x="f553" y="f500"/>
                </a:cxn>
                <a:cxn ang="f360">
                  <a:pos x="f554" y="f555"/>
                </a:cxn>
                <a:cxn ang="f360">
                  <a:pos x="f556" y="f557"/>
                </a:cxn>
              </a:cxnLst>
              <a:rect l="f491" t="f494" r="f492" b="f493"/>
              <a:pathLst>
                <a:path w="882" h="874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40" y="f50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6" y="f59"/>
                    <a:pt x="f6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49"/>
                    <a:pt x="f75" y="f76"/>
                    <a:pt x="f77" y="f78"/>
                  </a:cubicBezTo>
                  <a:cubicBezTo>
                    <a:pt x="f74" y="f79"/>
                    <a:pt x="f80" y="f81"/>
                    <a:pt x="f82" y="f83"/>
                  </a:cubicBezTo>
                  <a:cubicBezTo>
                    <a:pt x="f84" y="f85"/>
                    <a:pt x="f86" y="f41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97" y="f98"/>
                    <a:pt x="f8" y="f99"/>
                  </a:cubicBezTo>
                  <a:cubicBezTo>
                    <a:pt x="f100" y="f99"/>
                    <a:pt x="f101" y="f99"/>
                    <a:pt x="f102" y="f99"/>
                  </a:cubicBezTo>
                  <a:cubicBezTo>
                    <a:pt x="f102" y="f103"/>
                    <a:pt x="f102" y="f104"/>
                    <a:pt x="f102" y="f24"/>
                  </a:cubicBezTo>
                  <a:cubicBezTo>
                    <a:pt x="f61" y="f94"/>
                    <a:pt x="f105" y="f106"/>
                    <a:pt x="f107" y="f108"/>
                  </a:cubicBezTo>
                  <a:cubicBezTo>
                    <a:pt x="f109" y="f110"/>
                    <a:pt x="f111" y="f90"/>
                    <a:pt x="f112" y="f113"/>
                  </a:cubicBezTo>
                  <a:cubicBezTo>
                    <a:pt x="f50" y="f114"/>
                    <a:pt x="f115" y="f114"/>
                    <a:pt x="f116" y="f117"/>
                  </a:cubicBezTo>
                  <a:cubicBezTo>
                    <a:pt x="f118" y="f119"/>
                    <a:pt x="f76" y="f92"/>
                    <a:pt x="f120" y="f83"/>
                  </a:cubicBezTo>
                  <a:cubicBezTo>
                    <a:pt x="f79" y="f81"/>
                    <a:pt x="f81" y="f121"/>
                    <a:pt x="f108" y="f122"/>
                  </a:cubicBezTo>
                  <a:cubicBezTo>
                    <a:pt x="f110" y="f123"/>
                    <a:pt x="f119" y="f124"/>
                    <a:pt x="f125" y="f126"/>
                  </a:cubicBezTo>
                  <a:cubicBezTo>
                    <a:pt x="f114" y="f127"/>
                    <a:pt x="f128" y="f129"/>
                    <a:pt x="f113" y="f130"/>
                  </a:cubicBezTo>
                  <a:cubicBezTo>
                    <a:pt x="f131" y="f111"/>
                    <a:pt x="f132" y="f133"/>
                    <a:pt x="f134" y="f135"/>
                  </a:cubicBezTo>
                  <a:cubicBezTo>
                    <a:pt x="f136" y="f135"/>
                    <a:pt x="f34" y="f135"/>
                    <a:pt x="f137" y="f135"/>
                  </a:cubicBezTo>
                  <a:cubicBezTo>
                    <a:pt x="f137" y="f138"/>
                    <a:pt x="f137" y="f139"/>
                    <a:pt x="f137" y="f140"/>
                  </a:cubicBezTo>
                  <a:cubicBezTo>
                    <a:pt x="f141" y="f140"/>
                    <a:pt x="f142" y="f140"/>
                    <a:pt x="f143" y="f140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4" y="f155"/>
                  </a:cubicBezTo>
                  <a:cubicBezTo>
                    <a:pt x="f81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16" y="f167"/>
                    <a:pt x="f168" y="f169"/>
                    <a:pt x="f170" y="f171"/>
                  </a:cubicBezTo>
                  <a:cubicBezTo>
                    <a:pt x="f172" y="f173"/>
                    <a:pt x="f112" y="f174"/>
                    <a:pt x="f175" y="f36"/>
                  </a:cubicBezTo>
                  <a:cubicBezTo>
                    <a:pt x="f176" y="f177"/>
                    <a:pt x="f111" y="f178"/>
                    <a:pt x="f179" y="f180"/>
                  </a:cubicBezTo>
                  <a:cubicBezTo>
                    <a:pt x="f181" y="f166"/>
                    <a:pt x="f182" y="f183"/>
                    <a:pt x="f184" y="f185"/>
                  </a:cubicBezTo>
                  <a:cubicBezTo>
                    <a:pt x="f186" y="f187"/>
                    <a:pt x="f188" y="f189"/>
                    <a:pt x="f190" y="f189"/>
                  </a:cubicBezTo>
                  <a:cubicBezTo>
                    <a:pt x="f191" y="f189"/>
                    <a:pt x="f192" y="f193"/>
                    <a:pt x="f194" y="f60"/>
                  </a:cubicBezTo>
                  <a:cubicBezTo>
                    <a:pt x="f195" y="f196"/>
                    <a:pt x="f176" y="f196"/>
                    <a:pt x="f175" y="f197"/>
                  </a:cubicBezTo>
                  <a:cubicBezTo>
                    <a:pt x="f198" y="f199"/>
                    <a:pt x="f115" y="f200"/>
                    <a:pt x="f201" y="f202"/>
                  </a:cubicBezTo>
                  <a:cubicBezTo>
                    <a:pt x="f203" y="f204"/>
                    <a:pt x="f205" y="f7"/>
                    <a:pt x="f206" y="f207"/>
                  </a:cubicBezTo>
                  <a:cubicBezTo>
                    <a:pt x="f131" y="f208"/>
                    <a:pt x="f209" y="f210"/>
                    <a:pt x="f211" y="f212"/>
                  </a:cubicBezTo>
                  <a:cubicBezTo>
                    <a:pt x="f213" y="f214"/>
                    <a:pt x="f213" y="f215"/>
                    <a:pt x="f216" y="f217"/>
                  </a:cubicBezTo>
                  <a:cubicBezTo>
                    <a:pt x="f218" y="f219"/>
                    <a:pt x="f218" y="f220"/>
                    <a:pt x="f221" y="f222"/>
                  </a:cubicBezTo>
                  <a:cubicBezTo>
                    <a:pt x="f20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103" y="f232"/>
                  </a:cubicBezTo>
                  <a:cubicBezTo>
                    <a:pt x="f233" y="f232"/>
                    <a:pt x="f14" y="f231"/>
                    <a:pt x="f234" y="f231"/>
                  </a:cubicBezTo>
                  <a:cubicBezTo>
                    <a:pt x="f235" y="f236"/>
                    <a:pt x="f237" y="f9"/>
                    <a:pt x="f5" y="f238"/>
                  </a:cubicBezTo>
                  <a:cubicBezTo>
                    <a:pt x="f5" y="f239"/>
                    <a:pt x="f5" y="f240"/>
                    <a:pt x="f5" y="f241"/>
                  </a:cubicBezTo>
                  <a:cubicBezTo>
                    <a:pt x="f242" y="f243"/>
                    <a:pt x="f244" y="f188"/>
                    <a:pt x="f245" y="f105"/>
                  </a:cubicBezTo>
                  <a:cubicBezTo>
                    <a:pt x="f246" y="f247"/>
                    <a:pt x="f235" y="f248"/>
                    <a:pt x="f249" y="f250"/>
                  </a:cubicBezTo>
                  <a:cubicBezTo>
                    <a:pt x="f16" y="f251"/>
                    <a:pt x="f216" y="f252"/>
                    <a:pt x="f253" y="f69"/>
                  </a:cubicBezTo>
                  <a:cubicBezTo>
                    <a:pt x="f221" y="f254"/>
                    <a:pt x="f255" y="f256"/>
                    <a:pt x="f255" y="f257"/>
                  </a:cubicBezTo>
                  <a:cubicBezTo>
                    <a:pt x="f28" y="f258"/>
                    <a:pt x="f28" y="f258"/>
                    <a:pt x="f216" y="f259"/>
                  </a:cubicBezTo>
                  <a:cubicBezTo>
                    <a:pt x="f213" y="f203"/>
                    <a:pt x="f213" y="f260"/>
                    <a:pt x="f261" y="f206"/>
                  </a:cubicBezTo>
                  <a:cubicBezTo>
                    <a:pt x="f262" y="f41"/>
                    <a:pt x="f152" y="f263"/>
                    <a:pt x="f264" y="f218"/>
                  </a:cubicBezTo>
                  <a:cubicBezTo>
                    <a:pt x="f265" y="f34"/>
                    <a:pt x="f266" y="f34"/>
                    <a:pt x="f267" y="f37"/>
                  </a:cubicBezTo>
                  <a:cubicBezTo>
                    <a:pt x="f198" y="f268"/>
                    <a:pt x="f269" y="f94"/>
                    <a:pt x="f270" y="f218"/>
                  </a:cubicBezTo>
                  <a:cubicBezTo>
                    <a:pt x="f254" y="f271"/>
                    <a:pt x="f272" y="f273"/>
                    <a:pt x="f274" y="f211"/>
                  </a:cubicBezTo>
                  <a:cubicBezTo>
                    <a:pt x="f275" y="f276"/>
                    <a:pt x="f277" y="f278"/>
                    <a:pt x="f250" y="f141"/>
                  </a:cubicBezTo>
                  <a:cubicBezTo>
                    <a:pt x="f248" y="f279"/>
                    <a:pt x="f280" y="f281"/>
                    <a:pt x="f282" y="f5"/>
                  </a:cubicBezTo>
                  <a:cubicBezTo>
                    <a:pt x="f283" y="f5"/>
                    <a:pt x="f284" y="f5"/>
                    <a:pt x="f8" y="f5"/>
                  </a:cubicBezTo>
                  <a:close/>
                </a:path>
              </a:pathLst>
            </a:custGeom>
            <a:solidFill>
              <a:srgbClr val="2239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D997BFD-A252-492A-653D-BE2A5EBD928F}"/>
                </a:ext>
              </a:extLst>
            </p:cNvPr>
            <p:cNvSpPr/>
            <p:nvPr/>
          </p:nvSpPr>
          <p:spPr>
            <a:xfrm>
              <a:off x="6297609" y="2462214"/>
              <a:ext cx="1409703" cy="135572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574"/>
                <a:gd name="f8" fmla="val 552"/>
                <a:gd name="f9" fmla="val 263"/>
                <a:gd name="f10" fmla="val 564"/>
                <a:gd name="f11" fmla="val 269"/>
                <a:gd name="f12" fmla="val 553"/>
                <a:gd name="f13" fmla="val 275"/>
                <a:gd name="f14" fmla="val 544"/>
                <a:gd name="f15" fmla="val 282"/>
                <a:gd name="f16" fmla="val 538"/>
                <a:gd name="f17" fmla="val 286"/>
                <a:gd name="f18" fmla="val 533"/>
                <a:gd name="f19" fmla="val 292"/>
                <a:gd name="f20" fmla="val 529"/>
                <a:gd name="f21" fmla="val 299"/>
                <a:gd name="f22" fmla="val 526"/>
                <a:gd name="f23" fmla="val 305"/>
                <a:gd name="f24" fmla="val 313"/>
                <a:gd name="f25" fmla="val 524"/>
                <a:gd name="f26" fmla="val 320"/>
                <a:gd name="f27" fmla="val 520"/>
                <a:gd name="f28" fmla="val 334"/>
                <a:gd name="f29" fmla="val 344"/>
                <a:gd name="f30" fmla="val 535"/>
                <a:gd name="f31" fmla="val 352"/>
                <a:gd name="f32" fmla="val 551"/>
                <a:gd name="f33" fmla="val 375"/>
                <a:gd name="f34" fmla="val 543"/>
                <a:gd name="f35" fmla="val 389"/>
                <a:gd name="f36" fmla="val 528"/>
                <a:gd name="f37" fmla="val 412"/>
                <a:gd name="f38" fmla="val 514"/>
                <a:gd name="f39" fmla="val 435"/>
                <a:gd name="f40" fmla="val 496"/>
                <a:gd name="f41" fmla="val 456"/>
                <a:gd name="f42" fmla="val 492"/>
                <a:gd name="f43" fmla="val 462"/>
                <a:gd name="f44" fmla="val 477"/>
                <a:gd name="f45" fmla="val 468"/>
                <a:gd name="f46" fmla="val 461"/>
                <a:gd name="f47" fmla="val 455"/>
                <a:gd name="f48" fmla="val 447"/>
                <a:gd name="f49" fmla="val 452"/>
                <a:gd name="f50" fmla="val 439"/>
                <a:gd name="f51" fmla="val 458"/>
                <a:gd name="f52" fmla="val 430"/>
                <a:gd name="f53" fmla="val 465"/>
                <a:gd name="f54" fmla="val 420"/>
                <a:gd name="f55" fmla="val 471"/>
                <a:gd name="f56" fmla="val 406"/>
                <a:gd name="f57" fmla="val 479"/>
                <a:gd name="f58" fmla="val 396"/>
                <a:gd name="f59" fmla="val 486"/>
                <a:gd name="f60" fmla="val 399"/>
                <a:gd name="f61" fmla="val 506"/>
                <a:gd name="f62" fmla="val 402"/>
                <a:gd name="f63" fmla="val 519"/>
                <a:gd name="f64" fmla="val 394"/>
                <a:gd name="f65" fmla="val 530"/>
                <a:gd name="f66" fmla="val 379"/>
                <a:gd name="f67" fmla="val 354"/>
                <a:gd name="f68" fmla="val 330"/>
                <a:gd name="f69" fmla="val 542"/>
                <a:gd name="f70" fmla="val 306"/>
                <a:gd name="f71" fmla="val 548"/>
                <a:gd name="f72" fmla="val 288"/>
                <a:gd name="f73" fmla="val 277"/>
                <a:gd name="f74" fmla="val 273"/>
                <a:gd name="f75" fmla="val 512"/>
                <a:gd name="f76" fmla="val 259"/>
                <a:gd name="f77" fmla="val 509"/>
                <a:gd name="f78" fmla="val 246"/>
                <a:gd name="f79" fmla="val 507"/>
                <a:gd name="f80" fmla="val 239"/>
                <a:gd name="f81" fmla="val 231"/>
                <a:gd name="f82" fmla="val 224"/>
                <a:gd name="f83" fmla="val 503"/>
                <a:gd name="f84" fmla="val 212"/>
                <a:gd name="f85" fmla="val 498"/>
                <a:gd name="f86" fmla="val 203"/>
                <a:gd name="f87" fmla="val 501"/>
                <a:gd name="f88" fmla="val 196"/>
                <a:gd name="f89" fmla="val 186"/>
                <a:gd name="f90" fmla="val 525"/>
                <a:gd name="f91" fmla="val 174"/>
                <a:gd name="f92" fmla="val 527"/>
                <a:gd name="f93" fmla="val 161"/>
                <a:gd name="f94" fmla="val 518"/>
                <a:gd name="f95" fmla="val 140"/>
                <a:gd name="f96" fmla="val 505"/>
                <a:gd name="f97" fmla="val 119"/>
                <a:gd name="f98" fmla="val 99"/>
                <a:gd name="f99" fmla="val 478"/>
                <a:gd name="f100" fmla="val 84"/>
                <a:gd name="f101" fmla="val 81"/>
                <a:gd name="f102" fmla="val 454"/>
                <a:gd name="f103" fmla="val 89"/>
                <a:gd name="f104" fmla="val 440"/>
                <a:gd name="f105" fmla="val 97"/>
                <a:gd name="f106" fmla="val 427"/>
                <a:gd name="f107" fmla="val 95"/>
                <a:gd name="f108" fmla="val 418"/>
                <a:gd name="f109" fmla="val 85"/>
                <a:gd name="f110" fmla="val 409"/>
                <a:gd name="f111" fmla="val 82"/>
                <a:gd name="f112" fmla="val 405"/>
                <a:gd name="f113" fmla="val 79"/>
                <a:gd name="f114" fmla="val 401"/>
                <a:gd name="f115" fmla="val 77"/>
                <a:gd name="f116" fmla="val 397"/>
                <a:gd name="f117" fmla="val 70"/>
                <a:gd name="f118" fmla="val 380"/>
                <a:gd name="f119" fmla="val 59"/>
                <a:gd name="f120" fmla="val 373"/>
                <a:gd name="f121" fmla="val 39"/>
                <a:gd name="f122" fmla="val 32"/>
                <a:gd name="f123" fmla="val 20"/>
                <a:gd name="f124" fmla="val 366"/>
                <a:gd name="f125" fmla="val 18"/>
                <a:gd name="f126" fmla="val 11"/>
                <a:gd name="f127" fmla="val 331"/>
                <a:gd name="f128" fmla="val 5"/>
                <a:gd name="f129" fmla="val 303"/>
                <a:gd name="f130" fmla="val 2"/>
                <a:gd name="f131" fmla="val 274"/>
                <a:gd name="f132" fmla="val 257"/>
                <a:gd name="f133" fmla="val 8"/>
                <a:gd name="f134" fmla="val 252"/>
                <a:gd name="f135" fmla="val 41"/>
                <a:gd name="f136" fmla="val 245"/>
                <a:gd name="f137" fmla="val 36"/>
                <a:gd name="f138" fmla="val 202"/>
                <a:gd name="f139" fmla="val 68"/>
                <a:gd name="f140" fmla="val 183"/>
                <a:gd name="f141" fmla="val 101"/>
                <a:gd name="f142" fmla="val 162"/>
                <a:gd name="f143" fmla="val 94"/>
                <a:gd name="f144" fmla="val 87"/>
                <a:gd name="f145" fmla="val 242"/>
                <a:gd name="f146" fmla="val 80"/>
                <a:gd name="f147" fmla="val 285"/>
                <a:gd name="f148" fmla="val 287"/>
                <a:gd name="f149" fmla="val 47"/>
                <a:gd name="f150" fmla="val 290"/>
                <a:gd name="f151" fmla="val 49"/>
                <a:gd name="f152" fmla="val 51"/>
                <a:gd name="f153" fmla="val 316"/>
                <a:gd name="f154" fmla="val 54"/>
                <a:gd name="f155" fmla="val 318"/>
                <a:gd name="f156" fmla="val 335"/>
                <a:gd name="f157" fmla="val 106"/>
                <a:gd name="f158" fmla="val 357"/>
                <a:gd name="f159" fmla="val 113"/>
                <a:gd name="f160" fmla="val 372"/>
                <a:gd name="f161" fmla="val 123"/>
                <a:gd name="f162" fmla="val 384"/>
                <a:gd name="f163" fmla="val 132"/>
                <a:gd name="f164" fmla="val 151"/>
                <a:gd name="f165" fmla="val 422"/>
                <a:gd name="f166" fmla="val 136"/>
                <a:gd name="f167" fmla="val 450"/>
                <a:gd name="f168" fmla="val 147"/>
                <a:gd name="f169" fmla="val 457"/>
                <a:gd name="f170" fmla="val 158"/>
                <a:gd name="f171" fmla="val 170"/>
                <a:gd name="f172" fmla="val 472"/>
                <a:gd name="f173" fmla="val 172"/>
                <a:gd name="f174" fmla="val 470"/>
                <a:gd name="f175" fmla="val 175"/>
                <a:gd name="f176" fmla="val 466"/>
                <a:gd name="f177" fmla="val 448"/>
                <a:gd name="f178" fmla="val 194"/>
                <a:gd name="f179" fmla="val 309"/>
                <a:gd name="f180" fmla="val 489"/>
                <a:gd name="f181" fmla="val 312"/>
                <a:gd name="f182" fmla="val 325"/>
                <a:gd name="f183" fmla="val 499"/>
                <a:gd name="f184" fmla="val 338"/>
                <a:gd name="f185" fmla="val 355"/>
                <a:gd name="f186" fmla="val 493"/>
                <a:gd name="f187" fmla="val 339"/>
                <a:gd name="f188" fmla="val 463"/>
                <a:gd name="f189" fmla="val 358"/>
                <a:gd name="f190" fmla="val 453"/>
                <a:gd name="f191" fmla="val 442"/>
                <a:gd name="f192" fmla="val 413"/>
                <a:gd name="f193" fmla="val 444"/>
                <a:gd name="f194" fmla="val 497"/>
                <a:gd name="f195" fmla="val 369"/>
                <a:gd name="f196" fmla="val 345"/>
                <a:gd name="f197" fmla="val 321"/>
                <a:gd name="f198" fmla="val 482"/>
                <a:gd name="f199" fmla="val 485"/>
                <a:gd name="f200" fmla="val 291"/>
                <a:gd name="f201" fmla="val 276"/>
                <a:gd name="f202" fmla="val 255"/>
                <a:gd name="f203" fmla="val 243"/>
                <a:gd name="f204" fmla="val 515"/>
                <a:gd name="f205" fmla="val 521"/>
                <a:gd name="f206" fmla="val 240"/>
                <a:gd name="f207" fmla="val 238"/>
                <a:gd name="f208" fmla="val 226"/>
                <a:gd name="f209" fmla="val 213"/>
                <a:gd name="f210" fmla="val 201"/>
                <a:gd name="f211" fmla="val 200"/>
                <a:gd name="f212" fmla="val 513"/>
                <a:gd name="f213" fmla="val 480"/>
                <a:gd name="f214" fmla="val 206"/>
                <a:gd name="f215" fmla="val 481"/>
                <a:gd name="f216" fmla="val 177"/>
                <a:gd name="f217" fmla="val 451"/>
                <a:gd name="f218" fmla="val 437"/>
                <a:gd name="f219" fmla="val 142"/>
                <a:gd name="f220" fmla="val 425"/>
                <a:gd name="f221" fmla="val 124"/>
                <a:gd name="f222" fmla="val 421"/>
                <a:gd name="f223" fmla="val 419"/>
                <a:gd name="f224" fmla="val 110"/>
                <a:gd name="f225" fmla="val 105"/>
                <a:gd name="f226" fmla="val 438"/>
                <a:gd name="f227" fmla="val 75"/>
                <a:gd name="f228" fmla="val 404"/>
                <a:gd name="f229" fmla="val 60"/>
                <a:gd name="f230" fmla="val 388"/>
                <a:gd name="f231" fmla="val 88"/>
                <a:gd name="f232" fmla="val 342"/>
                <a:gd name="f233" fmla="val 295"/>
                <a:gd name="f234" fmla="val 69"/>
                <a:gd name="f235" fmla="val 247"/>
                <a:gd name="f236" fmla="val 65"/>
                <a:gd name="f237" fmla="val 58"/>
                <a:gd name="f238" fmla="val 216"/>
                <a:gd name="f239" fmla="val 250"/>
                <a:gd name="f240" fmla="val 21"/>
                <a:gd name="f241" fmla="val 284"/>
                <a:gd name="f242" fmla="val 24"/>
                <a:gd name="f243" fmla="val 27"/>
                <a:gd name="f244" fmla="val 326"/>
                <a:gd name="f245" fmla="val 347"/>
                <a:gd name="f246" fmla="val 34"/>
                <a:gd name="f247" fmla="val 365"/>
                <a:gd name="f248" fmla="val 31"/>
                <a:gd name="f249" fmla="val 370"/>
                <a:gd name="f250" fmla="val 25"/>
                <a:gd name="f251" fmla="val 391"/>
                <a:gd name="f252" fmla="val 1"/>
                <a:gd name="f253" fmla="val 423"/>
                <a:gd name="f254" fmla="val 17"/>
                <a:gd name="f255" fmla="val 38"/>
                <a:gd name="f256" fmla="val 50"/>
                <a:gd name="f257" fmla="val 495"/>
                <a:gd name="f258" fmla="val 74"/>
                <a:gd name="f259" fmla="val 96"/>
                <a:gd name="f260" fmla="val 473"/>
                <a:gd name="f261" fmla="val 107"/>
                <a:gd name="f262" fmla="val 114"/>
                <a:gd name="f263" fmla="val 487"/>
                <a:gd name="f264" fmla="val 129"/>
                <a:gd name="f265" fmla="val 491"/>
                <a:gd name="f266" fmla="val 144"/>
                <a:gd name="f267" fmla="val 500"/>
                <a:gd name="f268" fmla="val 155"/>
                <a:gd name="f269" fmla="val 508"/>
                <a:gd name="f270" fmla="val 156"/>
                <a:gd name="f271" fmla="val 154"/>
                <a:gd name="f272" fmla="val 149"/>
                <a:gd name="f273" fmla="val 559"/>
                <a:gd name="f274" fmla="val 569"/>
                <a:gd name="f275" fmla="val 222"/>
                <a:gd name="f276" fmla="+- 0 0 -90"/>
                <a:gd name="f277" fmla="*/ f4 1 574"/>
                <a:gd name="f278" fmla="*/ f5 1 552"/>
                <a:gd name="f279" fmla="val f6"/>
                <a:gd name="f280" fmla="val f7"/>
                <a:gd name="f281" fmla="val f8"/>
                <a:gd name="f282" fmla="*/ f276 f0 1"/>
                <a:gd name="f283" fmla="+- f281 0 f279"/>
                <a:gd name="f284" fmla="+- f280 0 f279"/>
                <a:gd name="f285" fmla="*/ f282 1 f3"/>
                <a:gd name="f286" fmla="*/ f284 1 574"/>
                <a:gd name="f287" fmla="*/ f283 1 552"/>
                <a:gd name="f288" fmla="*/ 544 f284 1"/>
                <a:gd name="f289" fmla="*/ 282 f283 1"/>
                <a:gd name="f290" fmla="*/ 524 f284 1"/>
                <a:gd name="f291" fmla="*/ 320 f283 1"/>
                <a:gd name="f292" fmla="*/ 543 f284 1"/>
                <a:gd name="f293" fmla="*/ 389 f283 1"/>
                <a:gd name="f294" fmla="*/ 468 f284 1"/>
                <a:gd name="f295" fmla="*/ 461 f283 1"/>
                <a:gd name="f296" fmla="*/ 420 f284 1"/>
                <a:gd name="f297" fmla="*/ 471 f283 1"/>
                <a:gd name="f298" fmla="*/ 379 f284 1"/>
                <a:gd name="f299" fmla="*/ 533 f283 1"/>
                <a:gd name="f300" fmla="*/ 273 f284 1"/>
                <a:gd name="f301" fmla="*/ 528 f283 1"/>
                <a:gd name="f302" fmla="*/ 224 f284 1"/>
                <a:gd name="f303" fmla="*/ 503 f283 1"/>
                <a:gd name="f304" fmla="*/ 161 f284 1"/>
                <a:gd name="f305" fmla="*/ 518 f283 1"/>
                <a:gd name="f306" fmla="*/ 89 f284 1"/>
                <a:gd name="f307" fmla="*/ 440 f283 1"/>
                <a:gd name="f308" fmla="*/ 77 f284 1"/>
                <a:gd name="f309" fmla="*/ 397 f283 1"/>
                <a:gd name="f310" fmla="*/ 18 f284 1"/>
                <a:gd name="f311" fmla="*/ 360 f283 1"/>
                <a:gd name="f312" fmla="*/ 41 f284 1"/>
                <a:gd name="f313" fmla="*/ 245 f283 1"/>
                <a:gd name="f314" fmla="*/ 80 f284 1"/>
                <a:gd name="f315" fmla="*/ 54 f284 1"/>
                <a:gd name="f316" fmla="*/ 331 f283 1"/>
                <a:gd name="f317" fmla="*/ 132 f284 1"/>
                <a:gd name="f318" fmla="*/ 170 f284 1"/>
                <a:gd name="f319" fmla="*/ 472 f283 1"/>
                <a:gd name="f320" fmla="*/ 212 f284 1"/>
                <a:gd name="f321" fmla="*/ 452 f283 1"/>
                <a:gd name="f322" fmla="*/ 312 f284 1"/>
                <a:gd name="f323" fmla="*/ 501 f283 1"/>
                <a:gd name="f324" fmla="*/ 380 f284 1"/>
                <a:gd name="f325" fmla="*/ 442 f283 1"/>
                <a:gd name="f326" fmla="*/ 497 f284 1"/>
                <a:gd name="f327" fmla="*/ 379 f283 1"/>
                <a:gd name="f328" fmla="*/ 485 f284 1"/>
                <a:gd name="f329" fmla="*/ 276 f283 1"/>
                <a:gd name="f330" fmla="*/ 526 f284 1"/>
                <a:gd name="f331" fmla="*/ 238 f283 1"/>
                <a:gd name="f332" fmla="*/ 513 f284 1"/>
                <a:gd name="f333" fmla="*/ 200 f283 1"/>
                <a:gd name="f334" fmla="*/ 425 f284 1"/>
                <a:gd name="f335" fmla="*/ 124 f283 1"/>
                <a:gd name="f336" fmla="*/ 405 f284 1"/>
                <a:gd name="f337" fmla="*/ 59 f283 1"/>
                <a:gd name="f338" fmla="*/ 342 f284 1"/>
                <a:gd name="f339" fmla="*/ 81 f283 1"/>
                <a:gd name="f340" fmla="*/ 284 f284 1"/>
                <a:gd name="f341" fmla="*/ 24 f283 1"/>
                <a:gd name="f342" fmla="*/ 370 f284 1"/>
                <a:gd name="f343" fmla="*/ 25 f283 1"/>
                <a:gd name="f344" fmla="*/ 471 f284 1"/>
                <a:gd name="f345" fmla="*/ 50 f283 1"/>
                <a:gd name="f346" fmla="*/ 481 f284 1"/>
                <a:gd name="f347" fmla="*/ 519 f284 1"/>
                <a:gd name="f348" fmla="*/ 154 f283 1"/>
                <a:gd name="f349" fmla="*/ 574 f284 1"/>
                <a:gd name="f350" fmla="*/ 243 f283 1"/>
                <a:gd name="f351" fmla="+- f285 0 f1"/>
                <a:gd name="f352" fmla="*/ f288 1 574"/>
                <a:gd name="f353" fmla="*/ f289 1 552"/>
                <a:gd name="f354" fmla="*/ f290 1 574"/>
                <a:gd name="f355" fmla="*/ f291 1 552"/>
                <a:gd name="f356" fmla="*/ f292 1 574"/>
                <a:gd name="f357" fmla="*/ f293 1 552"/>
                <a:gd name="f358" fmla="*/ f294 1 574"/>
                <a:gd name="f359" fmla="*/ f295 1 552"/>
                <a:gd name="f360" fmla="*/ f296 1 574"/>
                <a:gd name="f361" fmla="*/ f297 1 552"/>
                <a:gd name="f362" fmla="*/ f298 1 574"/>
                <a:gd name="f363" fmla="*/ f299 1 552"/>
                <a:gd name="f364" fmla="*/ f300 1 574"/>
                <a:gd name="f365" fmla="*/ f301 1 552"/>
                <a:gd name="f366" fmla="*/ f302 1 574"/>
                <a:gd name="f367" fmla="*/ f303 1 552"/>
                <a:gd name="f368" fmla="*/ f304 1 574"/>
                <a:gd name="f369" fmla="*/ f305 1 552"/>
                <a:gd name="f370" fmla="*/ f306 1 574"/>
                <a:gd name="f371" fmla="*/ f307 1 552"/>
                <a:gd name="f372" fmla="*/ f308 1 574"/>
                <a:gd name="f373" fmla="*/ f309 1 552"/>
                <a:gd name="f374" fmla="*/ f310 1 574"/>
                <a:gd name="f375" fmla="*/ f311 1 552"/>
                <a:gd name="f376" fmla="*/ f312 1 574"/>
                <a:gd name="f377" fmla="*/ f313 1 552"/>
                <a:gd name="f378" fmla="*/ f314 1 574"/>
                <a:gd name="f379" fmla="*/ f315 1 574"/>
                <a:gd name="f380" fmla="*/ f316 1 552"/>
                <a:gd name="f381" fmla="*/ f317 1 574"/>
                <a:gd name="f382" fmla="*/ f318 1 574"/>
                <a:gd name="f383" fmla="*/ f319 1 552"/>
                <a:gd name="f384" fmla="*/ f320 1 574"/>
                <a:gd name="f385" fmla="*/ f321 1 552"/>
                <a:gd name="f386" fmla="*/ f322 1 574"/>
                <a:gd name="f387" fmla="*/ f323 1 552"/>
                <a:gd name="f388" fmla="*/ f324 1 574"/>
                <a:gd name="f389" fmla="*/ f325 1 552"/>
                <a:gd name="f390" fmla="*/ f326 1 574"/>
                <a:gd name="f391" fmla="*/ f327 1 552"/>
                <a:gd name="f392" fmla="*/ f328 1 574"/>
                <a:gd name="f393" fmla="*/ f329 1 552"/>
                <a:gd name="f394" fmla="*/ f330 1 574"/>
                <a:gd name="f395" fmla="*/ f331 1 552"/>
                <a:gd name="f396" fmla="*/ f332 1 574"/>
                <a:gd name="f397" fmla="*/ f333 1 552"/>
                <a:gd name="f398" fmla="*/ f334 1 574"/>
                <a:gd name="f399" fmla="*/ f335 1 552"/>
                <a:gd name="f400" fmla="*/ f336 1 574"/>
                <a:gd name="f401" fmla="*/ f337 1 552"/>
                <a:gd name="f402" fmla="*/ f338 1 574"/>
                <a:gd name="f403" fmla="*/ f339 1 552"/>
                <a:gd name="f404" fmla="*/ f340 1 574"/>
                <a:gd name="f405" fmla="*/ f341 1 552"/>
                <a:gd name="f406" fmla="*/ f342 1 574"/>
                <a:gd name="f407" fmla="*/ f343 1 552"/>
                <a:gd name="f408" fmla="*/ f344 1 574"/>
                <a:gd name="f409" fmla="*/ f345 1 552"/>
                <a:gd name="f410" fmla="*/ f346 1 574"/>
                <a:gd name="f411" fmla="*/ f347 1 574"/>
                <a:gd name="f412" fmla="*/ f348 1 552"/>
                <a:gd name="f413" fmla="*/ f349 1 574"/>
                <a:gd name="f414" fmla="*/ f350 1 552"/>
                <a:gd name="f415" fmla="*/ 0 1 f286"/>
                <a:gd name="f416" fmla="*/ f280 1 f286"/>
                <a:gd name="f417" fmla="*/ 0 1 f287"/>
                <a:gd name="f418" fmla="*/ f281 1 f287"/>
                <a:gd name="f419" fmla="*/ f352 1 f286"/>
                <a:gd name="f420" fmla="*/ f353 1 f287"/>
                <a:gd name="f421" fmla="*/ f354 1 f286"/>
                <a:gd name="f422" fmla="*/ f355 1 f287"/>
                <a:gd name="f423" fmla="*/ f356 1 f286"/>
                <a:gd name="f424" fmla="*/ f357 1 f287"/>
                <a:gd name="f425" fmla="*/ f358 1 f286"/>
                <a:gd name="f426" fmla="*/ f359 1 f287"/>
                <a:gd name="f427" fmla="*/ f360 1 f286"/>
                <a:gd name="f428" fmla="*/ f361 1 f287"/>
                <a:gd name="f429" fmla="*/ f362 1 f286"/>
                <a:gd name="f430" fmla="*/ f363 1 f287"/>
                <a:gd name="f431" fmla="*/ f364 1 f286"/>
                <a:gd name="f432" fmla="*/ f365 1 f287"/>
                <a:gd name="f433" fmla="*/ f366 1 f286"/>
                <a:gd name="f434" fmla="*/ f367 1 f287"/>
                <a:gd name="f435" fmla="*/ f368 1 f286"/>
                <a:gd name="f436" fmla="*/ f369 1 f287"/>
                <a:gd name="f437" fmla="*/ f370 1 f286"/>
                <a:gd name="f438" fmla="*/ f371 1 f287"/>
                <a:gd name="f439" fmla="*/ f372 1 f286"/>
                <a:gd name="f440" fmla="*/ f373 1 f287"/>
                <a:gd name="f441" fmla="*/ f374 1 f286"/>
                <a:gd name="f442" fmla="*/ f375 1 f287"/>
                <a:gd name="f443" fmla="*/ f376 1 f286"/>
                <a:gd name="f444" fmla="*/ f377 1 f287"/>
                <a:gd name="f445" fmla="*/ f378 1 f286"/>
                <a:gd name="f446" fmla="*/ f379 1 f286"/>
                <a:gd name="f447" fmla="*/ f380 1 f287"/>
                <a:gd name="f448" fmla="*/ f381 1 f286"/>
                <a:gd name="f449" fmla="*/ f382 1 f286"/>
                <a:gd name="f450" fmla="*/ f383 1 f287"/>
                <a:gd name="f451" fmla="*/ f384 1 f286"/>
                <a:gd name="f452" fmla="*/ f385 1 f287"/>
                <a:gd name="f453" fmla="*/ f386 1 f286"/>
                <a:gd name="f454" fmla="*/ f387 1 f287"/>
                <a:gd name="f455" fmla="*/ f388 1 f286"/>
                <a:gd name="f456" fmla="*/ f389 1 f287"/>
                <a:gd name="f457" fmla="*/ f390 1 f286"/>
                <a:gd name="f458" fmla="*/ f391 1 f287"/>
                <a:gd name="f459" fmla="*/ f392 1 f286"/>
                <a:gd name="f460" fmla="*/ f393 1 f287"/>
                <a:gd name="f461" fmla="*/ f394 1 f286"/>
                <a:gd name="f462" fmla="*/ f395 1 f287"/>
                <a:gd name="f463" fmla="*/ f396 1 f286"/>
                <a:gd name="f464" fmla="*/ f397 1 f287"/>
                <a:gd name="f465" fmla="*/ f398 1 f286"/>
                <a:gd name="f466" fmla="*/ f399 1 f287"/>
                <a:gd name="f467" fmla="*/ f400 1 f286"/>
                <a:gd name="f468" fmla="*/ f401 1 f287"/>
                <a:gd name="f469" fmla="*/ f402 1 f286"/>
                <a:gd name="f470" fmla="*/ f403 1 f287"/>
                <a:gd name="f471" fmla="*/ f404 1 f286"/>
                <a:gd name="f472" fmla="*/ f405 1 f287"/>
                <a:gd name="f473" fmla="*/ f406 1 f286"/>
                <a:gd name="f474" fmla="*/ f407 1 f287"/>
                <a:gd name="f475" fmla="*/ f408 1 f286"/>
                <a:gd name="f476" fmla="*/ f409 1 f287"/>
                <a:gd name="f477" fmla="*/ f410 1 f286"/>
                <a:gd name="f478" fmla="*/ f411 1 f286"/>
                <a:gd name="f479" fmla="*/ f412 1 f287"/>
                <a:gd name="f480" fmla="*/ f413 1 f286"/>
                <a:gd name="f481" fmla="*/ f414 1 f287"/>
                <a:gd name="f482" fmla="*/ f415 f277 1"/>
                <a:gd name="f483" fmla="*/ f416 f277 1"/>
                <a:gd name="f484" fmla="*/ f418 f278 1"/>
                <a:gd name="f485" fmla="*/ f417 f278 1"/>
                <a:gd name="f486" fmla="*/ f419 f277 1"/>
                <a:gd name="f487" fmla="*/ f420 f278 1"/>
                <a:gd name="f488" fmla="*/ f421 f277 1"/>
                <a:gd name="f489" fmla="*/ f422 f278 1"/>
                <a:gd name="f490" fmla="*/ f423 f277 1"/>
                <a:gd name="f491" fmla="*/ f424 f278 1"/>
                <a:gd name="f492" fmla="*/ f425 f277 1"/>
                <a:gd name="f493" fmla="*/ f426 f278 1"/>
                <a:gd name="f494" fmla="*/ f427 f277 1"/>
                <a:gd name="f495" fmla="*/ f428 f278 1"/>
                <a:gd name="f496" fmla="*/ f429 f277 1"/>
                <a:gd name="f497" fmla="*/ f430 f278 1"/>
                <a:gd name="f498" fmla="*/ f431 f277 1"/>
                <a:gd name="f499" fmla="*/ f432 f278 1"/>
                <a:gd name="f500" fmla="*/ f433 f277 1"/>
                <a:gd name="f501" fmla="*/ f434 f278 1"/>
                <a:gd name="f502" fmla="*/ f435 f277 1"/>
                <a:gd name="f503" fmla="*/ f436 f278 1"/>
                <a:gd name="f504" fmla="*/ f437 f277 1"/>
                <a:gd name="f505" fmla="*/ f438 f278 1"/>
                <a:gd name="f506" fmla="*/ f439 f277 1"/>
                <a:gd name="f507" fmla="*/ f440 f278 1"/>
                <a:gd name="f508" fmla="*/ f441 f277 1"/>
                <a:gd name="f509" fmla="*/ f442 f278 1"/>
                <a:gd name="f510" fmla="*/ f443 f277 1"/>
                <a:gd name="f511" fmla="*/ f444 f278 1"/>
                <a:gd name="f512" fmla="*/ f445 f277 1"/>
                <a:gd name="f513" fmla="*/ f446 f277 1"/>
                <a:gd name="f514" fmla="*/ f447 f278 1"/>
                <a:gd name="f515" fmla="*/ f448 f277 1"/>
                <a:gd name="f516" fmla="*/ f449 f277 1"/>
                <a:gd name="f517" fmla="*/ f450 f278 1"/>
                <a:gd name="f518" fmla="*/ f451 f277 1"/>
                <a:gd name="f519" fmla="*/ f452 f278 1"/>
                <a:gd name="f520" fmla="*/ f453 f277 1"/>
                <a:gd name="f521" fmla="*/ f454 f278 1"/>
                <a:gd name="f522" fmla="*/ f455 f277 1"/>
                <a:gd name="f523" fmla="*/ f456 f278 1"/>
                <a:gd name="f524" fmla="*/ f457 f277 1"/>
                <a:gd name="f525" fmla="*/ f458 f278 1"/>
                <a:gd name="f526" fmla="*/ f459 f277 1"/>
                <a:gd name="f527" fmla="*/ f460 f278 1"/>
                <a:gd name="f528" fmla="*/ f461 f277 1"/>
                <a:gd name="f529" fmla="*/ f462 f278 1"/>
                <a:gd name="f530" fmla="*/ f463 f277 1"/>
                <a:gd name="f531" fmla="*/ f464 f278 1"/>
                <a:gd name="f532" fmla="*/ f465 f277 1"/>
                <a:gd name="f533" fmla="*/ f466 f278 1"/>
                <a:gd name="f534" fmla="*/ f467 f277 1"/>
                <a:gd name="f535" fmla="*/ f468 f278 1"/>
                <a:gd name="f536" fmla="*/ f469 f277 1"/>
                <a:gd name="f537" fmla="*/ f470 f278 1"/>
                <a:gd name="f538" fmla="*/ f471 f277 1"/>
                <a:gd name="f539" fmla="*/ f472 f278 1"/>
                <a:gd name="f540" fmla="*/ f473 f277 1"/>
                <a:gd name="f541" fmla="*/ f474 f278 1"/>
                <a:gd name="f542" fmla="*/ f475 f277 1"/>
                <a:gd name="f543" fmla="*/ f476 f278 1"/>
                <a:gd name="f544" fmla="*/ f477 f277 1"/>
                <a:gd name="f545" fmla="*/ f478 f277 1"/>
                <a:gd name="f546" fmla="*/ f479 f278 1"/>
                <a:gd name="f547" fmla="*/ f480 f277 1"/>
                <a:gd name="f548" fmla="*/ f481 f27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1">
                  <a:pos x="f486" y="f487"/>
                </a:cxn>
                <a:cxn ang="f351">
                  <a:pos x="f488" y="f489"/>
                </a:cxn>
                <a:cxn ang="f351">
                  <a:pos x="f490" y="f491"/>
                </a:cxn>
                <a:cxn ang="f351">
                  <a:pos x="f492" y="f493"/>
                </a:cxn>
                <a:cxn ang="f351">
                  <a:pos x="f494" y="f495"/>
                </a:cxn>
                <a:cxn ang="f351">
                  <a:pos x="f496" y="f497"/>
                </a:cxn>
                <a:cxn ang="f351">
                  <a:pos x="f498" y="f499"/>
                </a:cxn>
                <a:cxn ang="f351">
                  <a:pos x="f500" y="f501"/>
                </a:cxn>
                <a:cxn ang="f351">
                  <a:pos x="f502" y="f503"/>
                </a:cxn>
                <a:cxn ang="f351">
                  <a:pos x="f504" y="f505"/>
                </a:cxn>
                <a:cxn ang="f351">
                  <a:pos x="f506" y="f507"/>
                </a:cxn>
                <a:cxn ang="f351">
                  <a:pos x="f508" y="f509"/>
                </a:cxn>
                <a:cxn ang="f351">
                  <a:pos x="f510" y="f511"/>
                </a:cxn>
                <a:cxn ang="f351">
                  <a:pos x="f512" y="f487"/>
                </a:cxn>
                <a:cxn ang="f351">
                  <a:pos x="f513" y="f514"/>
                </a:cxn>
                <a:cxn ang="f351">
                  <a:pos x="f515" y="f507"/>
                </a:cxn>
                <a:cxn ang="f351">
                  <a:pos x="f516" y="f517"/>
                </a:cxn>
                <a:cxn ang="f351">
                  <a:pos x="f518" y="f519"/>
                </a:cxn>
                <a:cxn ang="f351">
                  <a:pos x="f520" y="f521"/>
                </a:cxn>
                <a:cxn ang="f351">
                  <a:pos x="f522" y="f523"/>
                </a:cxn>
                <a:cxn ang="f351">
                  <a:pos x="f524" y="f525"/>
                </a:cxn>
                <a:cxn ang="f351">
                  <a:pos x="f526" y="f527"/>
                </a:cxn>
                <a:cxn ang="f351">
                  <a:pos x="f528" y="f529"/>
                </a:cxn>
                <a:cxn ang="f351">
                  <a:pos x="f530" y="f531"/>
                </a:cxn>
                <a:cxn ang="f351">
                  <a:pos x="f532" y="f533"/>
                </a:cxn>
                <a:cxn ang="f351">
                  <a:pos x="f534" y="f535"/>
                </a:cxn>
                <a:cxn ang="f351">
                  <a:pos x="f536" y="f537"/>
                </a:cxn>
                <a:cxn ang="f351">
                  <a:pos x="f538" y="f539"/>
                </a:cxn>
                <a:cxn ang="f351">
                  <a:pos x="f540" y="f541"/>
                </a:cxn>
                <a:cxn ang="f351">
                  <a:pos x="f542" y="f543"/>
                </a:cxn>
                <a:cxn ang="f351">
                  <a:pos x="f544" y="f533"/>
                </a:cxn>
                <a:cxn ang="f351">
                  <a:pos x="f545" y="f546"/>
                </a:cxn>
                <a:cxn ang="f351">
                  <a:pos x="f547" y="f548"/>
                </a:cxn>
              </a:cxnLst>
              <a:rect l="f482" t="f485" r="f483" b="f484"/>
              <a:pathLst>
                <a:path w="574" h="552">
                  <a:moveTo>
                    <a:pt x="f7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2" y="f24"/>
                    <a:pt x="f25" y="f26"/>
                  </a:cubicBezTo>
                  <a:cubicBezTo>
                    <a:pt x="f27" y="f28"/>
                    <a:pt x="f27" y="f29"/>
                    <a:pt x="f30" y="f31"/>
                  </a:cubicBezTo>
                  <a:cubicBezTo>
                    <a:pt x="f32" y="f2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3"/>
                    <a:pt x="f45" y="f46"/>
                  </a:cubicBezTo>
                  <a:cubicBezTo>
                    <a:pt x="f46" y="f46"/>
                    <a:pt x="f47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18"/>
                  </a:cubicBezTo>
                  <a:cubicBezTo>
                    <a:pt x="f67" y="f16"/>
                    <a:pt x="f68" y="f69"/>
                    <a:pt x="f70" y="f71"/>
                  </a:cubicBezTo>
                  <a:cubicBezTo>
                    <a:pt x="f72" y="f8"/>
                    <a:pt x="f73" y="f34"/>
                    <a:pt x="f74" y="f36"/>
                  </a:cubicBezTo>
                  <a:cubicBezTo>
                    <a:pt x="f11" y="f75"/>
                    <a:pt x="f76" y="f77"/>
                    <a:pt x="f78" y="f79"/>
                  </a:cubicBezTo>
                  <a:cubicBezTo>
                    <a:pt x="f80" y="f61"/>
                    <a:pt x="f81" y="f61"/>
                    <a:pt x="f82" y="f83"/>
                  </a:cubicBezTo>
                  <a:cubicBezTo>
                    <a:pt x="f84" y="f85"/>
                    <a:pt x="f86" y="f87"/>
                    <a:pt x="f88" y="f75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97" y="f42"/>
                    <a:pt x="f98" y="f99"/>
                  </a:cubicBezTo>
                  <a:cubicBezTo>
                    <a:pt x="f100" y="f45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121" y="f33"/>
                  </a:cubicBezTo>
                  <a:cubicBezTo>
                    <a:pt x="f122" y="f33"/>
                    <a:pt x="f123" y="f124"/>
                    <a:pt x="f125" y="f2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6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86"/>
                    <a:pt x="f144" y="f145"/>
                    <a:pt x="f146" y="f15"/>
                  </a:cubicBezTo>
                  <a:cubicBezTo>
                    <a:pt x="f117" y="f147"/>
                    <a:pt x="f119" y="f148"/>
                    <a:pt x="f149" y="f150"/>
                  </a:cubicBezTo>
                  <a:cubicBezTo>
                    <a:pt x="f151" y="f129"/>
                    <a:pt x="f152" y="f153"/>
                    <a:pt x="f154" y="f127"/>
                  </a:cubicBezTo>
                  <a:cubicBezTo>
                    <a:pt x="f100" y="f155"/>
                    <a:pt x="f107" y="f156"/>
                    <a:pt x="f157" y="f158"/>
                  </a:cubicBezTo>
                  <a:cubicBezTo>
                    <a:pt x="f159" y="f160"/>
                    <a:pt x="f161" y="f162"/>
                    <a:pt x="f163" y="f116"/>
                  </a:cubicBezTo>
                  <a:cubicBezTo>
                    <a:pt x="f164" y="f165"/>
                    <a:pt x="f164" y="f165"/>
                    <a:pt x="f166" y="f167"/>
                  </a:cubicBezTo>
                  <a:cubicBezTo>
                    <a:pt x="f168" y="f169"/>
                    <a:pt x="f170" y="f53"/>
                    <a:pt x="f171" y="f172"/>
                  </a:cubicBezTo>
                  <a:cubicBezTo>
                    <a:pt x="f173" y="f174"/>
                    <a:pt x="f91" y="f45"/>
                    <a:pt x="f175" y="f176"/>
                  </a:cubicBezTo>
                  <a:cubicBezTo>
                    <a:pt x="f140" y="f177"/>
                    <a:pt x="f178" y="f177"/>
                    <a:pt x="f84" y="f49"/>
                  </a:cubicBezTo>
                  <a:cubicBezTo>
                    <a:pt x="f145" y="f46"/>
                    <a:pt x="f74" y="f53"/>
                    <a:pt x="f23" y="f172"/>
                  </a:cubicBezTo>
                  <a:cubicBezTo>
                    <a:pt x="f70" y="f57"/>
                    <a:pt x="f179" y="f180"/>
                    <a:pt x="f181" y="f87"/>
                  </a:cubicBezTo>
                  <a:cubicBezTo>
                    <a:pt x="f182" y="f183"/>
                    <a:pt x="f184" y="f40"/>
                    <a:pt x="f185" y="f186"/>
                  </a:cubicBezTo>
                  <a:cubicBezTo>
                    <a:pt x="f187" y="f188"/>
                    <a:pt x="f189" y="f190"/>
                    <a:pt x="f118" y="f191"/>
                  </a:cubicBezTo>
                  <a:cubicBezTo>
                    <a:pt x="f62" y="f52"/>
                    <a:pt x="f165" y="f192"/>
                    <a:pt x="f193" y="f116"/>
                  </a:cubicBezTo>
                  <a:cubicBezTo>
                    <a:pt x="f44" y="f192"/>
                    <a:pt x="f44" y="f192"/>
                    <a:pt x="f194" y="f66"/>
                  </a:cubicBezTo>
                  <a:cubicBezTo>
                    <a:pt x="f43" y="f195"/>
                    <a:pt x="f55" y="f196"/>
                    <a:pt x="f99" y="f197"/>
                  </a:cubicBezTo>
                  <a:cubicBezTo>
                    <a:pt x="f198" y="f70"/>
                    <a:pt x="f199" y="f200"/>
                    <a:pt x="f199" y="f201"/>
                  </a:cubicBezTo>
                  <a:cubicBezTo>
                    <a:pt x="f59" y="f202"/>
                    <a:pt x="f42" y="f203"/>
                    <a:pt x="f204" y="f145"/>
                  </a:cubicBezTo>
                  <a:cubicBezTo>
                    <a:pt x="f94" y="f145"/>
                    <a:pt x="f205" y="f206"/>
                    <a:pt x="f22" y="f207"/>
                  </a:cubicBezTo>
                  <a:cubicBezTo>
                    <a:pt x="f25" y="f208"/>
                    <a:pt x="f205" y="f209"/>
                    <a:pt x="f63" y="f138"/>
                  </a:cubicBezTo>
                  <a:cubicBezTo>
                    <a:pt x="f204" y="f210"/>
                    <a:pt x="f38" y="f211"/>
                    <a:pt x="f212" y="f211"/>
                  </a:cubicBezTo>
                  <a:cubicBezTo>
                    <a:pt x="f213" y="f214"/>
                    <a:pt x="f215" y="f214"/>
                    <a:pt x="f188" y="f216"/>
                  </a:cubicBezTo>
                  <a:cubicBezTo>
                    <a:pt x="f217" y="f170"/>
                    <a:pt x="f218" y="f219"/>
                    <a:pt x="f220" y="f221"/>
                  </a:cubicBezTo>
                  <a:cubicBezTo>
                    <a:pt x="f222" y="f97"/>
                    <a:pt x="f223" y="f224"/>
                    <a:pt x="f165" y="f225"/>
                  </a:cubicBezTo>
                  <a:cubicBezTo>
                    <a:pt x="f226" y="f227"/>
                    <a:pt x="f226" y="f227"/>
                    <a:pt x="f112" y="f119"/>
                  </a:cubicBezTo>
                  <a:cubicBezTo>
                    <a:pt x="f228" y="f119"/>
                    <a:pt x="f62" y="f119"/>
                    <a:pt x="f114" y="f229"/>
                  </a:cubicBezTo>
                  <a:cubicBezTo>
                    <a:pt x="f230" y="f231"/>
                    <a:pt x="f195" y="f231"/>
                    <a:pt x="f232" y="f101"/>
                  </a:cubicBezTo>
                  <a:cubicBezTo>
                    <a:pt x="f233" y="f234"/>
                    <a:pt x="f235" y="f236"/>
                    <a:pt x="f211" y="f237"/>
                  </a:cubicBezTo>
                  <a:cubicBezTo>
                    <a:pt x="f238" y="f125"/>
                    <a:pt x="f239" y="f240"/>
                    <a:pt x="f241" y="f242"/>
                  </a:cubicBezTo>
                  <a:cubicBezTo>
                    <a:pt x="f23" y="f243"/>
                    <a:pt x="f244" y="f122"/>
                    <a:pt x="f245" y="f246"/>
                  </a:cubicBezTo>
                  <a:cubicBezTo>
                    <a:pt x="f67" y="f246"/>
                    <a:pt x="f247" y="f248"/>
                    <a:pt x="f249" y="f250"/>
                  </a:cubicBezTo>
                  <a:cubicBezTo>
                    <a:pt x="f251" y="f252"/>
                    <a:pt x="f58" y="f6"/>
                    <a:pt x="f253" y="f254"/>
                  </a:cubicBezTo>
                  <a:cubicBezTo>
                    <a:pt x="f104" y="f243"/>
                    <a:pt x="f41" y="f255"/>
                    <a:pt x="f55" y="f256"/>
                  </a:cubicBezTo>
                  <a:cubicBezTo>
                    <a:pt x="f186" y="f236"/>
                    <a:pt x="f257" y="f258"/>
                    <a:pt x="f213" y="f259"/>
                  </a:cubicBezTo>
                  <a:cubicBezTo>
                    <a:pt x="f260" y="f261"/>
                    <a:pt x="f260" y="f262"/>
                    <a:pt x="f215" y="f221"/>
                  </a:cubicBezTo>
                  <a:cubicBezTo>
                    <a:pt x="f263" y="f264"/>
                    <a:pt x="f265" y="f166"/>
                    <a:pt x="f257" y="f266"/>
                  </a:cubicBezTo>
                  <a:cubicBezTo>
                    <a:pt x="f267" y="f268"/>
                    <a:pt x="f269" y="f270"/>
                    <a:pt x="f63" y="f271"/>
                  </a:cubicBezTo>
                  <a:cubicBezTo>
                    <a:pt x="f14" y="f272"/>
                    <a:pt x="f8" y="f271"/>
                    <a:pt x="f273" y="f3"/>
                  </a:cubicBezTo>
                  <a:cubicBezTo>
                    <a:pt x="f10" y="f210"/>
                    <a:pt x="f274" y="f275"/>
                    <a:pt x="f7" y="f203"/>
                  </a:cubicBezTo>
                  <a:cubicBezTo>
                    <a:pt x="f7" y="f239"/>
                    <a:pt x="f7" y="f132"/>
                    <a:pt x="f7" y="f9"/>
                  </a:cubicBezTo>
                  <a:close/>
                </a:path>
              </a:pathLst>
            </a:custGeom>
            <a:solidFill>
              <a:srgbClr val="2239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6B269C39-3CDB-798B-BFAA-58E9DE818670}"/>
                </a:ext>
              </a:extLst>
            </p:cNvPr>
            <p:cNvSpPr/>
            <p:nvPr/>
          </p:nvSpPr>
          <p:spPr>
            <a:xfrm>
              <a:off x="4667253" y="1444623"/>
              <a:ext cx="2752728" cy="27368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21"/>
                <a:gd name="f7" fmla="val 1115"/>
                <a:gd name="f8" fmla="val 1010"/>
                <a:gd name="f9" fmla="val 39"/>
                <a:gd name="f10" fmla="val 968"/>
                <a:gd name="f11" fmla="val 80"/>
                <a:gd name="f12" fmla="val 928"/>
                <a:gd name="f13" fmla="val 117"/>
                <a:gd name="f14" fmla="val 889"/>
                <a:gd name="f15" fmla="val 157"/>
                <a:gd name="f16" fmla="val 857"/>
                <a:gd name="f17" fmla="val 189"/>
                <a:gd name="f18" fmla="val 858"/>
                <a:gd name="f19" fmla="val 207"/>
                <a:gd name="f20" fmla="val 239"/>
                <a:gd name="f21" fmla="val 896"/>
                <a:gd name="f22" fmla="val 246"/>
                <a:gd name="f23" fmla="val 904"/>
                <a:gd name="f24" fmla="val 253"/>
                <a:gd name="f25" fmla="val 912"/>
                <a:gd name="f26" fmla="val 259"/>
                <a:gd name="f27" fmla="val 932"/>
                <a:gd name="f28" fmla="val 275"/>
                <a:gd name="f29" fmla="val 953"/>
                <a:gd name="f30" fmla="val 971"/>
                <a:gd name="f31" fmla="val 257"/>
                <a:gd name="f32" fmla="val 1007"/>
                <a:gd name="f33" fmla="val 225"/>
                <a:gd name="f34" fmla="val 1041"/>
                <a:gd name="f35" fmla="val 191"/>
                <a:gd name="f36" fmla="val 1076"/>
                <a:gd name="f37" fmla="val 159"/>
                <a:gd name="f38" fmla="val 1084"/>
                <a:gd name="f39" fmla="val 151"/>
                <a:gd name="f40" fmla="val 1093"/>
                <a:gd name="f41" fmla="val 144"/>
                <a:gd name="f42" fmla="val 1104"/>
                <a:gd name="f43" fmla="val 135"/>
                <a:gd name="f44" fmla="val 1118"/>
                <a:gd name="f45" fmla="val 163"/>
                <a:gd name="f46" fmla="val 218"/>
                <a:gd name="f47" fmla="val 1120"/>
                <a:gd name="f48" fmla="val 305"/>
                <a:gd name="f49" fmla="val 1057"/>
                <a:gd name="f50" fmla="val 384"/>
                <a:gd name="f51" fmla="val 973"/>
                <a:gd name="f52" fmla="val 404"/>
                <a:gd name="f53" fmla="val 948"/>
                <a:gd name="f54" fmla="val 410"/>
                <a:gd name="f55" fmla="val 920"/>
                <a:gd name="f56" fmla="val 407"/>
                <a:gd name="f57" fmla="val 894"/>
                <a:gd name="f58" fmla="val 884"/>
                <a:gd name="f59" fmla="val 412"/>
                <a:gd name="f60" fmla="val 873"/>
                <a:gd name="f61" fmla="val 415"/>
                <a:gd name="f62" fmla="val 866"/>
                <a:gd name="f63" fmla="val 422"/>
                <a:gd name="f64" fmla="val 710"/>
                <a:gd name="f65" fmla="val 575"/>
                <a:gd name="f66" fmla="val 555"/>
                <a:gd name="f67" fmla="val 729"/>
                <a:gd name="f68" fmla="val 399"/>
                <a:gd name="f69" fmla="val 882"/>
                <a:gd name="f70" fmla="val 387"/>
                <a:gd name="f71" fmla="val 381"/>
                <a:gd name="f72" fmla="val 906"/>
                <a:gd name="f73" fmla="val 382"/>
                <a:gd name="f74" fmla="val 923"/>
                <a:gd name="f75" fmla="val 388"/>
                <a:gd name="f76" fmla="val 1014"/>
                <a:gd name="f77" fmla="val 312"/>
                <a:gd name="f78" fmla="val 1096"/>
                <a:gd name="f79" fmla="val 221"/>
                <a:gd name="f80" fmla="val 1106"/>
                <a:gd name="f81" fmla="val 130"/>
                <a:gd name="f82" fmla="val 47"/>
                <a:gd name="f83" fmla="val 25"/>
                <a:gd name="f84" fmla="val 966"/>
                <a:gd name="f85" fmla="val 75"/>
                <a:gd name="f86" fmla="val 760"/>
                <a:gd name="f87" fmla="val 177"/>
                <a:gd name="f88" fmla="val 750"/>
                <a:gd name="f89" fmla="val 192"/>
                <a:gd name="f90" fmla="val 749"/>
                <a:gd name="f91" fmla="val 748"/>
                <a:gd name="f92" fmla="val 222"/>
                <a:gd name="f93" fmla="val 746"/>
                <a:gd name="f94" fmla="val 229"/>
                <a:gd name="f95" fmla="val 745"/>
                <a:gd name="f96" fmla="val 236"/>
                <a:gd name="f97" fmla="val 742"/>
                <a:gd name="f98" fmla="val 241"/>
                <a:gd name="f99" fmla="val 737"/>
                <a:gd name="f100" fmla="val 581"/>
                <a:gd name="f101" fmla="val 556"/>
                <a:gd name="f102" fmla="val 425"/>
                <a:gd name="f103" fmla="val 715"/>
                <a:gd name="f104" fmla="val 269"/>
                <a:gd name="f105" fmla="val 724"/>
                <a:gd name="f106" fmla="val 260"/>
                <a:gd name="f107" fmla="val 727"/>
                <a:gd name="f108" fmla="val 250"/>
                <a:gd name="f109" fmla="val 726"/>
                <a:gd name="f110" fmla="val 238"/>
                <a:gd name="f111" fmla="val 722"/>
                <a:gd name="f112" fmla="val 181"/>
                <a:gd name="f113" fmla="val 734"/>
                <a:gd name="f114" fmla="val 129"/>
                <a:gd name="f115" fmla="val 773"/>
                <a:gd name="f116" fmla="val 86"/>
                <a:gd name="f117" fmla="val 832"/>
                <a:gd name="f118" fmla="val 20"/>
                <a:gd name="f119" fmla="val 921"/>
                <a:gd name="f120" fmla="val 282"/>
                <a:gd name="f121" fmla="val 885"/>
                <a:gd name="f122" fmla="val 244"/>
                <a:gd name="f123" fmla="val 847"/>
                <a:gd name="f124" fmla="val 201"/>
                <a:gd name="f125" fmla="val 122"/>
                <a:gd name="f126" fmla="val 926"/>
                <a:gd name="f127" fmla="val 969"/>
                <a:gd name="f128" fmla="val 1005"/>
                <a:gd name="f129" fmla="val 200"/>
                <a:gd name="f130" fmla="val 1006"/>
                <a:gd name="f131" fmla="val 243"/>
                <a:gd name="f132" fmla="val 281"/>
                <a:gd name="f133" fmla="val 970"/>
                <a:gd name="f134" fmla="+- 0 0 -90"/>
                <a:gd name="f135" fmla="*/ f3 1 1121"/>
                <a:gd name="f136" fmla="*/ f4 1 1115"/>
                <a:gd name="f137" fmla="val f5"/>
                <a:gd name="f138" fmla="val f6"/>
                <a:gd name="f139" fmla="val f7"/>
                <a:gd name="f140" fmla="*/ f134 f0 1"/>
                <a:gd name="f141" fmla="+- f139 0 f137"/>
                <a:gd name="f142" fmla="+- f138 0 f137"/>
                <a:gd name="f143" fmla="*/ f140 1 f2"/>
                <a:gd name="f144" fmla="*/ f142 1 1121"/>
                <a:gd name="f145" fmla="*/ f141 1 1115"/>
                <a:gd name="f146" fmla="*/ 1010 f142 1"/>
                <a:gd name="f147" fmla="*/ 39 f141 1"/>
                <a:gd name="f148" fmla="*/ 889 f142 1"/>
                <a:gd name="f149" fmla="*/ 157 f141 1"/>
                <a:gd name="f150" fmla="*/ 239 f141 1"/>
                <a:gd name="f151" fmla="*/ 912 f142 1"/>
                <a:gd name="f152" fmla="*/ 259 f141 1"/>
                <a:gd name="f153" fmla="*/ 971 f142 1"/>
                <a:gd name="f154" fmla="*/ 257 f141 1"/>
                <a:gd name="f155" fmla="*/ 1076 f142 1"/>
                <a:gd name="f156" fmla="*/ 159 f141 1"/>
                <a:gd name="f157" fmla="*/ 1104 f142 1"/>
                <a:gd name="f158" fmla="*/ 135 f141 1"/>
                <a:gd name="f159" fmla="*/ 1121 f142 1"/>
                <a:gd name="f160" fmla="*/ 218 f141 1"/>
                <a:gd name="f161" fmla="*/ 973 f142 1"/>
                <a:gd name="f162" fmla="*/ 404 f141 1"/>
                <a:gd name="f163" fmla="*/ 894 f142 1"/>
                <a:gd name="f164" fmla="*/ 410 f141 1"/>
                <a:gd name="f165" fmla="*/ 866 f142 1"/>
                <a:gd name="f166" fmla="*/ 422 f141 1"/>
                <a:gd name="f167" fmla="*/ 399 f142 1"/>
                <a:gd name="f168" fmla="*/ 882 f141 1"/>
                <a:gd name="f169" fmla="*/ 382 f142 1"/>
                <a:gd name="f170" fmla="*/ 923 f141 1"/>
                <a:gd name="f171" fmla="*/ 221 f142 1"/>
                <a:gd name="f172" fmla="*/ 1106 f141 1"/>
                <a:gd name="f173" fmla="*/ 25 f142 1"/>
                <a:gd name="f174" fmla="*/ 966 f141 1"/>
                <a:gd name="f175" fmla="*/ 177 f142 1"/>
                <a:gd name="f176" fmla="*/ 750 f141 1"/>
                <a:gd name="f177" fmla="*/ 222 f142 1"/>
                <a:gd name="f178" fmla="*/ 746 f141 1"/>
                <a:gd name="f179" fmla="*/ 241 f142 1"/>
                <a:gd name="f180" fmla="*/ 737 f141 1"/>
                <a:gd name="f181" fmla="*/ 715 f142 1"/>
                <a:gd name="f182" fmla="*/ 269 f141 1"/>
                <a:gd name="f183" fmla="*/ 726 f142 1"/>
                <a:gd name="f184" fmla="*/ 238 f141 1"/>
                <a:gd name="f185" fmla="*/ 773 f142 1"/>
                <a:gd name="f186" fmla="*/ 86 f141 1"/>
                <a:gd name="f187" fmla="*/ 282 f142 1"/>
                <a:gd name="f188" fmla="*/ 928 f141 1"/>
                <a:gd name="f189" fmla="*/ 201 f142 1"/>
                <a:gd name="f190" fmla="*/ 847 f141 1"/>
                <a:gd name="f191" fmla="*/ 122 f142 1"/>
                <a:gd name="f192" fmla="*/ 926 f141 1"/>
                <a:gd name="f193" fmla="*/ 200 f142 1"/>
                <a:gd name="f194" fmla="*/ 1006 f141 1"/>
                <a:gd name="f195" fmla="+- f143 0 f1"/>
                <a:gd name="f196" fmla="*/ f146 1 1121"/>
                <a:gd name="f197" fmla="*/ f147 1 1115"/>
                <a:gd name="f198" fmla="*/ f148 1 1121"/>
                <a:gd name="f199" fmla="*/ f149 1 1115"/>
                <a:gd name="f200" fmla="*/ f150 1 1115"/>
                <a:gd name="f201" fmla="*/ f151 1 1121"/>
                <a:gd name="f202" fmla="*/ f152 1 1115"/>
                <a:gd name="f203" fmla="*/ f153 1 1121"/>
                <a:gd name="f204" fmla="*/ f154 1 1115"/>
                <a:gd name="f205" fmla="*/ f155 1 1121"/>
                <a:gd name="f206" fmla="*/ f156 1 1115"/>
                <a:gd name="f207" fmla="*/ f157 1 1121"/>
                <a:gd name="f208" fmla="*/ f158 1 1115"/>
                <a:gd name="f209" fmla="*/ f159 1 1121"/>
                <a:gd name="f210" fmla="*/ f160 1 1115"/>
                <a:gd name="f211" fmla="*/ f161 1 1121"/>
                <a:gd name="f212" fmla="*/ f162 1 1115"/>
                <a:gd name="f213" fmla="*/ f163 1 1121"/>
                <a:gd name="f214" fmla="*/ f164 1 1115"/>
                <a:gd name="f215" fmla="*/ f165 1 1121"/>
                <a:gd name="f216" fmla="*/ f166 1 1115"/>
                <a:gd name="f217" fmla="*/ f167 1 1121"/>
                <a:gd name="f218" fmla="*/ f168 1 1115"/>
                <a:gd name="f219" fmla="*/ f169 1 1121"/>
                <a:gd name="f220" fmla="*/ f170 1 1115"/>
                <a:gd name="f221" fmla="*/ f171 1 1121"/>
                <a:gd name="f222" fmla="*/ f172 1 1115"/>
                <a:gd name="f223" fmla="*/ f173 1 1121"/>
                <a:gd name="f224" fmla="*/ f174 1 1115"/>
                <a:gd name="f225" fmla="*/ f175 1 1121"/>
                <a:gd name="f226" fmla="*/ f176 1 1115"/>
                <a:gd name="f227" fmla="*/ f177 1 1121"/>
                <a:gd name="f228" fmla="*/ f178 1 1115"/>
                <a:gd name="f229" fmla="*/ f179 1 1121"/>
                <a:gd name="f230" fmla="*/ f180 1 1115"/>
                <a:gd name="f231" fmla="*/ f181 1 1121"/>
                <a:gd name="f232" fmla="*/ f182 1 1115"/>
                <a:gd name="f233" fmla="*/ f183 1 1121"/>
                <a:gd name="f234" fmla="*/ f184 1 1115"/>
                <a:gd name="f235" fmla="*/ f185 1 1121"/>
                <a:gd name="f236" fmla="*/ f186 1 1115"/>
                <a:gd name="f237" fmla="*/ f187 1 1121"/>
                <a:gd name="f238" fmla="*/ f188 1 1115"/>
                <a:gd name="f239" fmla="*/ f189 1 1121"/>
                <a:gd name="f240" fmla="*/ f190 1 1115"/>
                <a:gd name="f241" fmla="*/ f191 1 1121"/>
                <a:gd name="f242" fmla="*/ f192 1 1115"/>
                <a:gd name="f243" fmla="*/ f193 1 1121"/>
                <a:gd name="f244" fmla="*/ f194 1 1115"/>
                <a:gd name="f245" fmla="*/ 0 1 f144"/>
                <a:gd name="f246" fmla="*/ f138 1 f144"/>
                <a:gd name="f247" fmla="*/ 0 1 f145"/>
                <a:gd name="f248" fmla="*/ f139 1 f145"/>
                <a:gd name="f249" fmla="*/ f196 1 f144"/>
                <a:gd name="f250" fmla="*/ f197 1 f145"/>
                <a:gd name="f251" fmla="*/ f198 1 f144"/>
                <a:gd name="f252" fmla="*/ f199 1 f145"/>
                <a:gd name="f253" fmla="*/ f200 1 f145"/>
                <a:gd name="f254" fmla="*/ f201 1 f144"/>
                <a:gd name="f255" fmla="*/ f202 1 f145"/>
                <a:gd name="f256" fmla="*/ f203 1 f144"/>
                <a:gd name="f257" fmla="*/ f204 1 f145"/>
                <a:gd name="f258" fmla="*/ f205 1 f144"/>
                <a:gd name="f259" fmla="*/ f206 1 f145"/>
                <a:gd name="f260" fmla="*/ f207 1 f144"/>
                <a:gd name="f261" fmla="*/ f208 1 f145"/>
                <a:gd name="f262" fmla="*/ f209 1 f144"/>
                <a:gd name="f263" fmla="*/ f210 1 f145"/>
                <a:gd name="f264" fmla="*/ f211 1 f144"/>
                <a:gd name="f265" fmla="*/ f212 1 f145"/>
                <a:gd name="f266" fmla="*/ f213 1 f144"/>
                <a:gd name="f267" fmla="*/ f214 1 f145"/>
                <a:gd name="f268" fmla="*/ f215 1 f144"/>
                <a:gd name="f269" fmla="*/ f216 1 f145"/>
                <a:gd name="f270" fmla="*/ f217 1 f144"/>
                <a:gd name="f271" fmla="*/ f218 1 f145"/>
                <a:gd name="f272" fmla="*/ f219 1 f144"/>
                <a:gd name="f273" fmla="*/ f220 1 f145"/>
                <a:gd name="f274" fmla="*/ f221 1 f144"/>
                <a:gd name="f275" fmla="*/ f222 1 f145"/>
                <a:gd name="f276" fmla="*/ f223 1 f144"/>
                <a:gd name="f277" fmla="*/ f224 1 f145"/>
                <a:gd name="f278" fmla="*/ f225 1 f144"/>
                <a:gd name="f279" fmla="*/ f226 1 f145"/>
                <a:gd name="f280" fmla="*/ f227 1 f144"/>
                <a:gd name="f281" fmla="*/ f228 1 f145"/>
                <a:gd name="f282" fmla="*/ f229 1 f144"/>
                <a:gd name="f283" fmla="*/ f230 1 f145"/>
                <a:gd name="f284" fmla="*/ f231 1 f144"/>
                <a:gd name="f285" fmla="*/ f232 1 f145"/>
                <a:gd name="f286" fmla="*/ f233 1 f144"/>
                <a:gd name="f287" fmla="*/ f234 1 f145"/>
                <a:gd name="f288" fmla="*/ f235 1 f144"/>
                <a:gd name="f289" fmla="*/ f236 1 f145"/>
                <a:gd name="f290" fmla="*/ f237 1 f144"/>
                <a:gd name="f291" fmla="*/ f238 1 f145"/>
                <a:gd name="f292" fmla="*/ f239 1 f144"/>
                <a:gd name="f293" fmla="*/ f240 1 f145"/>
                <a:gd name="f294" fmla="*/ f241 1 f144"/>
                <a:gd name="f295" fmla="*/ f242 1 f145"/>
                <a:gd name="f296" fmla="*/ f243 1 f144"/>
                <a:gd name="f297" fmla="*/ f244 1 f145"/>
                <a:gd name="f298" fmla="*/ f245 f135 1"/>
                <a:gd name="f299" fmla="*/ f246 f135 1"/>
                <a:gd name="f300" fmla="*/ f248 f136 1"/>
                <a:gd name="f301" fmla="*/ f247 f136 1"/>
                <a:gd name="f302" fmla="*/ f249 f135 1"/>
                <a:gd name="f303" fmla="*/ f250 f136 1"/>
                <a:gd name="f304" fmla="*/ f251 f135 1"/>
                <a:gd name="f305" fmla="*/ f252 f136 1"/>
                <a:gd name="f306" fmla="*/ f253 f136 1"/>
                <a:gd name="f307" fmla="*/ f254 f135 1"/>
                <a:gd name="f308" fmla="*/ f255 f136 1"/>
                <a:gd name="f309" fmla="*/ f256 f135 1"/>
                <a:gd name="f310" fmla="*/ f257 f136 1"/>
                <a:gd name="f311" fmla="*/ f258 f135 1"/>
                <a:gd name="f312" fmla="*/ f259 f136 1"/>
                <a:gd name="f313" fmla="*/ f260 f135 1"/>
                <a:gd name="f314" fmla="*/ f261 f136 1"/>
                <a:gd name="f315" fmla="*/ f262 f135 1"/>
                <a:gd name="f316" fmla="*/ f263 f136 1"/>
                <a:gd name="f317" fmla="*/ f264 f135 1"/>
                <a:gd name="f318" fmla="*/ f265 f136 1"/>
                <a:gd name="f319" fmla="*/ f266 f135 1"/>
                <a:gd name="f320" fmla="*/ f267 f136 1"/>
                <a:gd name="f321" fmla="*/ f268 f135 1"/>
                <a:gd name="f322" fmla="*/ f269 f136 1"/>
                <a:gd name="f323" fmla="*/ f270 f135 1"/>
                <a:gd name="f324" fmla="*/ f271 f136 1"/>
                <a:gd name="f325" fmla="*/ f272 f135 1"/>
                <a:gd name="f326" fmla="*/ f273 f136 1"/>
                <a:gd name="f327" fmla="*/ f274 f135 1"/>
                <a:gd name="f328" fmla="*/ f275 f136 1"/>
                <a:gd name="f329" fmla="*/ f276 f135 1"/>
                <a:gd name="f330" fmla="*/ f277 f136 1"/>
                <a:gd name="f331" fmla="*/ f278 f135 1"/>
                <a:gd name="f332" fmla="*/ f279 f136 1"/>
                <a:gd name="f333" fmla="*/ f280 f135 1"/>
                <a:gd name="f334" fmla="*/ f281 f136 1"/>
                <a:gd name="f335" fmla="*/ f282 f135 1"/>
                <a:gd name="f336" fmla="*/ f283 f136 1"/>
                <a:gd name="f337" fmla="*/ f284 f135 1"/>
                <a:gd name="f338" fmla="*/ f285 f136 1"/>
                <a:gd name="f339" fmla="*/ f286 f135 1"/>
                <a:gd name="f340" fmla="*/ f287 f136 1"/>
                <a:gd name="f341" fmla="*/ f288 f135 1"/>
                <a:gd name="f342" fmla="*/ f289 f136 1"/>
                <a:gd name="f343" fmla="*/ f290 f135 1"/>
                <a:gd name="f344" fmla="*/ f291 f136 1"/>
                <a:gd name="f345" fmla="*/ f292 f135 1"/>
                <a:gd name="f346" fmla="*/ f293 f136 1"/>
                <a:gd name="f347" fmla="*/ f294 f135 1"/>
                <a:gd name="f348" fmla="*/ f295 f136 1"/>
                <a:gd name="f349" fmla="*/ f296 f135 1"/>
                <a:gd name="f350" fmla="*/ f297 f1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02" y="f303"/>
                </a:cxn>
                <a:cxn ang="f195">
                  <a:pos x="f304" y="f305"/>
                </a:cxn>
                <a:cxn ang="f195">
                  <a:pos x="f304" y="f306"/>
                </a:cxn>
                <a:cxn ang="f195">
                  <a:pos x="f307" y="f308"/>
                </a:cxn>
                <a:cxn ang="f195">
                  <a:pos x="f309" y="f310"/>
                </a:cxn>
                <a:cxn ang="f195">
                  <a:pos x="f311" y="f312"/>
                </a:cxn>
                <a:cxn ang="f195">
                  <a:pos x="f313" y="f314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32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02" y="f303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9" y="f350"/>
                </a:cxn>
                <a:cxn ang="f195">
                  <a:pos x="f343" y="f344"/>
                </a:cxn>
              </a:cxnLst>
              <a:rect l="f298" t="f301" r="f299" b="f300"/>
              <a:pathLst>
                <a:path w="1121" h="111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4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8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6" y="f35"/>
                    <a:pt x="f6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4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57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7"/>
                    <a:pt x="f82" y="f49"/>
                    <a:pt x="f83" y="f84"/>
                  </a:cubicBezTo>
                  <a:cubicBezTo>
                    <a:pt x="f5" y="f62"/>
                    <a:pt x="f85" y="f86"/>
                    <a:pt x="f87" y="f88"/>
                  </a:cubicBezTo>
                  <a:cubicBezTo>
                    <a:pt x="f89" y="f90"/>
                    <a:pt x="f19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68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5"/>
                    <a:pt x="f8" y="f9"/>
                  </a:cubicBezTo>
                  <a:close/>
                  <a:moveTo>
                    <a:pt x="f120" y="f12"/>
                  </a:moveTo>
                  <a:cubicBezTo>
                    <a:pt x="f120" y="f121"/>
                    <a:pt x="f122" y="f123"/>
                    <a:pt x="f124" y="f123"/>
                  </a:cubicBezTo>
                  <a:cubicBezTo>
                    <a:pt x="f37" y="f123"/>
                    <a:pt x="f125" y="f58"/>
                    <a:pt x="f125" y="f126"/>
                  </a:cubicBezTo>
                  <a:cubicBezTo>
                    <a:pt x="f125" y="f127"/>
                    <a:pt x="f15" y="f128"/>
                    <a:pt x="f129" y="f130"/>
                  </a:cubicBezTo>
                  <a:cubicBezTo>
                    <a:pt x="f131" y="f32"/>
                    <a:pt x="f132" y="f133"/>
                    <a:pt x="f120" y="f12"/>
                  </a:cubicBezTo>
                  <a:close/>
                </a:path>
              </a:pathLst>
            </a:custGeom>
            <a:solidFill>
              <a:srgbClr val="F8C70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5557EFF0-F2B1-332B-3469-63619B13D4E1}"/>
                </a:ext>
              </a:extLst>
            </p:cNvPr>
            <p:cNvSpPr/>
            <p:nvPr/>
          </p:nvSpPr>
          <p:spPr>
            <a:xfrm>
              <a:off x="4811709" y="1784351"/>
              <a:ext cx="941383" cy="9413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3"/>
                <a:gd name="f7" fmla="val 191"/>
                <a:gd name="f8" fmla="val 6"/>
                <a:gd name="f9" fmla="val 287"/>
                <a:gd name="f10" fmla="val 381"/>
                <a:gd name="f11" fmla="val 83"/>
                <a:gd name="f12" fmla="val 382"/>
                <a:gd name="f13" fmla="val 194"/>
                <a:gd name="f14" fmla="val 296"/>
                <a:gd name="f15" fmla="val 294"/>
                <a:gd name="f16" fmla="val 88"/>
                <a:gd name="f17" fmla="val 295"/>
                <a:gd name="f18" fmla="val 1"/>
                <a:gd name="f19" fmla="val 193"/>
                <a:gd name="f20" fmla="val 84"/>
                <a:gd name="f21" fmla="val 97"/>
                <a:gd name="f22" fmla="val 50"/>
                <a:gd name="f23" fmla="val 110"/>
                <a:gd name="f24" fmla="val 44"/>
                <a:gd name="f25" fmla="val 115"/>
                <a:gd name="f26" fmla="val 45"/>
                <a:gd name="f27" fmla="val 46"/>
                <a:gd name="f28" fmla="val 273"/>
                <a:gd name="f29" fmla="val 111"/>
                <a:gd name="f30" fmla="val 338"/>
                <a:gd name="f31" fmla="val 271"/>
                <a:gd name="f32" fmla="val 336"/>
                <a:gd name="f33" fmla="val 113"/>
                <a:gd name="f34" fmla="val 272"/>
                <a:gd name="f35" fmla="+- 0 0 -90"/>
                <a:gd name="f36" fmla="*/ f3 1 383"/>
                <a:gd name="f37" fmla="*/ f4 1 383"/>
                <a:gd name="f38" fmla="val f5"/>
                <a:gd name="f39" fmla="val f6"/>
                <a:gd name="f40" fmla="*/ f35 f0 1"/>
                <a:gd name="f41" fmla="+- f39 0 f38"/>
                <a:gd name="f42" fmla="*/ f40 1 f2"/>
                <a:gd name="f43" fmla="*/ f41 1 383"/>
                <a:gd name="f44" fmla="*/ 191 f41 1"/>
                <a:gd name="f45" fmla="*/ 6 f41 1"/>
                <a:gd name="f46" fmla="*/ 382 f41 1"/>
                <a:gd name="f47" fmla="*/ 194 f41 1"/>
                <a:gd name="f48" fmla="*/ 383 f41 1"/>
                <a:gd name="f49" fmla="*/ 1 f41 1"/>
                <a:gd name="f50" fmla="*/ 193 f41 1"/>
                <a:gd name="f51" fmla="*/ 50 f41 1"/>
                <a:gd name="f52" fmla="*/ 45 f41 1"/>
                <a:gd name="f53" fmla="*/ 338 f41 1"/>
                <a:gd name="f54" fmla="*/ 336 f41 1"/>
                <a:gd name="f55" fmla="+- f42 0 f1"/>
                <a:gd name="f56" fmla="*/ f44 1 383"/>
                <a:gd name="f57" fmla="*/ f45 1 383"/>
                <a:gd name="f58" fmla="*/ f46 1 383"/>
                <a:gd name="f59" fmla="*/ f47 1 383"/>
                <a:gd name="f60" fmla="*/ f48 1 383"/>
                <a:gd name="f61" fmla="*/ f49 1 383"/>
                <a:gd name="f62" fmla="*/ f50 1 383"/>
                <a:gd name="f63" fmla="*/ f51 1 383"/>
                <a:gd name="f64" fmla="*/ f52 1 383"/>
                <a:gd name="f65" fmla="*/ f53 1 383"/>
                <a:gd name="f66" fmla="*/ f54 1 383"/>
                <a:gd name="f67" fmla="*/ 0 1 f43"/>
                <a:gd name="f68" fmla="*/ f39 1 f43"/>
                <a:gd name="f69" fmla="*/ f56 1 f43"/>
                <a:gd name="f70" fmla="*/ f57 1 f43"/>
                <a:gd name="f71" fmla="*/ f58 1 f43"/>
                <a:gd name="f72" fmla="*/ f59 1 f43"/>
                <a:gd name="f73" fmla="*/ f60 1 f43"/>
                <a:gd name="f74" fmla="*/ f61 1 f43"/>
                <a:gd name="f75" fmla="*/ f62 1 f43"/>
                <a:gd name="f76" fmla="*/ f63 1 f43"/>
                <a:gd name="f77" fmla="*/ f64 1 f43"/>
                <a:gd name="f78" fmla="*/ f65 1 f43"/>
                <a:gd name="f79" fmla="*/ f66 1 f43"/>
                <a:gd name="f80" fmla="*/ f67 f36 1"/>
                <a:gd name="f81" fmla="*/ f68 f36 1"/>
                <a:gd name="f82" fmla="*/ f68 f37 1"/>
                <a:gd name="f83" fmla="*/ f67 f37 1"/>
                <a:gd name="f84" fmla="*/ f69 f36 1"/>
                <a:gd name="f85" fmla="*/ f70 f37 1"/>
                <a:gd name="f86" fmla="*/ f71 f36 1"/>
                <a:gd name="f87" fmla="*/ f72 f37 1"/>
                <a:gd name="f88" fmla="*/ f73 f37 1"/>
                <a:gd name="f89" fmla="*/ f74 f36 1"/>
                <a:gd name="f90" fmla="*/ f75 f37 1"/>
                <a:gd name="f91" fmla="*/ f76 f37 1"/>
                <a:gd name="f92" fmla="*/ f77 f36 1"/>
                <a:gd name="f93" fmla="*/ f78 f37 1"/>
                <a:gd name="f94" fmla="*/ f79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">
                  <a:pos x="f84" y="f85"/>
                </a:cxn>
                <a:cxn ang="f55">
                  <a:pos x="f86" y="f87"/>
                </a:cxn>
                <a:cxn ang="f55">
                  <a:pos x="f84" y="f88"/>
                </a:cxn>
                <a:cxn ang="f55">
                  <a:pos x="f89" y="f90"/>
                </a:cxn>
                <a:cxn ang="f55">
                  <a:pos x="f84" y="f85"/>
                </a:cxn>
                <a:cxn ang="f55">
                  <a:pos x="f84" y="f91"/>
                </a:cxn>
                <a:cxn ang="f55">
                  <a:pos x="f92" y="f87"/>
                </a:cxn>
                <a:cxn ang="f55">
                  <a:pos x="f84" y="f93"/>
                </a:cxn>
                <a:cxn ang="f55">
                  <a:pos x="f94" y="f90"/>
                </a:cxn>
                <a:cxn ang="f55">
                  <a:pos x="f84" y="f91"/>
                </a:cxn>
              </a:cxnLst>
              <a:rect l="f80" t="f83" r="f81" b="f82"/>
              <a:pathLst>
                <a:path w="383" h="383">
                  <a:moveTo>
                    <a:pt x="f7" y="f8"/>
                  </a:moveTo>
                  <a:cubicBezTo>
                    <a:pt x="f9" y="f5"/>
                    <a:pt x="f10" y="f11"/>
                    <a:pt x="f12" y="f13"/>
                  </a:cubicBezTo>
                  <a:cubicBezTo>
                    <a:pt x="f6" y="f14"/>
                    <a:pt x="f15" y="f6"/>
                    <a:pt x="f7" y="f6"/>
                  </a:cubicBezTo>
                  <a:cubicBezTo>
                    <a:pt x="f16" y="f12"/>
                    <a:pt x="f5" y="f17"/>
                    <a:pt x="f18" y="f19"/>
                  </a:cubicBezTo>
                  <a:cubicBezTo>
                    <a:pt x="f18" y="f20"/>
                    <a:pt x="f21" y="f5"/>
                    <a:pt x="f7" y="f8"/>
                  </a:cubicBezTo>
                  <a:close/>
                  <a:moveTo>
                    <a:pt x="f7" y="f22"/>
                  </a:moveTo>
                  <a:cubicBezTo>
                    <a:pt x="f23" y="f22"/>
                    <a:pt x="f24" y="f25"/>
                    <a:pt x="f26" y="f13"/>
                  </a:cubicBezTo>
                  <a:cubicBezTo>
                    <a:pt x="f27" y="f28"/>
                    <a:pt x="f29" y="f30"/>
                    <a:pt x="f7" y="f30"/>
                  </a:cubicBezTo>
                  <a:cubicBezTo>
                    <a:pt x="f31" y="f30"/>
                    <a:pt x="f32" y="f28"/>
                    <a:pt x="f32" y="f19"/>
                  </a:cubicBezTo>
                  <a:cubicBezTo>
                    <a:pt x="f32" y="f33"/>
                    <a:pt x="f34" y="f22"/>
                    <a:pt x="f7" y="f22"/>
                  </a:cubicBezTo>
                  <a:close/>
                </a:path>
              </a:pathLst>
            </a:custGeom>
            <a:solidFill>
              <a:srgbClr val="2239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AB66EB4-9F09-F02D-4FE0-EEBAB6D1A970}"/>
                </a:ext>
              </a:extLst>
            </p:cNvPr>
            <p:cNvSpPr/>
            <p:nvPr/>
          </p:nvSpPr>
          <p:spPr>
            <a:xfrm>
              <a:off x="6675440" y="2803522"/>
              <a:ext cx="641351" cy="6381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1"/>
                <a:gd name="f7" fmla="val 260"/>
                <a:gd name="f8" fmla="val 129"/>
                <a:gd name="f9" fmla="val 201"/>
                <a:gd name="f10" fmla="val 203"/>
                <a:gd name="f11" fmla="val 131"/>
                <a:gd name="f12" fmla="val 59"/>
                <a:gd name="f13" fmla="val 259"/>
                <a:gd name="f14" fmla="val 200"/>
                <a:gd name="f15" fmla="val 60"/>
                <a:gd name="f16" fmla="val 58"/>
                <a:gd name="f17" fmla="val 1"/>
                <a:gd name="f18" fmla="val 126"/>
                <a:gd name="f19" fmla="val 204"/>
                <a:gd name="f20" fmla="val 54"/>
                <a:gd name="f21" fmla="val 216"/>
                <a:gd name="f22" fmla="val 223"/>
                <a:gd name="f23" fmla="val 83"/>
                <a:gd name="f24" fmla="val 174"/>
                <a:gd name="f25" fmla="val 43"/>
                <a:gd name="f26" fmla="val 44"/>
                <a:gd name="f27" fmla="val 82"/>
                <a:gd name="f28" fmla="val 46"/>
                <a:gd name="f29" fmla="val 176"/>
                <a:gd name="f30" fmla="val 84"/>
                <a:gd name="f31" fmla="val 217"/>
                <a:gd name="f32" fmla="val 214"/>
                <a:gd name="f33" fmla="val 222"/>
                <a:gd name="f34" fmla="val 172"/>
                <a:gd name="f35" fmla="+- 0 0 -90"/>
                <a:gd name="f36" fmla="*/ f3 1 261"/>
                <a:gd name="f37" fmla="*/ f4 1 260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261"/>
                <a:gd name="f46" fmla="*/ f42 1 260"/>
                <a:gd name="f47" fmla="*/ 261 f43 1"/>
                <a:gd name="f48" fmla="*/ 129 f42 1"/>
                <a:gd name="f49" fmla="*/ 131 f43 1"/>
                <a:gd name="f50" fmla="*/ 260 f42 1"/>
                <a:gd name="f51" fmla="*/ 0 f43 1"/>
                <a:gd name="f52" fmla="*/ 126 f43 1"/>
                <a:gd name="f53" fmla="*/ 0 f42 1"/>
                <a:gd name="f54" fmla="*/ 216 f43 1"/>
                <a:gd name="f55" fmla="*/ 44 f42 1"/>
                <a:gd name="f56" fmla="*/ 44 f43 1"/>
                <a:gd name="f57" fmla="*/ 216 f42 1"/>
                <a:gd name="f58" fmla="+- f44 0 f1"/>
                <a:gd name="f59" fmla="*/ f47 1 261"/>
                <a:gd name="f60" fmla="*/ f48 1 260"/>
                <a:gd name="f61" fmla="*/ f49 1 261"/>
                <a:gd name="f62" fmla="*/ f50 1 260"/>
                <a:gd name="f63" fmla="*/ f51 1 261"/>
                <a:gd name="f64" fmla="*/ f52 1 261"/>
                <a:gd name="f65" fmla="*/ f53 1 260"/>
                <a:gd name="f66" fmla="*/ f54 1 261"/>
                <a:gd name="f67" fmla="*/ f55 1 260"/>
                <a:gd name="f68" fmla="*/ f56 1 261"/>
                <a:gd name="f69" fmla="*/ f57 1 260"/>
                <a:gd name="f70" fmla="*/ 0 1 f45"/>
                <a:gd name="f71" fmla="*/ f39 1 f45"/>
                <a:gd name="f72" fmla="*/ 0 1 f46"/>
                <a:gd name="f73" fmla="*/ f40 1 f46"/>
                <a:gd name="f74" fmla="*/ f59 1 f45"/>
                <a:gd name="f75" fmla="*/ f60 1 f46"/>
                <a:gd name="f76" fmla="*/ f61 1 f45"/>
                <a:gd name="f77" fmla="*/ f62 1 f46"/>
                <a:gd name="f78" fmla="*/ f63 1 f45"/>
                <a:gd name="f79" fmla="*/ f64 1 f45"/>
                <a:gd name="f80" fmla="*/ f65 1 f46"/>
                <a:gd name="f81" fmla="*/ f66 1 f45"/>
                <a:gd name="f82" fmla="*/ f67 1 f46"/>
                <a:gd name="f83" fmla="*/ f68 1 f45"/>
                <a:gd name="f84" fmla="*/ f69 1 f46"/>
                <a:gd name="f85" fmla="*/ f70 f36 1"/>
                <a:gd name="f86" fmla="*/ f71 f36 1"/>
                <a:gd name="f87" fmla="*/ f73 f37 1"/>
                <a:gd name="f88" fmla="*/ f72 f37 1"/>
                <a:gd name="f89" fmla="*/ f74 f36 1"/>
                <a:gd name="f90" fmla="*/ f75 f37 1"/>
                <a:gd name="f91" fmla="*/ f76 f36 1"/>
                <a:gd name="f92" fmla="*/ f77 f37 1"/>
                <a:gd name="f93" fmla="*/ f78 f36 1"/>
                <a:gd name="f94" fmla="*/ f79 f36 1"/>
                <a:gd name="f95" fmla="*/ f80 f37 1"/>
                <a:gd name="f96" fmla="*/ f81 f36 1"/>
                <a:gd name="f97" fmla="*/ f82 f37 1"/>
                <a:gd name="f98" fmla="*/ f83 f36 1"/>
                <a:gd name="f99" fmla="*/ f84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89" y="f90"/>
                </a:cxn>
                <a:cxn ang="f58">
                  <a:pos x="f91" y="f92"/>
                </a:cxn>
                <a:cxn ang="f58">
                  <a:pos x="f93" y="f90"/>
                </a:cxn>
                <a:cxn ang="f58">
                  <a:pos x="f94" y="f95"/>
                </a:cxn>
                <a:cxn ang="f58">
                  <a:pos x="f89" y="f90"/>
                </a:cxn>
                <a:cxn ang="f58">
                  <a:pos x="f96" y="f90"/>
                </a:cxn>
                <a:cxn ang="f58">
                  <a:pos x="f91" y="f97"/>
                </a:cxn>
                <a:cxn ang="f58">
                  <a:pos x="f98" y="f90"/>
                </a:cxn>
                <a:cxn ang="f58">
                  <a:pos x="f91" y="f99"/>
                </a:cxn>
                <a:cxn ang="f58">
                  <a:pos x="f96" y="f90"/>
                </a:cxn>
              </a:cxnLst>
              <a:rect l="f85" t="f88" r="f86" b="f87"/>
              <a:pathLst>
                <a:path w="261" h="260">
                  <a:moveTo>
                    <a:pt x="f6" y="f8"/>
                  </a:moveTo>
                  <a:cubicBezTo>
                    <a:pt x="f6" y="f9"/>
                    <a:pt x="f10" y="f7"/>
                    <a:pt x="f11" y="f7"/>
                  </a:cubicBezTo>
                  <a:cubicBezTo>
                    <a:pt x="f12" y="f13"/>
                    <a:pt x="f5" y="f14"/>
                    <a:pt x="f5" y="f8"/>
                  </a:cubicBezTo>
                  <a:cubicBezTo>
                    <a:pt x="f5" y="f15"/>
                    <a:pt x="f16" y="f17"/>
                    <a:pt x="f18" y="f5"/>
                  </a:cubicBezTo>
                  <a:cubicBezTo>
                    <a:pt x="f19" y="f5"/>
                    <a:pt x="f6" y="f20"/>
                    <a:pt x="f6" y="f8"/>
                  </a:cubicBezTo>
                  <a:close/>
                  <a:moveTo>
                    <a:pt x="f21" y="f8"/>
                  </a:moveTo>
                  <a:cubicBezTo>
                    <a:pt x="f22" y="f23"/>
                    <a:pt x="f24" y="f25"/>
                    <a:pt x="f11" y="f26"/>
                  </a:cubicBezTo>
                  <a:cubicBezTo>
                    <a:pt x="f27" y="f28"/>
                    <a:pt x="f26" y="f27"/>
                    <a:pt x="f26" y="f8"/>
                  </a:cubicBezTo>
                  <a:cubicBezTo>
                    <a:pt x="f26" y="f29"/>
                    <a:pt x="f30" y="f31"/>
                    <a:pt x="f11" y="f21"/>
                  </a:cubicBezTo>
                  <a:cubicBezTo>
                    <a:pt x="f2" y="f32"/>
                    <a:pt x="f33" y="f34"/>
                    <a:pt x="f21" y="f8"/>
                  </a:cubicBezTo>
                  <a:close/>
                </a:path>
              </a:pathLst>
            </a:custGeom>
            <a:solidFill>
              <a:srgbClr val="2239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53D34E0-94EF-7684-5F52-BF83FEE06989}"/>
              </a:ext>
            </a:extLst>
          </p:cNvPr>
          <p:cNvSpPr txBox="1"/>
          <p:nvPr/>
        </p:nvSpPr>
        <p:spPr>
          <a:xfrm>
            <a:off x="944364" y="1973840"/>
            <a:ext cx="498782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48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48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32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2A7A07-C2AA-900E-4D4E-737AAB8D31C4}"/>
              </a:ext>
            </a:extLst>
          </p:cNvPr>
          <p:cNvSpPr/>
          <p:nvPr/>
        </p:nvSpPr>
        <p:spPr>
          <a:xfrm>
            <a:off x="127000" y="139700"/>
            <a:ext cx="11899900" cy="6451600"/>
          </a:xfrm>
          <a:prstGeom prst="rect">
            <a:avLst/>
          </a:prstGeom>
          <a:noFill/>
          <a:ln w="38100">
            <a:solidFill>
              <a:srgbClr val="2239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689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2D9AFED-052A-8755-3064-81C5C041E9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8"/>
          <a:stretch/>
        </p:blipFill>
        <p:spPr>
          <a:xfrm>
            <a:off x="6096000" y="753035"/>
            <a:ext cx="3711575" cy="2223247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631A775-6FF3-0E01-C7A8-F0739AC88DC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A46425A-7290-6E83-A3D6-13B20CA069D1}"/>
              </a:ext>
            </a:extLst>
          </p:cNvPr>
          <p:cNvSpPr txBox="1"/>
          <p:nvPr/>
        </p:nvSpPr>
        <p:spPr>
          <a:xfrm>
            <a:off x="8307070" y="3232807"/>
            <a:ext cx="3491230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fa-IR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rtl="1">
              <a:lnSpc>
                <a:spcPct val="200000"/>
              </a:lnSpc>
            </a:pPr>
            <a:r>
              <a:rPr lang="fa-IR" sz="14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26BA4F-D143-A06F-CD6B-8443A3468E20}"/>
              </a:ext>
            </a:extLst>
          </p:cNvPr>
          <p:cNvSpPr txBox="1"/>
          <p:nvPr/>
        </p:nvSpPr>
        <p:spPr>
          <a:xfrm>
            <a:off x="354330" y="437969"/>
            <a:ext cx="53289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40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40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24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515926-6291-35F5-3CF4-BA473B2367A9}"/>
              </a:ext>
            </a:extLst>
          </p:cNvPr>
          <p:cNvSpPr txBox="1"/>
          <p:nvPr/>
        </p:nvSpPr>
        <p:spPr>
          <a:xfrm>
            <a:off x="393700" y="2688728"/>
            <a:ext cx="5289550" cy="4100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justLow" rtl="1">
              <a:lnSpc>
                <a:spcPct val="300000"/>
              </a:lnSpc>
            </a:pPr>
            <a:endParaRPr lang="en-US" dirty="0">
              <a:solidFill>
                <a:srgbClr val="223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7718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8">
            <a:extLst>
              <a:ext uri="{FF2B5EF4-FFF2-40B4-BE49-F238E27FC236}">
                <a16:creationId xmlns:a16="http://schemas.microsoft.com/office/drawing/2014/main" id="{96FBF5B4-05A1-6370-55C6-DE5D7E910549}"/>
              </a:ext>
            </a:extLst>
          </p:cNvPr>
          <p:cNvGrpSpPr/>
          <p:nvPr/>
        </p:nvGrpSpPr>
        <p:grpSpPr>
          <a:xfrm>
            <a:off x="6581752" y="1670229"/>
            <a:ext cx="4691070" cy="758890"/>
            <a:chOff x="6902577" y="1677264"/>
            <a:chExt cx="4691070" cy="470129"/>
          </a:xfrm>
          <a:solidFill>
            <a:srgbClr val="F8C700"/>
          </a:solidFill>
        </p:grpSpPr>
        <p:sp>
          <p:nvSpPr>
            <p:cNvPr id="3" name="Rectangle 9">
              <a:extLst>
                <a:ext uri="{FF2B5EF4-FFF2-40B4-BE49-F238E27FC236}">
                  <a16:creationId xmlns:a16="http://schemas.microsoft.com/office/drawing/2014/main" id="{A63A5060-B621-0B36-A90F-46F942A02498}"/>
                </a:ext>
              </a:extLst>
            </p:cNvPr>
            <p:cNvSpPr/>
            <p:nvPr/>
          </p:nvSpPr>
          <p:spPr>
            <a:xfrm flipH="1">
              <a:off x="6902577" y="1684291"/>
              <a:ext cx="115353" cy="463102"/>
            </a:xfrm>
            <a:custGeom>
              <a:avLst/>
              <a:gdLst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2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rgbClr val="2239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" name="자유형: 도형 59">
              <a:extLst>
                <a:ext uri="{FF2B5EF4-FFF2-40B4-BE49-F238E27FC236}">
                  <a16:creationId xmlns:a16="http://schemas.microsoft.com/office/drawing/2014/main" id="{A567702C-296A-A7D8-7DD5-1F285FBE1A91}"/>
                </a:ext>
              </a:extLst>
            </p:cNvPr>
            <p:cNvSpPr/>
            <p:nvPr/>
          </p:nvSpPr>
          <p:spPr>
            <a:xfrm>
              <a:off x="6902577" y="1677264"/>
              <a:ext cx="4691070" cy="363646"/>
            </a:xfrm>
            <a:custGeom>
              <a:avLst/>
              <a:gdLst>
                <a:gd name="connsiteX0" fmla="*/ 1302502 w 4691070"/>
                <a:gd name="connsiteY0" fmla="*/ 0 h 363646"/>
                <a:gd name="connsiteX1" fmla="*/ 4331514 w 4691070"/>
                <a:gd name="connsiteY1" fmla="*/ 0 h 363646"/>
                <a:gd name="connsiteX2" fmla="*/ 4691070 w 4691070"/>
                <a:gd name="connsiteY2" fmla="*/ 363646 h 363646"/>
                <a:gd name="connsiteX3" fmla="*/ 1302502 w 4691070"/>
                <a:gd name="connsiteY3" fmla="*/ 363646 h 363646"/>
                <a:gd name="connsiteX4" fmla="*/ 0 w 4691070"/>
                <a:gd name="connsiteY4" fmla="*/ 363646 h 363646"/>
                <a:gd name="connsiteX5" fmla="*/ 0 w 4691070"/>
                <a:gd name="connsiteY5" fmla="*/ 46 h 363646"/>
                <a:gd name="connsiteX6" fmla="*/ 1302502 w 4691070"/>
                <a:gd name="connsiteY6" fmla="*/ 46 h 36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1070" h="363646">
                  <a:moveTo>
                    <a:pt x="1302502" y="0"/>
                  </a:moveTo>
                  <a:lnTo>
                    <a:pt x="4331514" y="0"/>
                  </a:lnTo>
                  <a:lnTo>
                    <a:pt x="4691070" y="363646"/>
                  </a:lnTo>
                  <a:lnTo>
                    <a:pt x="1302502" y="363646"/>
                  </a:lnTo>
                  <a:lnTo>
                    <a:pt x="0" y="363646"/>
                  </a:lnTo>
                  <a:lnTo>
                    <a:pt x="0" y="46"/>
                  </a:lnTo>
                  <a:lnTo>
                    <a:pt x="1302502" y="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5" name="그룹 29">
            <a:extLst>
              <a:ext uri="{FF2B5EF4-FFF2-40B4-BE49-F238E27FC236}">
                <a16:creationId xmlns:a16="http://schemas.microsoft.com/office/drawing/2014/main" id="{EB355CA2-33BC-4C31-BBE6-C75723F2AFFE}"/>
              </a:ext>
            </a:extLst>
          </p:cNvPr>
          <p:cNvGrpSpPr/>
          <p:nvPr/>
        </p:nvGrpSpPr>
        <p:grpSpPr>
          <a:xfrm>
            <a:off x="986214" y="1681572"/>
            <a:ext cx="4691070" cy="753276"/>
            <a:chOff x="948114" y="1671533"/>
            <a:chExt cx="4691070" cy="475860"/>
          </a:xfrm>
          <a:solidFill>
            <a:srgbClr val="F8C700"/>
          </a:solidFill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E892B2E0-2C42-21B8-8D75-FB5BF8D66B2D}"/>
                </a:ext>
              </a:extLst>
            </p:cNvPr>
            <p:cNvSpPr/>
            <p:nvPr/>
          </p:nvSpPr>
          <p:spPr>
            <a:xfrm flipH="1">
              <a:off x="956865" y="1684291"/>
              <a:ext cx="115353" cy="463102"/>
            </a:xfrm>
            <a:custGeom>
              <a:avLst/>
              <a:gdLst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2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rgbClr val="2239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자유형: 도형 58">
              <a:extLst>
                <a:ext uri="{FF2B5EF4-FFF2-40B4-BE49-F238E27FC236}">
                  <a16:creationId xmlns:a16="http://schemas.microsoft.com/office/drawing/2014/main" id="{762EE9DB-67A2-965B-7964-30D81103A92B}"/>
                </a:ext>
              </a:extLst>
            </p:cNvPr>
            <p:cNvSpPr/>
            <p:nvPr/>
          </p:nvSpPr>
          <p:spPr>
            <a:xfrm>
              <a:off x="948114" y="1671533"/>
              <a:ext cx="4691070" cy="363646"/>
            </a:xfrm>
            <a:custGeom>
              <a:avLst/>
              <a:gdLst>
                <a:gd name="connsiteX0" fmla="*/ 1302502 w 4691070"/>
                <a:gd name="connsiteY0" fmla="*/ 0 h 363646"/>
                <a:gd name="connsiteX1" fmla="*/ 4331514 w 4691070"/>
                <a:gd name="connsiteY1" fmla="*/ 0 h 363646"/>
                <a:gd name="connsiteX2" fmla="*/ 4691070 w 4691070"/>
                <a:gd name="connsiteY2" fmla="*/ 363646 h 363646"/>
                <a:gd name="connsiteX3" fmla="*/ 1302502 w 4691070"/>
                <a:gd name="connsiteY3" fmla="*/ 363646 h 363646"/>
                <a:gd name="connsiteX4" fmla="*/ 0 w 4691070"/>
                <a:gd name="connsiteY4" fmla="*/ 363646 h 363646"/>
                <a:gd name="connsiteX5" fmla="*/ 0 w 4691070"/>
                <a:gd name="connsiteY5" fmla="*/ 46 h 363646"/>
                <a:gd name="connsiteX6" fmla="*/ 1302502 w 4691070"/>
                <a:gd name="connsiteY6" fmla="*/ 46 h 36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1070" h="363646">
                  <a:moveTo>
                    <a:pt x="1302502" y="0"/>
                  </a:moveTo>
                  <a:lnTo>
                    <a:pt x="4331514" y="0"/>
                  </a:lnTo>
                  <a:lnTo>
                    <a:pt x="4691070" y="363646"/>
                  </a:lnTo>
                  <a:lnTo>
                    <a:pt x="1302502" y="363646"/>
                  </a:lnTo>
                  <a:lnTo>
                    <a:pt x="0" y="363646"/>
                  </a:lnTo>
                  <a:lnTo>
                    <a:pt x="0" y="46"/>
                  </a:lnTo>
                  <a:lnTo>
                    <a:pt x="1302502" y="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8" name="Grupo 5">
            <a:extLst>
              <a:ext uri="{FF2B5EF4-FFF2-40B4-BE49-F238E27FC236}">
                <a16:creationId xmlns:a16="http://schemas.microsoft.com/office/drawing/2014/main" id="{ABDE1DDD-1014-1365-CE8E-8EA7CE4C5F5F}"/>
              </a:ext>
            </a:extLst>
          </p:cNvPr>
          <p:cNvGrpSpPr/>
          <p:nvPr/>
        </p:nvGrpSpPr>
        <p:grpSpPr>
          <a:xfrm>
            <a:off x="2203168" y="2811199"/>
            <a:ext cx="1738429" cy="2247435"/>
            <a:chOff x="2241268" y="3217599"/>
            <a:chExt cx="1738429" cy="2247435"/>
          </a:xfrm>
          <a:solidFill>
            <a:srgbClr val="22393F"/>
          </a:solidFill>
        </p:grpSpPr>
        <p:sp>
          <p:nvSpPr>
            <p:cNvPr id="9" name="Forma libre: forma 61">
              <a:extLst>
                <a:ext uri="{FF2B5EF4-FFF2-40B4-BE49-F238E27FC236}">
                  <a16:creationId xmlns:a16="http://schemas.microsoft.com/office/drawing/2014/main" id="{CF83A06E-EBFF-C1E5-5999-BF4CC83D001D}"/>
                </a:ext>
              </a:extLst>
            </p:cNvPr>
            <p:cNvSpPr/>
            <p:nvPr/>
          </p:nvSpPr>
          <p:spPr>
            <a:xfrm>
              <a:off x="2241268" y="3217599"/>
              <a:ext cx="1738429" cy="2247435"/>
            </a:xfrm>
            <a:custGeom>
              <a:avLst/>
              <a:gdLst>
                <a:gd name="connsiteX0" fmla="*/ 1737110 w 1738429"/>
                <a:gd name="connsiteY0" fmla="*/ 960015 h 2247435"/>
                <a:gd name="connsiteX1" fmla="*/ 1738402 w 1738429"/>
                <a:gd name="connsiteY1" fmla="*/ 1713285 h 2247435"/>
                <a:gd name="connsiteX2" fmla="*/ 1626671 w 1738429"/>
                <a:gd name="connsiteY2" fmla="*/ 1831905 h 2247435"/>
                <a:gd name="connsiteX3" fmla="*/ 1534746 w 1738429"/>
                <a:gd name="connsiteY3" fmla="*/ 1920601 h 2247435"/>
                <a:gd name="connsiteX4" fmla="*/ 1284588 w 1738429"/>
                <a:gd name="connsiteY4" fmla="*/ 2200467 h 2247435"/>
                <a:gd name="connsiteX5" fmla="*/ 474915 w 1738429"/>
                <a:gd name="connsiteY5" fmla="*/ 2204557 h 2247435"/>
                <a:gd name="connsiteX6" fmla="*/ 214424 w 1738429"/>
                <a:gd name="connsiteY6" fmla="*/ 1913066 h 2247435"/>
                <a:gd name="connsiteX7" fmla="*/ 127020 w 1738429"/>
                <a:gd name="connsiteY7" fmla="*/ 1832766 h 2247435"/>
                <a:gd name="connsiteX8" fmla="*/ 4 w 1738429"/>
                <a:gd name="connsiteY8" fmla="*/ 1704889 h 2247435"/>
                <a:gd name="connsiteX9" fmla="*/ 434 w 1738429"/>
                <a:gd name="connsiteY9" fmla="*/ 209113 h 2247435"/>
                <a:gd name="connsiteX10" fmla="*/ 100756 w 1738429"/>
                <a:gd name="connsiteY10" fmla="*/ 86403 h 2247435"/>
                <a:gd name="connsiteX11" fmla="*/ 184500 w 1738429"/>
                <a:gd name="connsiteY11" fmla="*/ 45715 h 2247435"/>
                <a:gd name="connsiteX12" fmla="*/ 326371 w 1738429"/>
                <a:gd name="connsiteY12" fmla="*/ 42270 h 2247435"/>
                <a:gd name="connsiteX13" fmla="*/ 400643 w 1738429"/>
                <a:gd name="connsiteY13" fmla="*/ 44423 h 2247435"/>
                <a:gd name="connsiteX14" fmla="*/ 549833 w 1738429"/>
                <a:gd name="connsiteY14" fmla="*/ 51527 h 2247435"/>
                <a:gd name="connsiteX15" fmla="*/ 657474 w 1738429"/>
                <a:gd name="connsiteY15" fmla="*/ 85111 h 2247435"/>
                <a:gd name="connsiteX16" fmla="*/ 1066508 w 1738429"/>
                <a:gd name="connsiteY16" fmla="*/ 85757 h 2247435"/>
                <a:gd name="connsiteX17" fmla="*/ 1199552 w 1738429"/>
                <a:gd name="connsiteY17" fmla="*/ 34735 h 2247435"/>
                <a:gd name="connsiteX18" fmla="*/ 1319679 w 1738429"/>
                <a:gd name="connsiteY18" fmla="*/ 31506 h 2247435"/>
                <a:gd name="connsiteX19" fmla="*/ 1415049 w 1738429"/>
                <a:gd name="connsiteY19" fmla="*/ 30860 h 2247435"/>
                <a:gd name="connsiteX20" fmla="*/ 1449279 w 1738429"/>
                <a:gd name="connsiteY20" fmla="*/ 6533 h 2247435"/>
                <a:gd name="connsiteX21" fmla="*/ 1734527 w 1738429"/>
                <a:gd name="connsiteY21" fmla="*/ 206745 h 2247435"/>
                <a:gd name="connsiteX22" fmla="*/ 1734957 w 1738429"/>
                <a:gd name="connsiteY22" fmla="*/ 960015 h 2247435"/>
                <a:gd name="connsiteX23" fmla="*/ 1737541 w 1738429"/>
                <a:gd name="connsiteY23" fmla="*/ 960015 h 2247435"/>
                <a:gd name="connsiteX24" fmla="*/ 1492335 w 1738429"/>
                <a:gd name="connsiteY24" fmla="*/ 1352688 h 2247435"/>
                <a:gd name="connsiteX25" fmla="*/ 1594594 w 1738429"/>
                <a:gd name="connsiteY25" fmla="*/ 1094351 h 2247435"/>
                <a:gd name="connsiteX26" fmla="*/ 1311929 w 1738429"/>
                <a:gd name="connsiteY26" fmla="*/ 1166685 h 2247435"/>
                <a:gd name="connsiteX27" fmla="*/ 1182115 w 1738429"/>
                <a:gd name="connsiteY27" fmla="*/ 990585 h 2247435"/>
                <a:gd name="connsiteX28" fmla="*/ 1250143 w 1738429"/>
                <a:gd name="connsiteY28" fmla="*/ 918250 h 2247435"/>
                <a:gd name="connsiteX29" fmla="*/ 1497717 w 1738429"/>
                <a:gd name="connsiteY29" fmla="*/ 793602 h 2247435"/>
                <a:gd name="connsiteX30" fmla="*/ 1600837 w 1738429"/>
                <a:gd name="connsiteY30" fmla="*/ 813839 h 2247435"/>
                <a:gd name="connsiteX31" fmla="*/ 1409667 w 1738429"/>
                <a:gd name="connsiteY31" fmla="*/ 454319 h 2247435"/>
                <a:gd name="connsiteX32" fmla="*/ 1274470 w 1738429"/>
                <a:gd name="connsiteY32" fmla="*/ 342803 h 2247435"/>
                <a:gd name="connsiteX33" fmla="*/ 758225 w 1738429"/>
                <a:gd name="connsiteY33" fmla="*/ 236239 h 2247435"/>
                <a:gd name="connsiteX34" fmla="*/ 759517 w 1738429"/>
                <a:gd name="connsiteY34" fmla="*/ 235378 h 2247435"/>
                <a:gd name="connsiteX35" fmla="*/ 388587 w 1738429"/>
                <a:gd name="connsiteY35" fmla="*/ 412985 h 2247435"/>
                <a:gd name="connsiteX36" fmla="*/ 306780 w 1738429"/>
                <a:gd name="connsiteY36" fmla="*/ 493500 h 2247435"/>
                <a:gd name="connsiteX37" fmla="*/ 158666 w 1738429"/>
                <a:gd name="connsiteY37" fmla="*/ 1160442 h 2247435"/>
                <a:gd name="connsiteX38" fmla="*/ 435949 w 1738429"/>
                <a:gd name="connsiteY38" fmla="*/ 1549025 h 2247435"/>
                <a:gd name="connsiteX39" fmla="*/ 497735 w 1738429"/>
                <a:gd name="connsiteY39" fmla="*/ 1588852 h 2247435"/>
                <a:gd name="connsiteX40" fmla="*/ 1338624 w 1738429"/>
                <a:gd name="connsiteY40" fmla="*/ 1528573 h 2247435"/>
                <a:gd name="connsiteX41" fmla="*/ 1492550 w 1738429"/>
                <a:gd name="connsiteY41" fmla="*/ 1352473 h 2247435"/>
                <a:gd name="connsiteX42" fmla="*/ 1351756 w 1738429"/>
                <a:gd name="connsiteY42" fmla="*/ 2006929 h 2247435"/>
                <a:gd name="connsiteX43" fmla="*/ 1284373 w 1738429"/>
                <a:gd name="connsiteY43" fmla="*/ 1832766 h 2247435"/>
                <a:gd name="connsiteX44" fmla="*/ 468241 w 1738429"/>
                <a:gd name="connsiteY44" fmla="*/ 1832766 h 2247435"/>
                <a:gd name="connsiteX45" fmla="*/ 362753 w 1738429"/>
                <a:gd name="connsiteY45" fmla="*/ 1864197 h 2247435"/>
                <a:gd name="connsiteX46" fmla="*/ 387726 w 1738429"/>
                <a:gd name="connsiteY46" fmla="*/ 2012311 h 2247435"/>
                <a:gd name="connsiteX47" fmla="*/ 404087 w 1738429"/>
                <a:gd name="connsiteY47" fmla="*/ 1993581 h 2247435"/>
                <a:gd name="connsiteX48" fmla="*/ 469748 w 1738429"/>
                <a:gd name="connsiteY48" fmla="*/ 1871086 h 2247435"/>
                <a:gd name="connsiteX49" fmla="*/ 545097 w 1738429"/>
                <a:gd name="connsiteY49" fmla="*/ 1995088 h 2247435"/>
                <a:gd name="connsiteX50" fmla="*/ 628841 w 1738429"/>
                <a:gd name="connsiteY50" fmla="*/ 2063548 h 2247435"/>
                <a:gd name="connsiteX51" fmla="*/ 1068661 w 1738429"/>
                <a:gd name="connsiteY51" fmla="*/ 2061825 h 2247435"/>
                <a:gd name="connsiteX52" fmla="*/ 1205795 w 1738429"/>
                <a:gd name="connsiteY52" fmla="*/ 1945358 h 2247435"/>
                <a:gd name="connsiteX53" fmla="*/ 1273824 w 1738429"/>
                <a:gd name="connsiteY53" fmla="*/ 1869794 h 2247435"/>
                <a:gd name="connsiteX54" fmla="*/ 1342714 w 1738429"/>
                <a:gd name="connsiteY54" fmla="*/ 1945358 h 2247435"/>
                <a:gd name="connsiteX55" fmla="*/ 1351326 w 1738429"/>
                <a:gd name="connsiteY55" fmla="*/ 2006713 h 224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738429" h="2247435">
                  <a:moveTo>
                    <a:pt x="1737110" y="960015"/>
                  </a:moveTo>
                  <a:cubicBezTo>
                    <a:pt x="1737110" y="1211033"/>
                    <a:pt x="1734957" y="1462267"/>
                    <a:pt x="1738402" y="1713285"/>
                  </a:cubicBezTo>
                  <a:cubicBezTo>
                    <a:pt x="1739478" y="1795522"/>
                    <a:pt x="1709339" y="1835780"/>
                    <a:pt x="1626671" y="1831905"/>
                  </a:cubicBezTo>
                  <a:cubicBezTo>
                    <a:pt x="1563378" y="1828891"/>
                    <a:pt x="1541204" y="1857308"/>
                    <a:pt x="1534746" y="1920601"/>
                  </a:cubicBezTo>
                  <a:cubicBezTo>
                    <a:pt x="1517954" y="2084860"/>
                    <a:pt x="1445188" y="2164299"/>
                    <a:pt x="1284588" y="2200467"/>
                  </a:cubicBezTo>
                  <a:cubicBezTo>
                    <a:pt x="1015271" y="2260961"/>
                    <a:pt x="744663" y="2263760"/>
                    <a:pt x="474915" y="2204557"/>
                  </a:cubicBezTo>
                  <a:cubicBezTo>
                    <a:pt x="299245" y="2166022"/>
                    <a:pt x="231647" y="2090888"/>
                    <a:pt x="214424" y="1913066"/>
                  </a:cubicBezTo>
                  <a:cubicBezTo>
                    <a:pt x="208612" y="1852787"/>
                    <a:pt x="183854" y="1828891"/>
                    <a:pt x="127020" y="1832766"/>
                  </a:cubicBezTo>
                  <a:cubicBezTo>
                    <a:pt x="35310" y="1839009"/>
                    <a:pt x="-427" y="1797029"/>
                    <a:pt x="4" y="1704889"/>
                  </a:cubicBezTo>
                  <a:cubicBezTo>
                    <a:pt x="2372" y="1206297"/>
                    <a:pt x="1511" y="707705"/>
                    <a:pt x="434" y="209113"/>
                  </a:cubicBezTo>
                  <a:cubicBezTo>
                    <a:pt x="434" y="137209"/>
                    <a:pt x="21747" y="90278"/>
                    <a:pt x="100756" y="86403"/>
                  </a:cubicBezTo>
                  <a:cubicBezTo>
                    <a:pt x="134339" y="84896"/>
                    <a:pt x="161680" y="72840"/>
                    <a:pt x="184500" y="45715"/>
                  </a:cubicBezTo>
                  <a:cubicBezTo>
                    <a:pt x="229063" y="-7460"/>
                    <a:pt x="279870" y="-21238"/>
                    <a:pt x="326371" y="42270"/>
                  </a:cubicBezTo>
                  <a:cubicBezTo>
                    <a:pt x="353711" y="79729"/>
                    <a:pt x="372656" y="77361"/>
                    <a:pt x="400643" y="44423"/>
                  </a:cubicBezTo>
                  <a:cubicBezTo>
                    <a:pt x="452095" y="-15856"/>
                    <a:pt x="503117" y="-14564"/>
                    <a:pt x="549833" y="51527"/>
                  </a:cubicBezTo>
                  <a:cubicBezTo>
                    <a:pt x="577174" y="90278"/>
                    <a:pt x="618723" y="84896"/>
                    <a:pt x="657474" y="85111"/>
                  </a:cubicBezTo>
                  <a:cubicBezTo>
                    <a:pt x="793747" y="85757"/>
                    <a:pt x="930020" y="85111"/>
                    <a:pt x="1066508" y="85757"/>
                  </a:cubicBezTo>
                  <a:cubicBezTo>
                    <a:pt x="1117745" y="85972"/>
                    <a:pt x="1163385" y="82528"/>
                    <a:pt x="1199552" y="34735"/>
                  </a:cubicBezTo>
                  <a:cubicBezTo>
                    <a:pt x="1232921" y="-9397"/>
                    <a:pt x="1282651" y="-12196"/>
                    <a:pt x="1319679" y="31506"/>
                  </a:cubicBezTo>
                  <a:cubicBezTo>
                    <a:pt x="1356062" y="74778"/>
                    <a:pt x="1382326" y="87049"/>
                    <a:pt x="1415049" y="30860"/>
                  </a:cubicBezTo>
                  <a:cubicBezTo>
                    <a:pt x="1421507" y="19666"/>
                    <a:pt x="1436362" y="11054"/>
                    <a:pt x="1449279" y="6533"/>
                  </a:cubicBezTo>
                  <a:cubicBezTo>
                    <a:pt x="1515155" y="-16932"/>
                    <a:pt x="1734311" y="136133"/>
                    <a:pt x="1734527" y="206745"/>
                  </a:cubicBezTo>
                  <a:cubicBezTo>
                    <a:pt x="1735388" y="457763"/>
                    <a:pt x="1734957" y="708997"/>
                    <a:pt x="1734957" y="960015"/>
                  </a:cubicBezTo>
                  <a:lnTo>
                    <a:pt x="1737541" y="960015"/>
                  </a:lnTo>
                  <a:close/>
                  <a:moveTo>
                    <a:pt x="1492335" y="1352688"/>
                  </a:moveTo>
                  <a:cubicBezTo>
                    <a:pt x="1548308" y="1276694"/>
                    <a:pt x="1584691" y="1193380"/>
                    <a:pt x="1594594" y="1094351"/>
                  </a:cubicBezTo>
                  <a:cubicBezTo>
                    <a:pt x="1506328" y="1160442"/>
                    <a:pt x="1460258" y="1171852"/>
                    <a:pt x="1311929" y="1166685"/>
                  </a:cubicBezTo>
                  <a:cubicBezTo>
                    <a:pt x="1150899" y="1161088"/>
                    <a:pt x="1140350" y="1144511"/>
                    <a:pt x="1182115" y="990585"/>
                  </a:cubicBezTo>
                  <a:cubicBezTo>
                    <a:pt x="1192879" y="950543"/>
                    <a:pt x="1211393" y="928369"/>
                    <a:pt x="1250143" y="918250"/>
                  </a:cubicBezTo>
                  <a:cubicBezTo>
                    <a:pt x="1341423" y="894569"/>
                    <a:pt x="1425598" y="854742"/>
                    <a:pt x="1497717" y="793602"/>
                  </a:cubicBezTo>
                  <a:cubicBezTo>
                    <a:pt x="1530440" y="766046"/>
                    <a:pt x="1558642" y="763032"/>
                    <a:pt x="1600837" y="813839"/>
                  </a:cubicBezTo>
                  <a:cubicBezTo>
                    <a:pt x="1559072" y="662065"/>
                    <a:pt x="1505898" y="546459"/>
                    <a:pt x="1409667" y="454319"/>
                  </a:cubicBezTo>
                  <a:cubicBezTo>
                    <a:pt x="1364673" y="417075"/>
                    <a:pt x="1319464" y="380047"/>
                    <a:pt x="1274470" y="342803"/>
                  </a:cubicBezTo>
                  <a:cubicBezTo>
                    <a:pt x="1116454" y="238822"/>
                    <a:pt x="947242" y="189523"/>
                    <a:pt x="758225" y="236239"/>
                  </a:cubicBezTo>
                  <a:lnTo>
                    <a:pt x="759517" y="235378"/>
                  </a:lnTo>
                  <a:cubicBezTo>
                    <a:pt x="612264" y="245496"/>
                    <a:pt x="485894" y="298670"/>
                    <a:pt x="388587" y="412985"/>
                  </a:cubicBezTo>
                  <a:cubicBezTo>
                    <a:pt x="361246" y="439895"/>
                    <a:pt x="333905" y="466805"/>
                    <a:pt x="306780" y="493500"/>
                  </a:cubicBezTo>
                  <a:cubicBezTo>
                    <a:pt x="121207" y="685531"/>
                    <a:pt x="101186" y="918681"/>
                    <a:pt x="158666" y="1160442"/>
                  </a:cubicBezTo>
                  <a:cubicBezTo>
                    <a:pt x="196986" y="1322118"/>
                    <a:pt x="281807" y="1463558"/>
                    <a:pt x="435949" y="1549025"/>
                  </a:cubicBezTo>
                  <a:cubicBezTo>
                    <a:pt x="456616" y="1562372"/>
                    <a:pt x="477068" y="1575505"/>
                    <a:pt x="497735" y="1588852"/>
                  </a:cubicBezTo>
                  <a:cubicBezTo>
                    <a:pt x="720120" y="1761292"/>
                    <a:pt x="1111717" y="1733306"/>
                    <a:pt x="1338624" y="1528573"/>
                  </a:cubicBezTo>
                  <a:cubicBezTo>
                    <a:pt x="1389861" y="1469801"/>
                    <a:pt x="1441313" y="1411245"/>
                    <a:pt x="1492550" y="1352473"/>
                  </a:cubicBezTo>
                  <a:close/>
                  <a:moveTo>
                    <a:pt x="1351756" y="2006929"/>
                  </a:moveTo>
                  <a:cubicBezTo>
                    <a:pt x="1429042" y="1876038"/>
                    <a:pt x="1408806" y="1833197"/>
                    <a:pt x="1284373" y="1832766"/>
                  </a:cubicBezTo>
                  <a:cubicBezTo>
                    <a:pt x="1012257" y="1831690"/>
                    <a:pt x="740357" y="1831905"/>
                    <a:pt x="468241" y="1832766"/>
                  </a:cubicBezTo>
                  <a:cubicBezTo>
                    <a:pt x="430782" y="1832766"/>
                    <a:pt x="381698" y="1818988"/>
                    <a:pt x="362753" y="1864197"/>
                  </a:cubicBezTo>
                  <a:cubicBezTo>
                    <a:pt x="341871" y="1914358"/>
                    <a:pt x="345746" y="1967102"/>
                    <a:pt x="387726" y="2012311"/>
                  </a:cubicBezTo>
                  <a:cubicBezTo>
                    <a:pt x="395906" y="2003269"/>
                    <a:pt x="402580" y="1998963"/>
                    <a:pt x="404087" y="1993581"/>
                  </a:cubicBezTo>
                  <a:cubicBezTo>
                    <a:pt x="416358" y="1947296"/>
                    <a:pt x="383420" y="1874100"/>
                    <a:pt x="469748" y="1871086"/>
                  </a:cubicBezTo>
                  <a:cubicBezTo>
                    <a:pt x="562319" y="1867857"/>
                    <a:pt x="539930" y="1942775"/>
                    <a:pt x="545097" y="1995088"/>
                  </a:cubicBezTo>
                  <a:cubicBezTo>
                    <a:pt x="550479" y="2048478"/>
                    <a:pt x="572437" y="2065916"/>
                    <a:pt x="628841" y="2063548"/>
                  </a:cubicBezTo>
                  <a:cubicBezTo>
                    <a:pt x="775448" y="2057304"/>
                    <a:pt x="922916" y="2051061"/>
                    <a:pt x="1068661" y="2061825"/>
                  </a:cubicBezTo>
                  <a:cubicBezTo>
                    <a:pt x="1165968" y="2068930"/>
                    <a:pt x="1211608" y="2046756"/>
                    <a:pt x="1205795" y="1945358"/>
                  </a:cubicBezTo>
                  <a:cubicBezTo>
                    <a:pt x="1203212" y="1900149"/>
                    <a:pt x="1221511" y="1869794"/>
                    <a:pt x="1273824" y="1869794"/>
                  </a:cubicBezTo>
                  <a:cubicBezTo>
                    <a:pt x="1326138" y="1869794"/>
                    <a:pt x="1341423" y="1900149"/>
                    <a:pt x="1342714" y="1945358"/>
                  </a:cubicBezTo>
                  <a:cubicBezTo>
                    <a:pt x="1343145" y="1959352"/>
                    <a:pt x="1346590" y="1973130"/>
                    <a:pt x="1351326" y="2006713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0" name="Forma libre: forma 62">
              <a:extLst>
                <a:ext uri="{FF2B5EF4-FFF2-40B4-BE49-F238E27FC236}">
                  <a16:creationId xmlns:a16="http://schemas.microsoft.com/office/drawing/2014/main" id="{71EC7B09-47CC-E845-C6FB-1ACBBBC9A576}"/>
                </a:ext>
              </a:extLst>
            </p:cNvPr>
            <p:cNvSpPr/>
            <p:nvPr/>
          </p:nvSpPr>
          <p:spPr>
            <a:xfrm>
              <a:off x="2500316" y="3612033"/>
              <a:ext cx="528306" cy="344649"/>
            </a:xfrm>
            <a:custGeom>
              <a:avLst/>
              <a:gdLst>
                <a:gd name="connsiteX0" fmla="*/ 129539 w 528306"/>
                <a:gd name="connsiteY0" fmla="*/ 18981 h 344649"/>
                <a:gd name="connsiteX1" fmla="*/ 527810 w 528306"/>
                <a:gd name="connsiteY1" fmla="*/ 221991 h 344649"/>
                <a:gd name="connsiteX2" fmla="*/ 336424 w 528306"/>
                <a:gd name="connsiteY2" fmla="*/ 340181 h 344649"/>
                <a:gd name="connsiteX3" fmla="*/ 43211 w 528306"/>
                <a:gd name="connsiteY3" fmla="*/ 244811 h 344649"/>
                <a:gd name="connsiteX4" fmla="*/ 8766 w 528306"/>
                <a:gd name="connsiteY4" fmla="*/ 175706 h 344649"/>
                <a:gd name="connsiteX5" fmla="*/ 47732 w 528306"/>
                <a:gd name="connsiteY5" fmla="*/ 99496 h 344649"/>
                <a:gd name="connsiteX6" fmla="*/ 129539 w 528306"/>
                <a:gd name="connsiteY6" fmla="*/ 18981 h 34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306" h="344649">
                  <a:moveTo>
                    <a:pt x="129539" y="18981"/>
                  </a:moveTo>
                  <a:cubicBezTo>
                    <a:pt x="278298" y="-46034"/>
                    <a:pt x="494871" y="64405"/>
                    <a:pt x="527810" y="221991"/>
                  </a:cubicBezTo>
                  <a:cubicBezTo>
                    <a:pt x="537928" y="270430"/>
                    <a:pt x="390675" y="366445"/>
                    <a:pt x="336424" y="340181"/>
                  </a:cubicBezTo>
                  <a:cubicBezTo>
                    <a:pt x="242562" y="294541"/>
                    <a:pt x="148914" y="253422"/>
                    <a:pt x="43211" y="244811"/>
                  </a:cubicBezTo>
                  <a:cubicBezTo>
                    <a:pt x="1231" y="241367"/>
                    <a:pt x="-9964" y="213595"/>
                    <a:pt x="8766" y="175706"/>
                  </a:cubicBezTo>
                  <a:cubicBezTo>
                    <a:pt x="21467" y="150087"/>
                    <a:pt x="34815" y="124899"/>
                    <a:pt x="47732" y="99496"/>
                  </a:cubicBezTo>
                  <a:cubicBezTo>
                    <a:pt x="75073" y="72586"/>
                    <a:pt x="102413" y="45676"/>
                    <a:pt x="129539" y="18981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1" name="Forma libre: forma 63">
              <a:extLst>
                <a:ext uri="{FF2B5EF4-FFF2-40B4-BE49-F238E27FC236}">
                  <a16:creationId xmlns:a16="http://schemas.microsoft.com/office/drawing/2014/main" id="{2B31536D-9F3F-4624-F847-BCF185EB87E1}"/>
                </a:ext>
              </a:extLst>
            </p:cNvPr>
            <p:cNvSpPr/>
            <p:nvPr/>
          </p:nvSpPr>
          <p:spPr>
            <a:xfrm>
              <a:off x="3334746" y="3560832"/>
              <a:ext cx="375198" cy="535168"/>
            </a:xfrm>
            <a:custGeom>
              <a:avLst/>
              <a:gdLst>
                <a:gd name="connsiteX0" fmla="*/ 316189 w 375198"/>
                <a:gd name="connsiteY0" fmla="*/ 111301 h 535168"/>
                <a:gd name="connsiteX1" fmla="*/ 362905 w 375198"/>
                <a:gd name="connsiteY1" fmla="*/ 299672 h 535168"/>
                <a:gd name="connsiteX2" fmla="*/ 137936 w 375198"/>
                <a:gd name="connsiteY2" fmla="*/ 524641 h 535168"/>
                <a:gd name="connsiteX3" fmla="*/ 80886 w 375198"/>
                <a:gd name="connsiteY3" fmla="*/ 519689 h 535168"/>
                <a:gd name="connsiteX4" fmla="*/ 6184 w 375198"/>
                <a:gd name="connsiteY4" fmla="*/ 351339 h 535168"/>
                <a:gd name="connsiteX5" fmla="*/ 112748 w 375198"/>
                <a:gd name="connsiteY5" fmla="*/ 37459 h 535168"/>
                <a:gd name="connsiteX6" fmla="*/ 180992 w 375198"/>
                <a:gd name="connsiteY6" fmla="*/ 0 h 535168"/>
                <a:gd name="connsiteX7" fmla="*/ 316189 w 375198"/>
                <a:gd name="connsiteY7" fmla="*/ 111301 h 53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198" h="535168">
                  <a:moveTo>
                    <a:pt x="316189" y="111301"/>
                  </a:moveTo>
                  <a:cubicBezTo>
                    <a:pt x="326738" y="175239"/>
                    <a:pt x="404885" y="221955"/>
                    <a:pt x="362905" y="299672"/>
                  </a:cubicBezTo>
                  <a:cubicBezTo>
                    <a:pt x="310161" y="397194"/>
                    <a:pt x="232660" y="469529"/>
                    <a:pt x="137936" y="524641"/>
                  </a:cubicBezTo>
                  <a:cubicBezTo>
                    <a:pt x="118130" y="536266"/>
                    <a:pt x="91435" y="542725"/>
                    <a:pt x="80886" y="519689"/>
                  </a:cubicBezTo>
                  <a:cubicBezTo>
                    <a:pt x="55053" y="462855"/>
                    <a:pt x="-22234" y="414632"/>
                    <a:pt x="6184" y="351339"/>
                  </a:cubicBezTo>
                  <a:cubicBezTo>
                    <a:pt x="52254" y="249296"/>
                    <a:pt x="91005" y="147037"/>
                    <a:pt x="112748" y="37459"/>
                  </a:cubicBezTo>
                  <a:cubicBezTo>
                    <a:pt x="120068" y="861"/>
                    <a:pt x="151929" y="1292"/>
                    <a:pt x="180992" y="0"/>
                  </a:cubicBezTo>
                  <a:cubicBezTo>
                    <a:pt x="225986" y="37028"/>
                    <a:pt x="271195" y="74272"/>
                    <a:pt x="316189" y="111301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2" name="Forma libre: forma 64">
              <a:extLst>
                <a:ext uri="{FF2B5EF4-FFF2-40B4-BE49-F238E27FC236}">
                  <a16:creationId xmlns:a16="http://schemas.microsoft.com/office/drawing/2014/main" id="{0FF16DCD-0BCF-EDF3-E9A6-AC500D52FA6D}"/>
                </a:ext>
              </a:extLst>
            </p:cNvPr>
            <p:cNvSpPr/>
            <p:nvPr/>
          </p:nvSpPr>
          <p:spPr>
            <a:xfrm>
              <a:off x="3201804" y="4398938"/>
              <a:ext cx="531798" cy="355585"/>
            </a:xfrm>
            <a:custGeom>
              <a:avLst/>
              <a:gdLst>
                <a:gd name="connsiteX0" fmla="*/ 377872 w 531798"/>
                <a:gd name="connsiteY0" fmla="*/ 347449 h 355585"/>
                <a:gd name="connsiteX1" fmla="*/ 268 w 531798"/>
                <a:gd name="connsiteY1" fmla="*/ 119466 h 355585"/>
                <a:gd name="connsiteX2" fmla="*/ 186056 w 531798"/>
                <a:gd name="connsiteY2" fmla="*/ 4291 h 355585"/>
                <a:gd name="connsiteX3" fmla="*/ 488096 w 531798"/>
                <a:gd name="connsiteY3" fmla="*/ 108272 h 355585"/>
                <a:gd name="connsiteX4" fmla="*/ 531798 w 531798"/>
                <a:gd name="connsiteY4" fmla="*/ 171349 h 355585"/>
                <a:gd name="connsiteX5" fmla="*/ 377872 w 531798"/>
                <a:gd name="connsiteY5" fmla="*/ 347449 h 3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798" h="355585">
                  <a:moveTo>
                    <a:pt x="377872" y="347449"/>
                  </a:moveTo>
                  <a:cubicBezTo>
                    <a:pt x="246550" y="390506"/>
                    <a:pt x="22012" y="255093"/>
                    <a:pt x="268" y="119466"/>
                  </a:cubicBezTo>
                  <a:cubicBezTo>
                    <a:pt x="-7051" y="74257"/>
                    <a:pt x="137403" y="-21328"/>
                    <a:pt x="186056" y="4291"/>
                  </a:cubicBezTo>
                  <a:cubicBezTo>
                    <a:pt x="282072" y="54666"/>
                    <a:pt x="380671" y="93202"/>
                    <a:pt x="488096" y="108272"/>
                  </a:cubicBezTo>
                  <a:cubicBezTo>
                    <a:pt x="523833" y="113223"/>
                    <a:pt x="531798" y="140348"/>
                    <a:pt x="531798" y="171349"/>
                  </a:cubicBezTo>
                  <a:cubicBezTo>
                    <a:pt x="480561" y="230121"/>
                    <a:pt x="429109" y="288677"/>
                    <a:pt x="377872" y="347449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3" name="Forma libre: forma 65">
              <a:extLst>
                <a:ext uri="{FF2B5EF4-FFF2-40B4-BE49-F238E27FC236}">
                  <a16:creationId xmlns:a16="http://schemas.microsoft.com/office/drawing/2014/main" id="{D8B4CE8F-0B63-EA12-EBA2-62DC5164AEE5}"/>
                </a:ext>
              </a:extLst>
            </p:cNvPr>
            <p:cNvSpPr/>
            <p:nvPr/>
          </p:nvSpPr>
          <p:spPr>
            <a:xfrm>
              <a:off x="2551375" y="4267938"/>
              <a:ext cx="347785" cy="538943"/>
            </a:xfrm>
            <a:custGeom>
              <a:avLst/>
              <a:gdLst>
                <a:gd name="connsiteX0" fmla="*/ 125626 w 347785"/>
                <a:gd name="connsiteY0" fmla="*/ 499116 h 538943"/>
                <a:gd name="connsiteX1" fmla="*/ 82139 w 347785"/>
                <a:gd name="connsiteY1" fmla="*/ 451539 h 538943"/>
                <a:gd name="connsiteX2" fmla="*/ 215398 w 347785"/>
                <a:gd name="connsiteY2" fmla="*/ 740 h 538943"/>
                <a:gd name="connsiteX3" fmla="*/ 343706 w 347785"/>
                <a:gd name="connsiteY3" fmla="*/ 175763 h 538943"/>
                <a:gd name="connsiteX4" fmla="*/ 228530 w 347785"/>
                <a:gd name="connsiteY4" fmla="*/ 509665 h 538943"/>
                <a:gd name="connsiteX5" fmla="*/ 187196 w 347785"/>
                <a:gd name="connsiteY5" fmla="*/ 538943 h 538943"/>
                <a:gd name="connsiteX6" fmla="*/ 125410 w 347785"/>
                <a:gd name="connsiteY6" fmla="*/ 499116 h 53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785" h="538943">
                  <a:moveTo>
                    <a:pt x="125626" y="499116"/>
                  </a:moveTo>
                  <a:cubicBezTo>
                    <a:pt x="111202" y="483185"/>
                    <a:pt x="97209" y="466824"/>
                    <a:pt x="82139" y="451539"/>
                  </a:cubicBezTo>
                  <a:cubicBezTo>
                    <a:pt x="-70926" y="295245"/>
                    <a:pt x="-744" y="58004"/>
                    <a:pt x="215398" y="740"/>
                  </a:cubicBezTo>
                  <a:cubicBezTo>
                    <a:pt x="260823" y="-11316"/>
                    <a:pt x="370186" y="127325"/>
                    <a:pt x="343706" y="175763"/>
                  </a:cubicBezTo>
                  <a:cubicBezTo>
                    <a:pt x="286011" y="281467"/>
                    <a:pt x="253288" y="393413"/>
                    <a:pt x="228530" y="509665"/>
                  </a:cubicBezTo>
                  <a:cubicBezTo>
                    <a:pt x="225947" y="521936"/>
                    <a:pt x="201405" y="529256"/>
                    <a:pt x="187196" y="538943"/>
                  </a:cubicBezTo>
                  <a:cubicBezTo>
                    <a:pt x="166529" y="525596"/>
                    <a:pt x="146078" y="512463"/>
                    <a:pt x="125410" y="499116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4" name="Forma libre: forma 66">
              <a:extLst>
                <a:ext uri="{FF2B5EF4-FFF2-40B4-BE49-F238E27FC236}">
                  <a16:creationId xmlns:a16="http://schemas.microsoft.com/office/drawing/2014/main" id="{6348E679-E61A-E321-D227-A97CE4F623C3}"/>
                </a:ext>
              </a:extLst>
            </p:cNvPr>
            <p:cNvSpPr/>
            <p:nvPr/>
          </p:nvSpPr>
          <p:spPr>
            <a:xfrm>
              <a:off x="2844642" y="3904205"/>
              <a:ext cx="544954" cy="544691"/>
            </a:xfrm>
            <a:custGeom>
              <a:avLst/>
              <a:gdLst>
                <a:gd name="connsiteX0" fmla="*/ 267228 w 544954"/>
                <a:gd name="connsiteY0" fmla="*/ 544663 h 544691"/>
                <a:gd name="connsiteX1" fmla="*/ 64 w 544954"/>
                <a:gd name="connsiteY1" fmla="*/ 266304 h 544691"/>
                <a:gd name="connsiteX2" fmla="*/ 270888 w 544954"/>
                <a:gd name="connsiteY2" fmla="*/ 1 h 544691"/>
                <a:gd name="connsiteX3" fmla="*/ 544941 w 544954"/>
                <a:gd name="connsiteY3" fmla="*/ 275777 h 544691"/>
                <a:gd name="connsiteX4" fmla="*/ 267228 w 544954"/>
                <a:gd name="connsiteY4" fmla="*/ 544663 h 54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54" h="544691">
                  <a:moveTo>
                    <a:pt x="267228" y="544663"/>
                  </a:moveTo>
                  <a:cubicBezTo>
                    <a:pt x="116316" y="542510"/>
                    <a:pt x="-3165" y="418078"/>
                    <a:pt x="64" y="266304"/>
                  </a:cubicBezTo>
                  <a:cubicBezTo>
                    <a:pt x="3078" y="123142"/>
                    <a:pt x="127941" y="432"/>
                    <a:pt x="270888" y="1"/>
                  </a:cubicBezTo>
                  <a:cubicBezTo>
                    <a:pt x="416634" y="-429"/>
                    <a:pt x="546448" y="130246"/>
                    <a:pt x="544941" y="275777"/>
                  </a:cubicBezTo>
                  <a:cubicBezTo>
                    <a:pt x="543434" y="424967"/>
                    <a:pt x="417710" y="546816"/>
                    <a:pt x="267228" y="544663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5" name="Forma libre: forma 67">
              <a:extLst>
                <a:ext uri="{FF2B5EF4-FFF2-40B4-BE49-F238E27FC236}">
                  <a16:creationId xmlns:a16="http://schemas.microsoft.com/office/drawing/2014/main" id="{A6E2A1EA-3B8F-1477-ACD0-C5B5025FEC62}"/>
                </a:ext>
              </a:extLst>
            </p:cNvPr>
            <p:cNvSpPr/>
            <p:nvPr/>
          </p:nvSpPr>
          <p:spPr>
            <a:xfrm>
              <a:off x="2927378" y="3452843"/>
              <a:ext cx="413434" cy="445966"/>
            </a:xfrm>
            <a:custGeom>
              <a:avLst/>
              <a:gdLst>
                <a:gd name="connsiteX0" fmla="*/ 72115 w 413434"/>
                <a:gd name="connsiteY0" fmla="*/ 1425 h 445966"/>
                <a:gd name="connsiteX1" fmla="*/ 114956 w 413434"/>
                <a:gd name="connsiteY1" fmla="*/ 133 h 445966"/>
                <a:gd name="connsiteX2" fmla="*/ 377168 w 413434"/>
                <a:gd name="connsiteY2" fmla="*/ 402494 h 445966"/>
                <a:gd name="connsiteX3" fmla="*/ 325501 w 413434"/>
                <a:gd name="connsiteY3" fmla="*/ 443398 h 445966"/>
                <a:gd name="connsiteX4" fmla="*/ 156720 w 413434"/>
                <a:gd name="connsiteY4" fmla="*/ 371063 h 445966"/>
                <a:gd name="connsiteX5" fmla="*/ 12912 w 413434"/>
                <a:gd name="connsiteY5" fmla="*/ 85385 h 445966"/>
                <a:gd name="connsiteX6" fmla="*/ 73191 w 413434"/>
                <a:gd name="connsiteY6" fmla="*/ 348 h 445966"/>
                <a:gd name="connsiteX7" fmla="*/ 71899 w 413434"/>
                <a:gd name="connsiteY7" fmla="*/ 1209 h 44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434" h="445965">
                  <a:moveTo>
                    <a:pt x="72115" y="1425"/>
                  </a:moveTo>
                  <a:cubicBezTo>
                    <a:pt x="86323" y="994"/>
                    <a:pt x="100747" y="564"/>
                    <a:pt x="114956" y="133"/>
                  </a:cubicBezTo>
                  <a:cubicBezTo>
                    <a:pt x="365113" y="-5464"/>
                    <a:pt x="476844" y="166115"/>
                    <a:pt x="377168" y="402494"/>
                  </a:cubicBezTo>
                  <a:cubicBezTo>
                    <a:pt x="366835" y="427036"/>
                    <a:pt x="354994" y="454592"/>
                    <a:pt x="325501" y="443398"/>
                  </a:cubicBezTo>
                  <a:cubicBezTo>
                    <a:pt x="268021" y="421224"/>
                    <a:pt x="185353" y="441245"/>
                    <a:pt x="156720" y="371063"/>
                  </a:cubicBezTo>
                  <a:cubicBezTo>
                    <a:pt x="116032" y="271603"/>
                    <a:pt x="74267" y="174942"/>
                    <a:pt x="12912" y="85385"/>
                  </a:cubicBezTo>
                  <a:cubicBezTo>
                    <a:pt x="-30790" y="21661"/>
                    <a:pt x="48434" y="26182"/>
                    <a:pt x="73191" y="348"/>
                  </a:cubicBezTo>
                  <a:cubicBezTo>
                    <a:pt x="73191" y="348"/>
                    <a:pt x="71899" y="1209"/>
                    <a:pt x="71899" y="1209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6" name="Forma libre: forma 68">
              <a:extLst>
                <a:ext uri="{FF2B5EF4-FFF2-40B4-BE49-F238E27FC236}">
                  <a16:creationId xmlns:a16="http://schemas.microsoft.com/office/drawing/2014/main" id="{19FBA6E3-AFAC-B59E-0F05-47577FE5E159}"/>
                </a:ext>
              </a:extLst>
            </p:cNvPr>
            <p:cNvSpPr/>
            <p:nvPr/>
          </p:nvSpPr>
          <p:spPr>
            <a:xfrm>
              <a:off x="2907783" y="4463641"/>
              <a:ext cx="398158" cy="440981"/>
            </a:xfrm>
            <a:custGeom>
              <a:avLst/>
              <a:gdLst>
                <a:gd name="connsiteX0" fmla="*/ 215 w 398158"/>
                <a:gd name="connsiteY0" fmla="*/ 193835 h 440981"/>
                <a:gd name="connsiteX1" fmla="*/ 4306 w 398158"/>
                <a:gd name="connsiteY1" fmla="*/ 119778 h 440981"/>
                <a:gd name="connsiteX2" fmla="*/ 62216 w 398158"/>
                <a:gd name="connsiteY2" fmla="*/ 513 h 440981"/>
                <a:gd name="connsiteX3" fmla="*/ 254032 w 398158"/>
                <a:gd name="connsiteY3" fmla="*/ 98035 h 440981"/>
                <a:gd name="connsiteX4" fmla="*/ 373944 w 398158"/>
                <a:gd name="connsiteY4" fmla="*/ 335706 h 440981"/>
                <a:gd name="connsiteX5" fmla="*/ 344020 w 398158"/>
                <a:gd name="connsiteY5" fmla="*/ 425478 h 440981"/>
                <a:gd name="connsiteX6" fmla="*/ 99891 w 398158"/>
                <a:gd name="connsiteY6" fmla="*/ 421603 h 440981"/>
                <a:gd name="connsiteX7" fmla="*/ 0 w 398158"/>
                <a:gd name="connsiteY7" fmla="*/ 193835 h 44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8158" h="440981">
                  <a:moveTo>
                    <a:pt x="215" y="193835"/>
                  </a:moveTo>
                  <a:cubicBezTo>
                    <a:pt x="1722" y="162619"/>
                    <a:pt x="-861" y="140230"/>
                    <a:pt x="4306" y="119778"/>
                  </a:cubicBezTo>
                  <a:cubicBezTo>
                    <a:pt x="15931" y="74785"/>
                    <a:pt x="1507" y="-7238"/>
                    <a:pt x="62216" y="513"/>
                  </a:cubicBezTo>
                  <a:cubicBezTo>
                    <a:pt x="128738" y="8908"/>
                    <a:pt x="227983" y="-11974"/>
                    <a:pt x="254032" y="98035"/>
                  </a:cubicBezTo>
                  <a:cubicBezTo>
                    <a:pt x="274914" y="185655"/>
                    <a:pt x="313450" y="267031"/>
                    <a:pt x="373944" y="335706"/>
                  </a:cubicBezTo>
                  <a:cubicBezTo>
                    <a:pt x="416570" y="384144"/>
                    <a:pt x="400639" y="412346"/>
                    <a:pt x="344020" y="425478"/>
                  </a:cubicBezTo>
                  <a:cubicBezTo>
                    <a:pt x="262643" y="444208"/>
                    <a:pt x="178899" y="449374"/>
                    <a:pt x="99891" y="421603"/>
                  </a:cubicBezTo>
                  <a:cubicBezTo>
                    <a:pt x="-16361" y="380699"/>
                    <a:pt x="10764" y="273059"/>
                    <a:pt x="0" y="193835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  <p:sp>
          <p:nvSpPr>
            <p:cNvPr id="17" name="Forma libre: forma 69">
              <a:extLst>
                <a:ext uri="{FF2B5EF4-FFF2-40B4-BE49-F238E27FC236}">
                  <a16:creationId xmlns:a16="http://schemas.microsoft.com/office/drawing/2014/main" id="{279ADA28-588C-7B83-1474-41CCDEFA2BA1}"/>
                </a:ext>
              </a:extLst>
            </p:cNvPr>
            <p:cNvSpPr/>
            <p:nvPr/>
          </p:nvSpPr>
          <p:spPr>
            <a:xfrm>
              <a:off x="2379511" y="3968360"/>
              <a:ext cx="449388" cy="396442"/>
            </a:xfrm>
            <a:custGeom>
              <a:avLst/>
              <a:gdLst>
                <a:gd name="connsiteX0" fmla="*/ 273164 w 449388"/>
                <a:gd name="connsiteY0" fmla="*/ 0 h 396442"/>
                <a:gd name="connsiteX1" fmla="*/ 326123 w 449388"/>
                <a:gd name="connsiteY1" fmla="*/ 6028 h 396442"/>
                <a:gd name="connsiteX2" fmla="*/ 448618 w 449388"/>
                <a:gd name="connsiteY2" fmla="*/ 73411 h 396442"/>
                <a:gd name="connsiteX3" fmla="*/ 344422 w 449388"/>
                <a:gd name="connsiteY3" fmla="*/ 261352 h 396442"/>
                <a:gd name="connsiteX4" fmla="*/ 114932 w 449388"/>
                <a:gd name="connsiteY4" fmla="*/ 375020 h 396442"/>
                <a:gd name="connsiteX5" fmla="*/ 27528 w 449388"/>
                <a:gd name="connsiteY5" fmla="*/ 352631 h 396442"/>
                <a:gd name="connsiteX6" fmla="*/ 273379 w 449388"/>
                <a:gd name="connsiteY6" fmla="*/ 215 h 39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9388" h="396442">
                  <a:moveTo>
                    <a:pt x="273164" y="0"/>
                  </a:moveTo>
                  <a:cubicBezTo>
                    <a:pt x="283713" y="1076"/>
                    <a:pt x="307178" y="-1722"/>
                    <a:pt x="326123" y="6028"/>
                  </a:cubicBezTo>
                  <a:cubicBezTo>
                    <a:pt x="370471" y="24542"/>
                    <a:pt x="458521" y="-2799"/>
                    <a:pt x="448618" y="73411"/>
                  </a:cubicBezTo>
                  <a:cubicBezTo>
                    <a:pt x="439792" y="140794"/>
                    <a:pt x="456368" y="240254"/>
                    <a:pt x="344422" y="261352"/>
                  </a:cubicBezTo>
                  <a:cubicBezTo>
                    <a:pt x="258309" y="277498"/>
                    <a:pt x="183607" y="322061"/>
                    <a:pt x="114932" y="375020"/>
                  </a:cubicBezTo>
                  <a:cubicBezTo>
                    <a:pt x="73813" y="406667"/>
                    <a:pt x="48840" y="406451"/>
                    <a:pt x="27528" y="352631"/>
                  </a:cubicBezTo>
                  <a:cubicBezTo>
                    <a:pt x="-52988" y="148759"/>
                    <a:pt x="47334" y="-3444"/>
                    <a:pt x="273379" y="215"/>
                  </a:cubicBezTo>
                  <a:close/>
                </a:path>
              </a:pathLst>
            </a:custGeom>
            <a:grpFill/>
            <a:ln w="21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</p:grpSp>
      <p:pic>
        <p:nvPicPr>
          <p:cNvPr id="18" name="Gráfico 53">
            <a:extLst>
              <a:ext uri="{FF2B5EF4-FFF2-40B4-BE49-F238E27FC236}">
                <a16:creationId xmlns:a16="http://schemas.microsoft.com/office/drawing/2014/main" id="{A8E90698-7EDE-67C5-33C8-BC635E25F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2603" y="2981164"/>
            <a:ext cx="4497519" cy="190180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067C8E8-DC1B-68B4-4FD6-25DBF87A7B46}"/>
              </a:ext>
            </a:extLst>
          </p:cNvPr>
          <p:cNvSpPr txBox="1"/>
          <p:nvPr/>
        </p:nvSpPr>
        <p:spPr>
          <a:xfrm>
            <a:off x="0" y="109627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919A96-B647-C6EA-CA74-C85277E04420}"/>
              </a:ext>
            </a:extLst>
          </p:cNvPr>
          <p:cNvSpPr txBox="1"/>
          <p:nvPr/>
        </p:nvSpPr>
        <p:spPr>
          <a:xfrm>
            <a:off x="6581752" y="1629829"/>
            <a:ext cx="4566966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2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FE826E-522A-D6C5-4E93-69E6F5CE5C72}"/>
              </a:ext>
            </a:extLst>
          </p:cNvPr>
          <p:cNvSpPr txBox="1"/>
          <p:nvPr/>
        </p:nvSpPr>
        <p:spPr>
          <a:xfrm>
            <a:off x="908158" y="1629829"/>
            <a:ext cx="4566966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2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CE9732-DC87-0D9E-F59B-2FAC4000F322}"/>
              </a:ext>
            </a:extLst>
          </p:cNvPr>
          <p:cNvSpPr txBox="1"/>
          <p:nvPr/>
        </p:nvSpPr>
        <p:spPr>
          <a:xfrm>
            <a:off x="6415903" y="5069688"/>
            <a:ext cx="489866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8B6E17-F25F-BC84-E7B2-019C14CEC571}"/>
              </a:ext>
            </a:extLst>
          </p:cNvPr>
          <p:cNvSpPr txBox="1"/>
          <p:nvPr/>
        </p:nvSpPr>
        <p:spPr>
          <a:xfrm>
            <a:off x="778620" y="5069688"/>
            <a:ext cx="489866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069304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928A80B-17B4-39ED-C2F7-E812F44663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2B725C9-EA0B-373A-E263-D036669A426E}"/>
              </a:ext>
            </a:extLst>
          </p:cNvPr>
          <p:cNvSpPr/>
          <p:nvPr/>
        </p:nvSpPr>
        <p:spPr>
          <a:xfrm>
            <a:off x="3357282" y="4602629"/>
            <a:ext cx="4237318" cy="13267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3A5C2F-6179-E1C0-D351-CFF43BB1942B}"/>
              </a:ext>
            </a:extLst>
          </p:cNvPr>
          <p:cNvGrpSpPr/>
          <p:nvPr/>
        </p:nvGrpSpPr>
        <p:grpSpPr>
          <a:xfrm>
            <a:off x="6523796" y="4794115"/>
            <a:ext cx="943804" cy="943804"/>
            <a:chOff x="6701596" y="4932680"/>
            <a:chExt cx="662151" cy="662151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49CE4E2-E789-52BA-6244-75CAC6A6482D}"/>
                </a:ext>
              </a:extLst>
            </p:cNvPr>
            <p:cNvSpPr/>
            <p:nvPr/>
          </p:nvSpPr>
          <p:spPr>
            <a:xfrm>
              <a:off x="6701596" y="4932680"/>
              <a:ext cx="662151" cy="66215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oogle Shape;641;p38">
              <a:extLst>
                <a:ext uri="{FF2B5EF4-FFF2-40B4-BE49-F238E27FC236}">
                  <a16:creationId xmlns:a16="http://schemas.microsoft.com/office/drawing/2014/main" id="{E2E935A5-A94F-C77C-E5FB-DC58F4BB84A5}"/>
                </a:ext>
              </a:extLst>
            </p:cNvPr>
            <p:cNvGrpSpPr/>
            <p:nvPr/>
          </p:nvGrpSpPr>
          <p:grpSpPr>
            <a:xfrm>
              <a:off x="6858752" y="5084601"/>
              <a:ext cx="389877" cy="318332"/>
              <a:chOff x="3860400" y="3254050"/>
              <a:chExt cx="296175" cy="241825"/>
            </a:xfrm>
            <a:solidFill>
              <a:schemeClr val="tx1"/>
            </a:solidFill>
          </p:grpSpPr>
          <p:sp>
            <p:nvSpPr>
              <p:cNvPr id="8" name="Google Shape;642;p38">
                <a:extLst>
                  <a:ext uri="{FF2B5EF4-FFF2-40B4-BE49-F238E27FC236}">
                    <a16:creationId xmlns:a16="http://schemas.microsoft.com/office/drawing/2014/main" id="{E48FEE2E-E5D6-C4C8-B4DC-709C422EA7F4}"/>
                  </a:ext>
                </a:extLst>
              </p:cNvPr>
              <p:cNvSpPr/>
              <p:nvPr/>
            </p:nvSpPr>
            <p:spPr>
              <a:xfrm>
                <a:off x="4112425" y="3358025"/>
                <a:ext cx="44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766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419" y="725"/>
                    </a:lnTo>
                    <a:cubicBezTo>
                      <a:pt x="1608" y="725"/>
                      <a:pt x="1765" y="567"/>
                      <a:pt x="1765" y="378"/>
                    </a:cubicBezTo>
                    <a:cubicBezTo>
                      <a:pt x="1734" y="158"/>
                      <a:pt x="1608" y="0"/>
                      <a:pt x="14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643;p38">
                <a:extLst>
                  <a:ext uri="{FF2B5EF4-FFF2-40B4-BE49-F238E27FC236}">
                    <a16:creationId xmlns:a16="http://schemas.microsoft.com/office/drawing/2014/main" id="{66869118-4874-8171-8A06-37A5BC5C850D}"/>
                  </a:ext>
                </a:extLst>
              </p:cNvPr>
              <p:cNvSpPr/>
              <p:nvPr/>
            </p:nvSpPr>
            <p:spPr>
              <a:xfrm>
                <a:off x="4102200" y="3393475"/>
                <a:ext cx="370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55" extrusionOk="0">
                    <a:moveTo>
                      <a:pt x="394" y="0"/>
                    </a:moveTo>
                    <a:cubicBezTo>
                      <a:pt x="308" y="0"/>
                      <a:pt x="221" y="32"/>
                      <a:pt x="158" y="95"/>
                    </a:cubicBezTo>
                    <a:cubicBezTo>
                      <a:pt x="0" y="221"/>
                      <a:pt x="0" y="410"/>
                      <a:pt x="158" y="567"/>
                    </a:cubicBezTo>
                    <a:lnTo>
                      <a:pt x="882" y="1260"/>
                    </a:lnTo>
                    <a:cubicBezTo>
                      <a:pt x="945" y="1323"/>
                      <a:pt x="1032" y="1355"/>
                      <a:pt x="1119" y="1355"/>
                    </a:cubicBezTo>
                    <a:cubicBezTo>
                      <a:pt x="1205" y="1355"/>
                      <a:pt x="1292" y="1323"/>
                      <a:pt x="1355" y="1260"/>
                    </a:cubicBezTo>
                    <a:cubicBezTo>
                      <a:pt x="1481" y="1134"/>
                      <a:pt x="1481" y="914"/>
                      <a:pt x="1355" y="788"/>
                    </a:cubicBezTo>
                    <a:lnTo>
                      <a:pt x="630" y="95"/>
                    </a:lnTo>
                    <a:cubicBezTo>
                      <a:pt x="567" y="32"/>
                      <a:pt x="481" y="0"/>
                      <a:pt x="3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644;p38">
                <a:extLst>
                  <a:ext uri="{FF2B5EF4-FFF2-40B4-BE49-F238E27FC236}">
                    <a16:creationId xmlns:a16="http://schemas.microsoft.com/office/drawing/2014/main" id="{90130294-5E95-79DD-65E9-A4E7CA6960D2}"/>
                  </a:ext>
                </a:extLst>
              </p:cNvPr>
              <p:cNvSpPr/>
              <p:nvPr/>
            </p:nvSpPr>
            <p:spPr>
              <a:xfrm>
                <a:off x="4103775" y="3306025"/>
                <a:ext cx="35475" cy="34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380" extrusionOk="0">
                    <a:moveTo>
                      <a:pt x="1056" y="1"/>
                    </a:moveTo>
                    <a:cubicBezTo>
                      <a:pt x="969" y="1"/>
                      <a:pt x="882" y="32"/>
                      <a:pt x="819" y="96"/>
                    </a:cubicBezTo>
                    <a:lnTo>
                      <a:pt x="95" y="789"/>
                    </a:lnTo>
                    <a:cubicBezTo>
                      <a:pt x="0" y="915"/>
                      <a:pt x="0" y="1135"/>
                      <a:pt x="95" y="1261"/>
                    </a:cubicBezTo>
                    <a:cubicBezTo>
                      <a:pt x="158" y="1340"/>
                      <a:pt x="252" y="1379"/>
                      <a:pt x="343" y="1379"/>
                    </a:cubicBezTo>
                    <a:cubicBezTo>
                      <a:pt x="434" y="1379"/>
                      <a:pt x="520" y="1340"/>
                      <a:pt x="567" y="1261"/>
                    </a:cubicBezTo>
                    <a:lnTo>
                      <a:pt x="1292" y="568"/>
                    </a:lnTo>
                    <a:cubicBezTo>
                      <a:pt x="1418" y="442"/>
                      <a:pt x="1418" y="190"/>
                      <a:pt x="1292" y="96"/>
                    </a:cubicBezTo>
                    <a:cubicBezTo>
                      <a:pt x="1229" y="32"/>
                      <a:pt x="1142" y="1"/>
                      <a:pt x="10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645;p38">
                <a:extLst>
                  <a:ext uri="{FF2B5EF4-FFF2-40B4-BE49-F238E27FC236}">
                    <a16:creationId xmlns:a16="http://schemas.microsoft.com/office/drawing/2014/main" id="{F08686E3-C0AF-2F0F-C6DD-CB89BF576A30}"/>
                  </a:ext>
                </a:extLst>
              </p:cNvPr>
              <p:cNvSpPr/>
              <p:nvPr/>
            </p:nvSpPr>
            <p:spPr>
              <a:xfrm>
                <a:off x="3860400" y="3306025"/>
                <a:ext cx="105550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4222" h="4192" extrusionOk="0">
                    <a:moveTo>
                      <a:pt x="2489" y="1"/>
                    </a:moveTo>
                    <a:cubicBezTo>
                      <a:pt x="2048" y="1"/>
                      <a:pt x="1639" y="285"/>
                      <a:pt x="1481" y="726"/>
                    </a:cubicBezTo>
                    <a:lnTo>
                      <a:pt x="1418" y="726"/>
                    </a:lnTo>
                    <a:cubicBezTo>
                      <a:pt x="662" y="726"/>
                      <a:pt x="0" y="1356"/>
                      <a:pt x="0" y="2080"/>
                    </a:cubicBezTo>
                    <a:cubicBezTo>
                      <a:pt x="0" y="2836"/>
                      <a:pt x="630" y="3467"/>
                      <a:pt x="1418" y="3467"/>
                    </a:cubicBezTo>
                    <a:lnTo>
                      <a:pt x="1481" y="3467"/>
                    </a:lnTo>
                    <a:cubicBezTo>
                      <a:pt x="1639" y="3845"/>
                      <a:pt x="2017" y="4191"/>
                      <a:pt x="2489" y="4191"/>
                    </a:cubicBezTo>
                    <a:lnTo>
                      <a:pt x="4222" y="4191"/>
                    </a:lnTo>
                    <a:lnTo>
                      <a:pt x="422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646;p38">
                <a:extLst>
                  <a:ext uri="{FF2B5EF4-FFF2-40B4-BE49-F238E27FC236}">
                    <a16:creationId xmlns:a16="http://schemas.microsoft.com/office/drawing/2014/main" id="{6742319D-5C99-0283-ABC2-D00E47AFD9BF}"/>
                  </a:ext>
                </a:extLst>
              </p:cNvPr>
              <p:cNvSpPr/>
              <p:nvPr/>
            </p:nvSpPr>
            <p:spPr>
              <a:xfrm>
                <a:off x="4050225" y="3254050"/>
                <a:ext cx="35450" cy="208750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8350" extrusionOk="0">
                    <a:moveTo>
                      <a:pt x="725" y="1"/>
                    </a:moveTo>
                    <a:cubicBezTo>
                      <a:pt x="315" y="1"/>
                      <a:pt x="0" y="316"/>
                      <a:pt x="0" y="694"/>
                    </a:cubicBezTo>
                    <a:lnTo>
                      <a:pt x="0" y="7625"/>
                    </a:lnTo>
                    <a:cubicBezTo>
                      <a:pt x="0" y="8034"/>
                      <a:pt x="315" y="8349"/>
                      <a:pt x="725" y="8349"/>
                    </a:cubicBezTo>
                    <a:cubicBezTo>
                      <a:pt x="1134" y="8286"/>
                      <a:pt x="1418" y="8003"/>
                      <a:pt x="1418" y="7625"/>
                    </a:cubicBezTo>
                    <a:lnTo>
                      <a:pt x="1418" y="694"/>
                    </a:lnTo>
                    <a:cubicBezTo>
                      <a:pt x="1418" y="316"/>
                      <a:pt x="1103" y="1"/>
                      <a:pt x="7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647;p38">
                <a:extLst>
                  <a:ext uri="{FF2B5EF4-FFF2-40B4-BE49-F238E27FC236}">
                    <a16:creationId xmlns:a16="http://schemas.microsoft.com/office/drawing/2014/main" id="{9BC97A4E-C9AD-4C7B-7069-B9D7679EFA80}"/>
                  </a:ext>
                </a:extLst>
              </p:cNvPr>
              <p:cNvSpPr/>
              <p:nvPr/>
            </p:nvSpPr>
            <p:spPr>
              <a:xfrm>
                <a:off x="3912375" y="3426550"/>
                <a:ext cx="5122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773" extrusionOk="0">
                    <a:moveTo>
                      <a:pt x="1" y="0"/>
                    </a:moveTo>
                    <a:lnTo>
                      <a:pt x="1" y="1764"/>
                    </a:lnTo>
                    <a:cubicBezTo>
                      <a:pt x="1" y="2363"/>
                      <a:pt x="473" y="2773"/>
                      <a:pt x="1040" y="2773"/>
                    </a:cubicBezTo>
                    <a:cubicBezTo>
                      <a:pt x="1607" y="2773"/>
                      <a:pt x="2048" y="2300"/>
                      <a:pt x="2048" y="1764"/>
                    </a:cubicBezTo>
                    <a:lnTo>
                      <a:pt x="2048" y="32"/>
                    </a:lnTo>
                    <a:lnTo>
                      <a:pt x="316" y="32"/>
                    </a:lnTo>
                    <a:cubicBezTo>
                      <a:pt x="253" y="32"/>
                      <a:pt x="127" y="3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648;p38">
                <a:extLst>
                  <a:ext uri="{FF2B5EF4-FFF2-40B4-BE49-F238E27FC236}">
                    <a16:creationId xmlns:a16="http://schemas.microsoft.com/office/drawing/2014/main" id="{0C2A0698-F7AE-859C-7953-8B7707A60279}"/>
                  </a:ext>
                </a:extLst>
              </p:cNvPr>
              <p:cNvSpPr/>
              <p:nvPr/>
            </p:nvSpPr>
            <p:spPr>
              <a:xfrm>
                <a:off x="3982475" y="3275325"/>
                <a:ext cx="52000" cy="163850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6554" extrusionOk="0">
                    <a:moveTo>
                      <a:pt x="2080" y="0"/>
                    </a:moveTo>
                    <a:lnTo>
                      <a:pt x="1765" y="315"/>
                    </a:lnTo>
                    <a:cubicBezTo>
                      <a:pt x="1292" y="788"/>
                      <a:pt x="662" y="1071"/>
                      <a:pt x="1" y="1166"/>
                    </a:cubicBezTo>
                    <a:lnTo>
                      <a:pt x="1" y="5419"/>
                    </a:lnTo>
                    <a:cubicBezTo>
                      <a:pt x="662" y="5482"/>
                      <a:pt x="1292" y="5766"/>
                      <a:pt x="1765" y="6238"/>
                    </a:cubicBezTo>
                    <a:lnTo>
                      <a:pt x="2080" y="6553"/>
                    </a:lnTo>
                    <a:lnTo>
                      <a:pt x="208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E1614AE-3DC0-967C-6632-DAB06D47BA9F}"/>
              </a:ext>
            </a:extLst>
          </p:cNvPr>
          <p:cNvSpPr txBox="1"/>
          <p:nvPr/>
        </p:nvSpPr>
        <p:spPr>
          <a:xfrm>
            <a:off x="1102312" y="537650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BB8127-7D8C-7FA8-4B1E-BF9B239B263F}"/>
              </a:ext>
            </a:extLst>
          </p:cNvPr>
          <p:cNvSpPr txBox="1"/>
          <p:nvPr/>
        </p:nvSpPr>
        <p:spPr>
          <a:xfrm>
            <a:off x="226231" y="1444251"/>
            <a:ext cx="549946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9D502A-D92D-9193-E318-4A0BDE720BAF}"/>
              </a:ext>
            </a:extLst>
          </p:cNvPr>
          <p:cNvSpPr txBox="1"/>
          <p:nvPr/>
        </p:nvSpPr>
        <p:spPr>
          <a:xfrm>
            <a:off x="3441037" y="4682197"/>
            <a:ext cx="300149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1530168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153749-AFBC-A80C-335B-BDF279B2FE51}"/>
              </a:ext>
            </a:extLst>
          </p:cNvPr>
          <p:cNvSpPr txBox="1"/>
          <p:nvPr/>
        </p:nvSpPr>
        <p:spPr>
          <a:xfrm>
            <a:off x="513837" y="2514679"/>
            <a:ext cx="36885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40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</a:t>
            </a:r>
            <a:r>
              <a:rPr lang="fa-IR" altLang="en-US" sz="40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 </a:t>
            </a:r>
            <a:r>
              <a:rPr lang="fa-IR" altLang="en-US" sz="40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24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6971EF-0D36-1378-F12C-BB4973D3860C}"/>
              </a:ext>
            </a:extLst>
          </p:cNvPr>
          <p:cNvSpPr txBox="1"/>
          <p:nvPr/>
        </p:nvSpPr>
        <p:spPr>
          <a:xfrm>
            <a:off x="513838" y="4376727"/>
            <a:ext cx="361069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2393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D06E32-7355-DAE6-29C7-6EAE4C28F2BC}"/>
              </a:ext>
            </a:extLst>
          </p:cNvPr>
          <p:cNvSpPr txBox="1"/>
          <p:nvPr/>
        </p:nvSpPr>
        <p:spPr>
          <a:xfrm>
            <a:off x="4889159" y="582117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02</a:t>
            </a: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AF6415-FD4A-1CF8-58A7-73316F4D3EF0}"/>
              </a:ext>
            </a:extLst>
          </p:cNvPr>
          <p:cNvSpPr txBox="1"/>
          <p:nvPr/>
        </p:nvSpPr>
        <p:spPr>
          <a:xfrm>
            <a:off x="8494880" y="582117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01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EA7576-4E27-F427-0594-2EDE90D00E70}"/>
              </a:ext>
            </a:extLst>
          </p:cNvPr>
          <p:cNvSpPr txBox="1"/>
          <p:nvPr/>
        </p:nvSpPr>
        <p:spPr>
          <a:xfrm>
            <a:off x="8494880" y="2514679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03</a:t>
            </a: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A3CD40-8F42-B17F-725F-B7511D4BEA67}"/>
              </a:ext>
            </a:extLst>
          </p:cNvPr>
          <p:cNvSpPr txBox="1"/>
          <p:nvPr/>
        </p:nvSpPr>
        <p:spPr>
          <a:xfrm>
            <a:off x="4866461" y="2514679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04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FEB1A5-C0B3-05FD-3D93-CC63328D8C4E}"/>
              </a:ext>
            </a:extLst>
          </p:cNvPr>
          <p:cNvSpPr txBox="1"/>
          <p:nvPr/>
        </p:nvSpPr>
        <p:spPr>
          <a:xfrm>
            <a:off x="4889159" y="4456969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06</a:t>
            </a:r>
            <a:r>
              <a:rPr lang="fa-IR" sz="16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43DF9D-5893-C5C9-98C8-C4B1DC91729A}"/>
              </a:ext>
            </a:extLst>
          </p:cNvPr>
          <p:cNvSpPr txBox="1"/>
          <p:nvPr/>
        </p:nvSpPr>
        <p:spPr>
          <a:xfrm>
            <a:off x="8494880" y="4456969"/>
            <a:ext cx="307131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05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 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B28D41A-4EF2-B550-5F75-371AB5E77E1F}"/>
              </a:ext>
            </a:extLst>
          </p:cNvPr>
          <p:cNvSpPr/>
          <p:nvPr/>
        </p:nvSpPr>
        <p:spPr>
          <a:xfrm>
            <a:off x="1874202" y="1313222"/>
            <a:ext cx="1201457" cy="1201457"/>
          </a:xfrm>
          <a:prstGeom prst="ellipse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aphic 2">
            <a:extLst>
              <a:ext uri="{FF2B5EF4-FFF2-40B4-BE49-F238E27FC236}">
                <a16:creationId xmlns:a16="http://schemas.microsoft.com/office/drawing/2014/main" id="{B9835473-DCAE-D3FF-E24B-0A9F0238AFFA}"/>
              </a:ext>
            </a:extLst>
          </p:cNvPr>
          <p:cNvGrpSpPr/>
          <p:nvPr/>
        </p:nvGrpSpPr>
        <p:grpSpPr>
          <a:xfrm>
            <a:off x="1819073" y="1174578"/>
            <a:ext cx="1381608" cy="1328564"/>
            <a:chOff x="4619339" y="2574607"/>
            <a:chExt cx="535876" cy="515302"/>
          </a:xfrm>
          <a:solidFill>
            <a:srgbClr val="22393F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2DB5179-267F-C06F-334F-DC078DF8E7EE}"/>
                </a:ext>
              </a:extLst>
            </p:cNvPr>
            <p:cNvSpPr/>
            <p:nvPr/>
          </p:nvSpPr>
          <p:spPr>
            <a:xfrm>
              <a:off x="4697253" y="2613659"/>
              <a:ext cx="361569" cy="476250"/>
            </a:xfrm>
            <a:custGeom>
              <a:avLst/>
              <a:gdLst>
                <a:gd name="connsiteX0" fmla="*/ 354997 w 361569"/>
                <a:gd name="connsiteY0" fmla="*/ 46672 h 476250"/>
                <a:gd name="connsiteX1" fmla="*/ 312706 w 361569"/>
                <a:gd name="connsiteY1" fmla="*/ 46672 h 476250"/>
                <a:gd name="connsiteX2" fmla="*/ 312706 w 361569"/>
                <a:gd name="connsiteY2" fmla="*/ 5715 h 476250"/>
                <a:gd name="connsiteX3" fmla="*/ 306896 w 361569"/>
                <a:gd name="connsiteY3" fmla="*/ 0 h 476250"/>
                <a:gd name="connsiteX4" fmla="*/ 53912 w 361569"/>
                <a:gd name="connsiteY4" fmla="*/ 0 h 476250"/>
                <a:gd name="connsiteX5" fmla="*/ 48101 w 361569"/>
                <a:gd name="connsiteY5" fmla="*/ 5715 h 476250"/>
                <a:gd name="connsiteX6" fmla="*/ 48101 w 361569"/>
                <a:gd name="connsiteY6" fmla="*/ 47625 h 476250"/>
                <a:gd name="connsiteX7" fmla="*/ 5810 w 361569"/>
                <a:gd name="connsiteY7" fmla="*/ 47625 h 476250"/>
                <a:gd name="connsiteX8" fmla="*/ 0 w 361569"/>
                <a:gd name="connsiteY8" fmla="*/ 53340 h 476250"/>
                <a:gd name="connsiteX9" fmla="*/ 0 w 361569"/>
                <a:gd name="connsiteY9" fmla="*/ 100965 h 476250"/>
                <a:gd name="connsiteX10" fmla="*/ 5810 w 361569"/>
                <a:gd name="connsiteY10" fmla="*/ 106680 h 476250"/>
                <a:gd name="connsiteX11" fmla="*/ 24098 w 361569"/>
                <a:gd name="connsiteY11" fmla="*/ 106680 h 476250"/>
                <a:gd name="connsiteX12" fmla="*/ 24098 w 361569"/>
                <a:gd name="connsiteY12" fmla="*/ 339090 h 476250"/>
                <a:gd name="connsiteX13" fmla="*/ 18288 w 361569"/>
                <a:gd name="connsiteY13" fmla="*/ 344805 h 476250"/>
                <a:gd name="connsiteX14" fmla="*/ 18288 w 361569"/>
                <a:gd name="connsiteY14" fmla="*/ 357188 h 476250"/>
                <a:gd name="connsiteX15" fmla="*/ 54864 w 361569"/>
                <a:gd name="connsiteY15" fmla="*/ 393382 h 476250"/>
                <a:gd name="connsiteX16" fmla="*/ 91440 w 361569"/>
                <a:gd name="connsiteY16" fmla="*/ 357188 h 476250"/>
                <a:gd name="connsiteX17" fmla="*/ 91440 w 361569"/>
                <a:gd name="connsiteY17" fmla="*/ 344805 h 476250"/>
                <a:gd name="connsiteX18" fmla="*/ 85630 w 361569"/>
                <a:gd name="connsiteY18" fmla="*/ 339090 h 476250"/>
                <a:gd name="connsiteX19" fmla="*/ 85630 w 361569"/>
                <a:gd name="connsiteY19" fmla="*/ 305753 h 476250"/>
                <a:gd name="connsiteX20" fmla="*/ 123158 w 361569"/>
                <a:gd name="connsiteY20" fmla="*/ 342900 h 476250"/>
                <a:gd name="connsiteX21" fmla="*/ 126968 w 361569"/>
                <a:gd name="connsiteY21" fmla="*/ 344805 h 476250"/>
                <a:gd name="connsiteX22" fmla="*/ 138494 w 361569"/>
                <a:gd name="connsiteY22" fmla="*/ 344805 h 476250"/>
                <a:gd name="connsiteX23" fmla="*/ 138494 w 361569"/>
                <a:gd name="connsiteY23" fmla="*/ 393382 h 476250"/>
                <a:gd name="connsiteX24" fmla="*/ 155829 w 361569"/>
                <a:gd name="connsiteY24" fmla="*/ 410528 h 476250"/>
                <a:gd name="connsiteX25" fmla="*/ 156782 w 361569"/>
                <a:gd name="connsiteY25" fmla="*/ 410528 h 476250"/>
                <a:gd name="connsiteX26" fmla="*/ 156782 w 361569"/>
                <a:gd name="connsiteY26" fmla="*/ 452438 h 476250"/>
                <a:gd name="connsiteX27" fmla="*/ 180785 w 361569"/>
                <a:gd name="connsiteY27" fmla="*/ 476250 h 476250"/>
                <a:gd name="connsiteX28" fmla="*/ 204788 w 361569"/>
                <a:gd name="connsiteY28" fmla="*/ 452438 h 476250"/>
                <a:gd name="connsiteX29" fmla="*/ 204788 w 361569"/>
                <a:gd name="connsiteY29" fmla="*/ 410528 h 476250"/>
                <a:gd name="connsiteX30" fmla="*/ 205740 w 361569"/>
                <a:gd name="connsiteY30" fmla="*/ 410528 h 476250"/>
                <a:gd name="connsiteX31" fmla="*/ 223076 w 361569"/>
                <a:gd name="connsiteY31" fmla="*/ 393382 h 476250"/>
                <a:gd name="connsiteX32" fmla="*/ 223076 w 361569"/>
                <a:gd name="connsiteY32" fmla="*/ 344805 h 476250"/>
                <a:gd name="connsiteX33" fmla="*/ 234601 w 361569"/>
                <a:gd name="connsiteY33" fmla="*/ 344805 h 476250"/>
                <a:gd name="connsiteX34" fmla="*/ 238411 w 361569"/>
                <a:gd name="connsiteY34" fmla="*/ 342900 h 476250"/>
                <a:gd name="connsiteX35" fmla="*/ 275939 w 361569"/>
                <a:gd name="connsiteY35" fmla="*/ 305753 h 476250"/>
                <a:gd name="connsiteX36" fmla="*/ 275939 w 361569"/>
                <a:gd name="connsiteY36" fmla="*/ 339090 h 476250"/>
                <a:gd name="connsiteX37" fmla="*/ 270129 w 361569"/>
                <a:gd name="connsiteY37" fmla="*/ 344805 h 476250"/>
                <a:gd name="connsiteX38" fmla="*/ 270129 w 361569"/>
                <a:gd name="connsiteY38" fmla="*/ 357188 h 476250"/>
                <a:gd name="connsiteX39" fmla="*/ 306705 w 361569"/>
                <a:gd name="connsiteY39" fmla="*/ 393382 h 476250"/>
                <a:gd name="connsiteX40" fmla="*/ 343281 w 361569"/>
                <a:gd name="connsiteY40" fmla="*/ 357188 h 476250"/>
                <a:gd name="connsiteX41" fmla="*/ 343281 w 361569"/>
                <a:gd name="connsiteY41" fmla="*/ 344805 h 476250"/>
                <a:gd name="connsiteX42" fmla="*/ 337471 w 361569"/>
                <a:gd name="connsiteY42" fmla="*/ 339090 h 476250"/>
                <a:gd name="connsiteX43" fmla="*/ 337471 w 361569"/>
                <a:gd name="connsiteY43" fmla="*/ 106680 h 476250"/>
                <a:gd name="connsiteX44" fmla="*/ 355759 w 361569"/>
                <a:gd name="connsiteY44" fmla="*/ 106680 h 476250"/>
                <a:gd name="connsiteX45" fmla="*/ 361569 w 361569"/>
                <a:gd name="connsiteY45" fmla="*/ 100965 h 476250"/>
                <a:gd name="connsiteX46" fmla="*/ 361569 w 361569"/>
                <a:gd name="connsiteY46" fmla="*/ 53340 h 476250"/>
                <a:gd name="connsiteX47" fmla="*/ 354997 w 361569"/>
                <a:gd name="connsiteY47" fmla="*/ 46672 h 476250"/>
                <a:gd name="connsiteX48" fmla="*/ 301181 w 361569"/>
                <a:gd name="connsiteY48" fmla="*/ 46672 h 476250"/>
                <a:gd name="connsiteX49" fmla="*/ 277178 w 361569"/>
                <a:gd name="connsiteY49" fmla="*/ 46672 h 476250"/>
                <a:gd name="connsiteX50" fmla="*/ 277178 w 361569"/>
                <a:gd name="connsiteY50" fmla="*/ 10478 h 476250"/>
                <a:gd name="connsiteX51" fmla="*/ 301181 w 361569"/>
                <a:gd name="connsiteY51" fmla="*/ 10478 h 476250"/>
                <a:gd name="connsiteX52" fmla="*/ 301181 w 361569"/>
                <a:gd name="connsiteY52" fmla="*/ 46672 h 476250"/>
                <a:gd name="connsiteX53" fmla="*/ 264605 w 361569"/>
                <a:gd name="connsiteY53" fmla="*/ 46672 h 476250"/>
                <a:gd name="connsiteX54" fmla="*/ 96298 w 361569"/>
                <a:gd name="connsiteY54" fmla="*/ 46672 h 476250"/>
                <a:gd name="connsiteX55" fmla="*/ 96298 w 361569"/>
                <a:gd name="connsiteY55" fmla="*/ 10478 h 476250"/>
                <a:gd name="connsiteX56" fmla="*/ 114586 w 361569"/>
                <a:gd name="connsiteY56" fmla="*/ 10478 h 476250"/>
                <a:gd name="connsiteX57" fmla="*/ 114586 w 361569"/>
                <a:gd name="connsiteY57" fmla="*/ 28575 h 476250"/>
                <a:gd name="connsiteX58" fmla="*/ 120396 w 361569"/>
                <a:gd name="connsiteY58" fmla="*/ 34290 h 476250"/>
                <a:gd name="connsiteX59" fmla="*/ 126206 w 361569"/>
                <a:gd name="connsiteY59" fmla="*/ 28575 h 476250"/>
                <a:gd name="connsiteX60" fmla="*/ 126206 w 361569"/>
                <a:gd name="connsiteY60" fmla="*/ 10478 h 476250"/>
                <a:gd name="connsiteX61" fmla="*/ 138684 w 361569"/>
                <a:gd name="connsiteY61" fmla="*/ 10478 h 476250"/>
                <a:gd name="connsiteX62" fmla="*/ 138684 w 361569"/>
                <a:gd name="connsiteY62" fmla="*/ 28575 h 476250"/>
                <a:gd name="connsiteX63" fmla="*/ 144494 w 361569"/>
                <a:gd name="connsiteY63" fmla="*/ 34290 h 476250"/>
                <a:gd name="connsiteX64" fmla="*/ 150304 w 361569"/>
                <a:gd name="connsiteY64" fmla="*/ 28575 h 476250"/>
                <a:gd name="connsiteX65" fmla="*/ 150304 w 361569"/>
                <a:gd name="connsiteY65" fmla="*/ 10478 h 476250"/>
                <a:gd name="connsiteX66" fmla="*/ 162782 w 361569"/>
                <a:gd name="connsiteY66" fmla="*/ 10478 h 476250"/>
                <a:gd name="connsiteX67" fmla="*/ 162782 w 361569"/>
                <a:gd name="connsiteY67" fmla="*/ 28575 h 476250"/>
                <a:gd name="connsiteX68" fmla="*/ 168593 w 361569"/>
                <a:gd name="connsiteY68" fmla="*/ 34290 h 476250"/>
                <a:gd name="connsiteX69" fmla="*/ 174403 w 361569"/>
                <a:gd name="connsiteY69" fmla="*/ 28575 h 476250"/>
                <a:gd name="connsiteX70" fmla="*/ 174403 w 361569"/>
                <a:gd name="connsiteY70" fmla="*/ 10478 h 476250"/>
                <a:gd name="connsiteX71" fmla="*/ 186881 w 361569"/>
                <a:gd name="connsiteY71" fmla="*/ 10478 h 476250"/>
                <a:gd name="connsiteX72" fmla="*/ 186881 w 361569"/>
                <a:gd name="connsiteY72" fmla="*/ 28575 h 476250"/>
                <a:gd name="connsiteX73" fmla="*/ 192691 w 361569"/>
                <a:gd name="connsiteY73" fmla="*/ 34290 h 476250"/>
                <a:gd name="connsiteX74" fmla="*/ 198501 w 361569"/>
                <a:gd name="connsiteY74" fmla="*/ 28575 h 476250"/>
                <a:gd name="connsiteX75" fmla="*/ 198501 w 361569"/>
                <a:gd name="connsiteY75" fmla="*/ 10478 h 476250"/>
                <a:gd name="connsiteX76" fmla="*/ 210979 w 361569"/>
                <a:gd name="connsiteY76" fmla="*/ 10478 h 476250"/>
                <a:gd name="connsiteX77" fmla="*/ 210979 w 361569"/>
                <a:gd name="connsiteY77" fmla="*/ 28575 h 476250"/>
                <a:gd name="connsiteX78" fmla="*/ 216789 w 361569"/>
                <a:gd name="connsiteY78" fmla="*/ 34290 h 476250"/>
                <a:gd name="connsiteX79" fmla="*/ 222599 w 361569"/>
                <a:gd name="connsiteY79" fmla="*/ 28575 h 476250"/>
                <a:gd name="connsiteX80" fmla="*/ 222599 w 361569"/>
                <a:gd name="connsiteY80" fmla="*/ 10478 h 476250"/>
                <a:gd name="connsiteX81" fmla="*/ 235077 w 361569"/>
                <a:gd name="connsiteY81" fmla="*/ 10478 h 476250"/>
                <a:gd name="connsiteX82" fmla="*/ 235077 w 361569"/>
                <a:gd name="connsiteY82" fmla="*/ 28575 h 476250"/>
                <a:gd name="connsiteX83" fmla="*/ 240887 w 361569"/>
                <a:gd name="connsiteY83" fmla="*/ 34290 h 476250"/>
                <a:gd name="connsiteX84" fmla="*/ 246698 w 361569"/>
                <a:gd name="connsiteY84" fmla="*/ 28575 h 476250"/>
                <a:gd name="connsiteX85" fmla="*/ 246698 w 361569"/>
                <a:gd name="connsiteY85" fmla="*/ 10478 h 476250"/>
                <a:gd name="connsiteX86" fmla="*/ 264986 w 361569"/>
                <a:gd name="connsiteY86" fmla="*/ 10478 h 476250"/>
                <a:gd name="connsiteX87" fmla="*/ 264986 w 361569"/>
                <a:gd name="connsiteY87" fmla="*/ 46672 h 476250"/>
                <a:gd name="connsiteX88" fmla="*/ 60674 w 361569"/>
                <a:gd name="connsiteY88" fmla="*/ 11430 h 476250"/>
                <a:gd name="connsiteX89" fmla="*/ 84677 w 361569"/>
                <a:gd name="connsiteY89" fmla="*/ 11430 h 476250"/>
                <a:gd name="connsiteX90" fmla="*/ 84677 w 361569"/>
                <a:gd name="connsiteY90" fmla="*/ 47625 h 476250"/>
                <a:gd name="connsiteX91" fmla="*/ 60674 w 361569"/>
                <a:gd name="connsiteY91" fmla="*/ 47625 h 476250"/>
                <a:gd name="connsiteX92" fmla="*/ 60674 w 361569"/>
                <a:gd name="connsiteY92" fmla="*/ 11430 h 476250"/>
                <a:gd name="connsiteX93" fmla="*/ 277082 w 361569"/>
                <a:gd name="connsiteY93" fmla="*/ 106680 h 476250"/>
                <a:gd name="connsiteX94" fmla="*/ 277082 w 361569"/>
                <a:gd name="connsiteY94" fmla="*/ 220028 h 476250"/>
                <a:gd name="connsiteX95" fmla="*/ 84677 w 361569"/>
                <a:gd name="connsiteY95" fmla="*/ 220028 h 476250"/>
                <a:gd name="connsiteX96" fmla="*/ 84677 w 361569"/>
                <a:gd name="connsiteY96" fmla="*/ 106680 h 476250"/>
                <a:gd name="connsiteX97" fmla="*/ 277082 w 361569"/>
                <a:gd name="connsiteY97" fmla="*/ 106680 h 476250"/>
                <a:gd name="connsiteX98" fmla="*/ 325184 w 361569"/>
                <a:gd name="connsiteY98" fmla="*/ 154305 h 476250"/>
                <a:gd name="connsiteX99" fmla="*/ 288608 w 361569"/>
                <a:gd name="connsiteY99" fmla="*/ 154305 h 476250"/>
                <a:gd name="connsiteX100" fmla="*/ 288608 w 361569"/>
                <a:gd name="connsiteY100" fmla="*/ 141923 h 476250"/>
                <a:gd name="connsiteX101" fmla="*/ 325184 w 361569"/>
                <a:gd name="connsiteY101" fmla="*/ 141923 h 476250"/>
                <a:gd name="connsiteX102" fmla="*/ 325184 w 361569"/>
                <a:gd name="connsiteY102" fmla="*/ 154305 h 476250"/>
                <a:gd name="connsiteX103" fmla="*/ 36576 w 361569"/>
                <a:gd name="connsiteY103" fmla="*/ 141923 h 476250"/>
                <a:gd name="connsiteX104" fmla="*/ 73152 w 361569"/>
                <a:gd name="connsiteY104" fmla="*/ 141923 h 476250"/>
                <a:gd name="connsiteX105" fmla="*/ 73152 w 361569"/>
                <a:gd name="connsiteY105" fmla="*/ 154305 h 476250"/>
                <a:gd name="connsiteX106" fmla="*/ 36576 w 361569"/>
                <a:gd name="connsiteY106" fmla="*/ 154305 h 476250"/>
                <a:gd name="connsiteX107" fmla="*/ 36576 w 361569"/>
                <a:gd name="connsiteY107" fmla="*/ 141923 h 476250"/>
                <a:gd name="connsiteX108" fmla="*/ 84677 w 361569"/>
                <a:gd name="connsiteY108" fmla="*/ 231458 h 476250"/>
                <a:gd name="connsiteX109" fmla="*/ 277082 w 361569"/>
                <a:gd name="connsiteY109" fmla="*/ 231458 h 476250"/>
                <a:gd name="connsiteX110" fmla="*/ 277082 w 361569"/>
                <a:gd name="connsiteY110" fmla="*/ 243840 h 476250"/>
                <a:gd name="connsiteX111" fmla="*/ 84677 w 361569"/>
                <a:gd name="connsiteY111" fmla="*/ 243840 h 476250"/>
                <a:gd name="connsiteX112" fmla="*/ 84677 w 361569"/>
                <a:gd name="connsiteY112" fmla="*/ 231458 h 476250"/>
                <a:gd name="connsiteX113" fmla="*/ 72200 w 361569"/>
                <a:gd name="connsiteY113" fmla="*/ 130492 h 476250"/>
                <a:gd name="connsiteX114" fmla="*/ 35624 w 361569"/>
                <a:gd name="connsiteY114" fmla="*/ 130492 h 476250"/>
                <a:gd name="connsiteX115" fmla="*/ 35624 w 361569"/>
                <a:gd name="connsiteY115" fmla="*/ 106680 h 476250"/>
                <a:gd name="connsiteX116" fmla="*/ 72200 w 361569"/>
                <a:gd name="connsiteY116" fmla="*/ 106680 h 476250"/>
                <a:gd name="connsiteX117" fmla="*/ 72200 w 361569"/>
                <a:gd name="connsiteY117" fmla="*/ 130492 h 476250"/>
                <a:gd name="connsiteX118" fmla="*/ 78962 w 361569"/>
                <a:gd name="connsiteY118" fmla="*/ 356235 h 476250"/>
                <a:gd name="connsiteX119" fmla="*/ 54959 w 361569"/>
                <a:gd name="connsiteY119" fmla="*/ 380048 h 476250"/>
                <a:gd name="connsiteX120" fmla="*/ 30956 w 361569"/>
                <a:gd name="connsiteY120" fmla="*/ 356235 h 476250"/>
                <a:gd name="connsiteX121" fmla="*/ 30956 w 361569"/>
                <a:gd name="connsiteY121" fmla="*/ 350520 h 476250"/>
                <a:gd name="connsiteX122" fmla="*/ 79058 w 361569"/>
                <a:gd name="connsiteY122" fmla="*/ 350520 h 476250"/>
                <a:gd name="connsiteX123" fmla="*/ 79058 w 361569"/>
                <a:gd name="connsiteY123" fmla="*/ 356235 h 476250"/>
                <a:gd name="connsiteX124" fmla="*/ 36576 w 361569"/>
                <a:gd name="connsiteY124" fmla="*/ 339090 h 476250"/>
                <a:gd name="connsiteX125" fmla="*/ 36576 w 361569"/>
                <a:gd name="connsiteY125" fmla="*/ 165735 h 476250"/>
                <a:gd name="connsiteX126" fmla="*/ 73152 w 361569"/>
                <a:gd name="connsiteY126" fmla="*/ 165735 h 476250"/>
                <a:gd name="connsiteX127" fmla="*/ 73152 w 361569"/>
                <a:gd name="connsiteY127" fmla="*/ 338138 h 476250"/>
                <a:gd name="connsiteX128" fmla="*/ 36576 w 361569"/>
                <a:gd name="connsiteY128" fmla="*/ 338138 h 476250"/>
                <a:gd name="connsiteX129" fmla="*/ 36576 w 361569"/>
                <a:gd name="connsiteY129" fmla="*/ 339090 h 476250"/>
                <a:gd name="connsiteX130" fmla="*/ 192405 w 361569"/>
                <a:gd name="connsiteY130" fmla="*/ 451485 h 476250"/>
                <a:gd name="connsiteX131" fmla="*/ 179927 w 361569"/>
                <a:gd name="connsiteY131" fmla="*/ 463868 h 476250"/>
                <a:gd name="connsiteX132" fmla="*/ 167450 w 361569"/>
                <a:gd name="connsiteY132" fmla="*/ 451485 h 476250"/>
                <a:gd name="connsiteX133" fmla="*/ 167450 w 361569"/>
                <a:gd name="connsiteY133" fmla="*/ 409575 h 476250"/>
                <a:gd name="connsiteX134" fmla="*/ 191453 w 361569"/>
                <a:gd name="connsiteY134" fmla="*/ 409575 h 476250"/>
                <a:gd name="connsiteX135" fmla="*/ 191453 w 361569"/>
                <a:gd name="connsiteY135" fmla="*/ 451485 h 476250"/>
                <a:gd name="connsiteX136" fmla="*/ 192405 w 361569"/>
                <a:gd name="connsiteY136" fmla="*/ 451485 h 476250"/>
                <a:gd name="connsiteX137" fmla="*/ 205931 w 361569"/>
                <a:gd name="connsiteY137" fmla="*/ 398145 h 476250"/>
                <a:gd name="connsiteX138" fmla="*/ 155924 w 361569"/>
                <a:gd name="connsiteY138" fmla="*/ 398145 h 476250"/>
                <a:gd name="connsiteX139" fmla="*/ 151162 w 361569"/>
                <a:gd name="connsiteY139" fmla="*/ 393382 h 476250"/>
                <a:gd name="connsiteX140" fmla="*/ 151162 w 361569"/>
                <a:gd name="connsiteY140" fmla="*/ 368618 h 476250"/>
                <a:gd name="connsiteX141" fmla="*/ 211741 w 361569"/>
                <a:gd name="connsiteY141" fmla="*/ 368618 h 476250"/>
                <a:gd name="connsiteX142" fmla="*/ 211741 w 361569"/>
                <a:gd name="connsiteY142" fmla="*/ 393382 h 476250"/>
                <a:gd name="connsiteX143" fmla="*/ 205931 w 361569"/>
                <a:gd name="connsiteY143" fmla="*/ 398145 h 476250"/>
                <a:gd name="connsiteX144" fmla="*/ 210693 w 361569"/>
                <a:gd name="connsiteY144" fmla="*/ 356235 h 476250"/>
                <a:gd name="connsiteX145" fmla="*/ 150114 w 361569"/>
                <a:gd name="connsiteY145" fmla="*/ 356235 h 476250"/>
                <a:gd name="connsiteX146" fmla="*/ 150114 w 361569"/>
                <a:gd name="connsiteY146" fmla="*/ 343853 h 476250"/>
                <a:gd name="connsiteX147" fmla="*/ 210693 w 361569"/>
                <a:gd name="connsiteY147" fmla="*/ 343853 h 476250"/>
                <a:gd name="connsiteX148" fmla="*/ 210693 w 361569"/>
                <a:gd name="connsiteY148" fmla="*/ 356235 h 476250"/>
                <a:gd name="connsiteX149" fmla="*/ 231934 w 361569"/>
                <a:gd name="connsiteY149" fmla="*/ 332423 h 476250"/>
                <a:gd name="connsiteX150" fmla="*/ 128969 w 361569"/>
                <a:gd name="connsiteY150" fmla="*/ 332423 h 476250"/>
                <a:gd name="connsiteX151" fmla="*/ 84677 w 361569"/>
                <a:gd name="connsiteY151" fmla="*/ 288608 h 476250"/>
                <a:gd name="connsiteX152" fmla="*/ 84677 w 361569"/>
                <a:gd name="connsiteY152" fmla="*/ 255270 h 476250"/>
                <a:gd name="connsiteX153" fmla="*/ 277082 w 361569"/>
                <a:gd name="connsiteY153" fmla="*/ 255270 h 476250"/>
                <a:gd name="connsiteX154" fmla="*/ 277082 w 361569"/>
                <a:gd name="connsiteY154" fmla="*/ 288608 h 476250"/>
                <a:gd name="connsiteX155" fmla="*/ 231934 w 361569"/>
                <a:gd name="connsiteY155" fmla="*/ 332423 h 476250"/>
                <a:gd name="connsiteX156" fmla="*/ 330994 w 361569"/>
                <a:gd name="connsiteY156" fmla="*/ 356235 h 476250"/>
                <a:gd name="connsiteX157" fmla="*/ 306991 w 361569"/>
                <a:gd name="connsiteY157" fmla="*/ 380048 h 476250"/>
                <a:gd name="connsiteX158" fmla="*/ 282988 w 361569"/>
                <a:gd name="connsiteY158" fmla="*/ 356235 h 476250"/>
                <a:gd name="connsiteX159" fmla="*/ 282988 w 361569"/>
                <a:gd name="connsiteY159" fmla="*/ 350520 h 476250"/>
                <a:gd name="connsiteX160" fmla="*/ 331089 w 361569"/>
                <a:gd name="connsiteY160" fmla="*/ 350520 h 476250"/>
                <a:gd name="connsiteX161" fmla="*/ 331089 w 361569"/>
                <a:gd name="connsiteY161" fmla="*/ 356235 h 476250"/>
                <a:gd name="connsiteX162" fmla="*/ 288608 w 361569"/>
                <a:gd name="connsiteY162" fmla="*/ 339090 h 476250"/>
                <a:gd name="connsiteX163" fmla="*/ 288608 w 361569"/>
                <a:gd name="connsiteY163" fmla="*/ 166688 h 476250"/>
                <a:gd name="connsiteX164" fmla="*/ 325184 w 361569"/>
                <a:gd name="connsiteY164" fmla="*/ 166688 h 476250"/>
                <a:gd name="connsiteX165" fmla="*/ 325184 w 361569"/>
                <a:gd name="connsiteY165" fmla="*/ 339090 h 476250"/>
                <a:gd name="connsiteX166" fmla="*/ 288608 w 361569"/>
                <a:gd name="connsiteY166" fmla="*/ 339090 h 476250"/>
                <a:gd name="connsiteX167" fmla="*/ 325184 w 361569"/>
                <a:gd name="connsiteY167" fmla="*/ 130492 h 476250"/>
                <a:gd name="connsiteX168" fmla="*/ 288608 w 361569"/>
                <a:gd name="connsiteY168" fmla="*/ 130492 h 476250"/>
                <a:gd name="connsiteX169" fmla="*/ 288608 w 361569"/>
                <a:gd name="connsiteY169" fmla="*/ 106680 h 476250"/>
                <a:gd name="connsiteX170" fmla="*/ 325184 w 361569"/>
                <a:gd name="connsiteY170" fmla="*/ 106680 h 476250"/>
                <a:gd name="connsiteX171" fmla="*/ 325184 w 361569"/>
                <a:gd name="connsiteY171" fmla="*/ 130492 h 476250"/>
                <a:gd name="connsiteX172" fmla="*/ 349282 w 361569"/>
                <a:gd name="connsiteY172" fmla="*/ 94298 h 476250"/>
                <a:gd name="connsiteX173" fmla="*/ 12573 w 361569"/>
                <a:gd name="connsiteY173" fmla="*/ 94298 h 476250"/>
                <a:gd name="connsiteX174" fmla="*/ 12573 w 361569"/>
                <a:gd name="connsiteY174" fmla="*/ 58103 h 476250"/>
                <a:gd name="connsiteX175" fmla="*/ 349282 w 361569"/>
                <a:gd name="connsiteY175" fmla="*/ 58103 h 476250"/>
                <a:gd name="connsiteX176" fmla="*/ 349282 w 361569"/>
                <a:gd name="connsiteY176" fmla="*/ 9429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361569" h="476250">
                  <a:moveTo>
                    <a:pt x="354997" y="46672"/>
                  </a:moveTo>
                  <a:lnTo>
                    <a:pt x="312706" y="46672"/>
                  </a:lnTo>
                  <a:lnTo>
                    <a:pt x="312706" y="5715"/>
                  </a:lnTo>
                  <a:cubicBezTo>
                    <a:pt x="312706" y="2858"/>
                    <a:pt x="309848" y="0"/>
                    <a:pt x="306896" y="0"/>
                  </a:cubicBezTo>
                  <a:cubicBezTo>
                    <a:pt x="294418" y="0"/>
                    <a:pt x="66389" y="0"/>
                    <a:pt x="53912" y="0"/>
                  </a:cubicBezTo>
                  <a:cubicBezTo>
                    <a:pt x="51054" y="0"/>
                    <a:pt x="48101" y="2858"/>
                    <a:pt x="48101" y="5715"/>
                  </a:cubicBezTo>
                  <a:lnTo>
                    <a:pt x="48101" y="47625"/>
                  </a:lnTo>
                  <a:lnTo>
                    <a:pt x="5810" y="47625"/>
                  </a:lnTo>
                  <a:cubicBezTo>
                    <a:pt x="2953" y="47625"/>
                    <a:pt x="0" y="50483"/>
                    <a:pt x="0" y="53340"/>
                  </a:cubicBezTo>
                  <a:lnTo>
                    <a:pt x="0" y="100965"/>
                  </a:lnTo>
                  <a:cubicBezTo>
                    <a:pt x="0" y="103823"/>
                    <a:pt x="2858" y="106680"/>
                    <a:pt x="5810" y="106680"/>
                  </a:cubicBezTo>
                  <a:lnTo>
                    <a:pt x="24098" y="106680"/>
                  </a:lnTo>
                  <a:lnTo>
                    <a:pt x="24098" y="339090"/>
                  </a:lnTo>
                  <a:cubicBezTo>
                    <a:pt x="21241" y="339090"/>
                    <a:pt x="18288" y="341948"/>
                    <a:pt x="18288" y="344805"/>
                  </a:cubicBezTo>
                  <a:lnTo>
                    <a:pt x="18288" y="357188"/>
                  </a:lnTo>
                  <a:cubicBezTo>
                    <a:pt x="18288" y="377190"/>
                    <a:pt x="34671" y="393382"/>
                    <a:pt x="54864" y="393382"/>
                  </a:cubicBezTo>
                  <a:cubicBezTo>
                    <a:pt x="75057" y="393382"/>
                    <a:pt x="91440" y="377190"/>
                    <a:pt x="91440" y="357188"/>
                  </a:cubicBezTo>
                  <a:lnTo>
                    <a:pt x="91440" y="344805"/>
                  </a:lnTo>
                  <a:cubicBezTo>
                    <a:pt x="91440" y="341948"/>
                    <a:pt x="88583" y="339090"/>
                    <a:pt x="85630" y="339090"/>
                  </a:cubicBezTo>
                  <a:lnTo>
                    <a:pt x="85630" y="305753"/>
                  </a:lnTo>
                  <a:lnTo>
                    <a:pt x="123158" y="342900"/>
                  </a:lnTo>
                  <a:cubicBezTo>
                    <a:pt x="124111" y="343853"/>
                    <a:pt x="126016" y="344805"/>
                    <a:pt x="126968" y="344805"/>
                  </a:cubicBezTo>
                  <a:lnTo>
                    <a:pt x="138494" y="344805"/>
                  </a:lnTo>
                  <a:lnTo>
                    <a:pt x="138494" y="393382"/>
                  </a:lnTo>
                  <a:cubicBezTo>
                    <a:pt x="138494" y="402907"/>
                    <a:pt x="146209" y="410528"/>
                    <a:pt x="155829" y="410528"/>
                  </a:cubicBezTo>
                  <a:lnTo>
                    <a:pt x="156782" y="410528"/>
                  </a:lnTo>
                  <a:lnTo>
                    <a:pt x="156782" y="452438"/>
                  </a:lnTo>
                  <a:cubicBezTo>
                    <a:pt x="156782" y="465773"/>
                    <a:pt x="167354" y="476250"/>
                    <a:pt x="180785" y="476250"/>
                  </a:cubicBezTo>
                  <a:cubicBezTo>
                    <a:pt x="194215" y="476250"/>
                    <a:pt x="204788" y="465773"/>
                    <a:pt x="204788" y="452438"/>
                  </a:cubicBezTo>
                  <a:lnTo>
                    <a:pt x="204788" y="410528"/>
                  </a:lnTo>
                  <a:lnTo>
                    <a:pt x="205740" y="410528"/>
                  </a:lnTo>
                  <a:cubicBezTo>
                    <a:pt x="215360" y="410528"/>
                    <a:pt x="223076" y="402907"/>
                    <a:pt x="223076" y="393382"/>
                  </a:cubicBezTo>
                  <a:lnTo>
                    <a:pt x="223076" y="344805"/>
                  </a:lnTo>
                  <a:lnTo>
                    <a:pt x="234601" y="344805"/>
                  </a:lnTo>
                  <a:cubicBezTo>
                    <a:pt x="236506" y="344805"/>
                    <a:pt x="237458" y="343853"/>
                    <a:pt x="238411" y="342900"/>
                  </a:cubicBezTo>
                  <a:lnTo>
                    <a:pt x="275939" y="305753"/>
                  </a:lnTo>
                  <a:lnTo>
                    <a:pt x="275939" y="339090"/>
                  </a:lnTo>
                  <a:cubicBezTo>
                    <a:pt x="273082" y="339090"/>
                    <a:pt x="270129" y="341948"/>
                    <a:pt x="270129" y="344805"/>
                  </a:cubicBezTo>
                  <a:lnTo>
                    <a:pt x="270129" y="357188"/>
                  </a:lnTo>
                  <a:cubicBezTo>
                    <a:pt x="270129" y="377190"/>
                    <a:pt x="286512" y="393382"/>
                    <a:pt x="306705" y="393382"/>
                  </a:cubicBezTo>
                  <a:cubicBezTo>
                    <a:pt x="326898" y="393382"/>
                    <a:pt x="343281" y="377190"/>
                    <a:pt x="343281" y="357188"/>
                  </a:cubicBezTo>
                  <a:lnTo>
                    <a:pt x="343281" y="344805"/>
                  </a:lnTo>
                  <a:cubicBezTo>
                    <a:pt x="343281" y="341948"/>
                    <a:pt x="340424" y="339090"/>
                    <a:pt x="337471" y="339090"/>
                  </a:cubicBezTo>
                  <a:lnTo>
                    <a:pt x="337471" y="106680"/>
                  </a:lnTo>
                  <a:lnTo>
                    <a:pt x="355759" y="106680"/>
                  </a:lnTo>
                  <a:cubicBezTo>
                    <a:pt x="358616" y="106680"/>
                    <a:pt x="361569" y="103823"/>
                    <a:pt x="361569" y="100965"/>
                  </a:cubicBezTo>
                  <a:lnTo>
                    <a:pt x="361569" y="53340"/>
                  </a:lnTo>
                  <a:cubicBezTo>
                    <a:pt x="360807" y="49530"/>
                    <a:pt x="357950" y="46672"/>
                    <a:pt x="354997" y="46672"/>
                  </a:cubicBezTo>
                  <a:close/>
                  <a:moveTo>
                    <a:pt x="301181" y="46672"/>
                  </a:moveTo>
                  <a:lnTo>
                    <a:pt x="277178" y="46672"/>
                  </a:lnTo>
                  <a:lnTo>
                    <a:pt x="277178" y="10478"/>
                  </a:lnTo>
                  <a:lnTo>
                    <a:pt x="301181" y="10478"/>
                  </a:lnTo>
                  <a:lnTo>
                    <a:pt x="301181" y="46672"/>
                  </a:lnTo>
                  <a:close/>
                  <a:moveTo>
                    <a:pt x="264605" y="46672"/>
                  </a:moveTo>
                  <a:lnTo>
                    <a:pt x="96298" y="46672"/>
                  </a:lnTo>
                  <a:lnTo>
                    <a:pt x="96298" y="10478"/>
                  </a:lnTo>
                  <a:lnTo>
                    <a:pt x="114586" y="10478"/>
                  </a:lnTo>
                  <a:lnTo>
                    <a:pt x="114586" y="28575"/>
                  </a:lnTo>
                  <a:cubicBezTo>
                    <a:pt x="114586" y="31433"/>
                    <a:pt x="117443" y="34290"/>
                    <a:pt x="120396" y="34290"/>
                  </a:cubicBezTo>
                  <a:cubicBezTo>
                    <a:pt x="123254" y="34290"/>
                    <a:pt x="126206" y="31433"/>
                    <a:pt x="126206" y="28575"/>
                  </a:cubicBezTo>
                  <a:lnTo>
                    <a:pt x="126206" y="10478"/>
                  </a:lnTo>
                  <a:lnTo>
                    <a:pt x="138684" y="10478"/>
                  </a:lnTo>
                  <a:lnTo>
                    <a:pt x="138684" y="28575"/>
                  </a:lnTo>
                  <a:cubicBezTo>
                    <a:pt x="138684" y="31433"/>
                    <a:pt x="141542" y="34290"/>
                    <a:pt x="144494" y="34290"/>
                  </a:cubicBezTo>
                  <a:cubicBezTo>
                    <a:pt x="147352" y="34290"/>
                    <a:pt x="150304" y="31433"/>
                    <a:pt x="150304" y="28575"/>
                  </a:cubicBezTo>
                  <a:lnTo>
                    <a:pt x="150304" y="10478"/>
                  </a:lnTo>
                  <a:lnTo>
                    <a:pt x="162782" y="10478"/>
                  </a:lnTo>
                  <a:lnTo>
                    <a:pt x="162782" y="28575"/>
                  </a:lnTo>
                  <a:cubicBezTo>
                    <a:pt x="162782" y="31433"/>
                    <a:pt x="165640" y="34290"/>
                    <a:pt x="168593" y="34290"/>
                  </a:cubicBezTo>
                  <a:cubicBezTo>
                    <a:pt x="171450" y="34290"/>
                    <a:pt x="174403" y="31433"/>
                    <a:pt x="174403" y="28575"/>
                  </a:cubicBezTo>
                  <a:lnTo>
                    <a:pt x="174403" y="10478"/>
                  </a:lnTo>
                  <a:lnTo>
                    <a:pt x="186881" y="10478"/>
                  </a:lnTo>
                  <a:lnTo>
                    <a:pt x="186881" y="28575"/>
                  </a:lnTo>
                  <a:cubicBezTo>
                    <a:pt x="186881" y="31433"/>
                    <a:pt x="189738" y="34290"/>
                    <a:pt x="192691" y="34290"/>
                  </a:cubicBezTo>
                  <a:cubicBezTo>
                    <a:pt x="195548" y="34290"/>
                    <a:pt x="198501" y="31433"/>
                    <a:pt x="198501" y="28575"/>
                  </a:cubicBezTo>
                  <a:lnTo>
                    <a:pt x="198501" y="10478"/>
                  </a:lnTo>
                  <a:lnTo>
                    <a:pt x="210979" y="10478"/>
                  </a:lnTo>
                  <a:lnTo>
                    <a:pt x="210979" y="28575"/>
                  </a:lnTo>
                  <a:cubicBezTo>
                    <a:pt x="210979" y="31433"/>
                    <a:pt x="213836" y="34290"/>
                    <a:pt x="216789" y="34290"/>
                  </a:cubicBezTo>
                  <a:cubicBezTo>
                    <a:pt x="219647" y="34290"/>
                    <a:pt x="222599" y="31433"/>
                    <a:pt x="222599" y="28575"/>
                  </a:cubicBezTo>
                  <a:lnTo>
                    <a:pt x="222599" y="10478"/>
                  </a:lnTo>
                  <a:lnTo>
                    <a:pt x="235077" y="10478"/>
                  </a:lnTo>
                  <a:lnTo>
                    <a:pt x="235077" y="28575"/>
                  </a:lnTo>
                  <a:cubicBezTo>
                    <a:pt x="235077" y="31433"/>
                    <a:pt x="237935" y="34290"/>
                    <a:pt x="240887" y="34290"/>
                  </a:cubicBezTo>
                  <a:cubicBezTo>
                    <a:pt x="243745" y="34290"/>
                    <a:pt x="246698" y="31433"/>
                    <a:pt x="246698" y="28575"/>
                  </a:cubicBezTo>
                  <a:lnTo>
                    <a:pt x="246698" y="10478"/>
                  </a:lnTo>
                  <a:lnTo>
                    <a:pt x="264986" y="10478"/>
                  </a:lnTo>
                  <a:lnTo>
                    <a:pt x="264986" y="46672"/>
                  </a:lnTo>
                  <a:close/>
                  <a:moveTo>
                    <a:pt x="60674" y="11430"/>
                  </a:moveTo>
                  <a:lnTo>
                    <a:pt x="84677" y="11430"/>
                  </a:lnTo>
                  <a:lnTo>
                    <a:pt x="84677" y="47625"/>
                  </a:lnTo>
                  <a:lnTo>
                    <a:pt x="60674" y="47625"/>
                  </a:lnTo>
                  <a:lnTo>
                    <a:pt x="60674" y="11430"/>
                  </a:lnTo>
                  <a:close/>
                  <a:moveTo>
                    <a:pt x="277082" y="106680"/>
                  </a:moveTo>
                  <a:lnTo>
                    <a:pt x="277082" y="220028"/>
                  </a:lnTo>
                  <a:lnTo>
                    <a:pt x="84677" y="220028"/>
                  </a:lnTo>
                  <a:lnTo>
                    <a:pt x="84677" y="106680"/>
                  </a:lnTo>
                  <a:lnTo>
                    <a:pt x="277082" y="106680"/>
                  </a:lnTo>
                  <a:close/>
                  <a:moveTo>
                    <a:pt x="325184" y="154305"/>
                  </a:moveTo>
                  <a:lnTo>
                    <a:pt x="288608" y="154305"/>
                  </a:lnTo>
                  <a:lnTo>
                    <a:pt x="288608" y="141923"/>
                  </a:lnTo>
                  <a:lnTo>
                    <a:pt x="325184" y="141923"/>
                  </a:lnTo>
                  <a:lnTo>
                    <a:pt x="325184" y="154305"/>
                  </a:lnTo>
                  <a:close/>
                  <a:moveTo>
                    <a:pt x="36576" y="141923"/>
                  </a:moveTo>
                  <a:lnTo>
                    <a:pt x="73152" y="141923"/>
                  </a:lnTo>
                  <a:lnTo>
                    <a:pt x="73152" y="154305"/>
                  </a:lnTo>
                  <a:lnTo>
                    <a:pt x="36576" y="154305"/>
                  </a:lnTo>
                  <a:lnTo>
                    <a:pt x="36576" y="141923"/>
                  </a:lnTo>
                  <a:close/>
                  <a:moveTo>
                    <a:pt x="84677" y="231458"/>
                  </a:moveTo>
                  <a:lnTo>
                    <a:pt x="277082" y="231458"/>
                  </a:lnTo>
                  <a:lnTo>
                    <a:pt x="277082" y="243840"/>
                  </a:lnTo>
                  <a:lnTo>
                    <a:pt x="84677" y="243840"/>
                  </a:lnTo>
                  <a:lnTo>
                    <a:pt x="84677" y="231458"/>
                  </a:lnTo>
                  <a:close/>
                  <a:moveTo>
                    <a:pt x="72200" y="130492"/>
                  </a:moveTo>
                  <a:lnTo>
                    <a:pt x="35624" y="130492"/>
                  </a:lnTo>
                  <a:lnTo>
                    <a:pt x="35624" y="106680"/>
                  </a:lnTo>
                  <a:lnTo>
                    <a:pt x="72200" y="106680"/>
                  </a:lnTo>
                  <a:lnTo>
                    <a:pt x="72200" y="130492"/>
                  </a:lnTo>
                  <a:close/>
                  <a:moveTo>
                    <a:pt x="78962" y="356235"/>
                  </a:moveTo>
                  <a:cubicBezTo>
                    <a:pt x="78962" y="369570"/>
                    <a:pt x="68390" y="380048"/>
                    <a:pt x="54959" y="380048"/>
                  </a:cubicBezTo>
                  <a:cubicBezTo>
                    <a:pt x="41529" y="380048"/>
                    <a:pt x="30956" y="369570"/>
                    <a:pt x="30956" y="356235"/>
                  </a:cubicBezTo>
                  <a:lnTo>
                    <a:pt x="30956" y="350520"/>
                  </a:lnTo>
                  <a:lnTo>
                    <a:pt x="79058" y="350520"/>
                  </a:lnTo>
                  <a:lnTo>
                    <a:pt x="79058" y="356235"/>
                  </a:lnTo>
                  <a:close/>
                  <a:moveTo>
                    <a:pt x="36576" y="339090"/>
                  </a:moveTo>
                  <a:lnTo>
                    <a:pt x="36576" y="165735"/>
                  </a:lnTo>
                  <a:lnTo>
                    <a:pt x="73152" y="165735"/>
                  </a:lnTo>
                  <a:cubicBezTo>
                    <a:pt x="73152" y="183833"/>
                    <a:pt x="73152" y="320040"/>
                    <a:pt x="73152" y="338138"/>
                  </a:cubicBezTo>
                  <a:lnTo>
                    <a:pt x="36576" y="338138"/>
                  </a:lnTo>
                  <a:lnTo>
                    <a:pt x="36576" y="339090"/>
                  </a:lnTo>
                  <a:close/>
                  <a:moveTo>
                    <a:pt x="192405" y="451485"/>
                  </a:moveTo>
                  <a:cubicBezTo>
                    <a:pt x="192405" y="458153"/>
                    <a:pt x="186595" y="463868"/>
                    <a:pt x="179927" y="463868"/>
                  </a:cubicBezTo>
                  <a:cubicBezTo>
                    <a:pt x="173165" y="463868"/>
                    <a:pt x="167450" y="458153"/>
                    <a:pt x="167450" y="451485"/>
                  </a:cubicBezTo>
                  <a:lnTo>
                    <a:pt x="167450" y="409575"/>
                  </a:lnTo>
                  <a:lnTo>
                    <a:pt x="191453" y="409575"/>
                  </a:lnTo>
                  <a:lnTo>
                    <a:pt x="191453" y="451485"/>
                  </a:lnTo>
                  <a:lnTo>
                    <a:pt x="192405" y="451485"/>
                  </a:lnTo>
                  <a:close/>
                  <a:moveTo>
                    <a:pt x="205931" y="398145"/>
                  </a:moveTo>
                  <a:cubicBezTo>
                    <a:pt x="195358" y="398145"/>
                    <a:pt x="167450" y="398145"/>
                    <a:pt x="155924" y="398145"/>
                  </a:cubicBezTo>
                  <a:cubicBezTo>
                    <a:pt x="153067" y="398145"/>
                    <a:pt x="151162" y="396240"/>
                    <a:pt x="151162" y="393382"/>
                  </a:cubicBezTo>
                  <a:lnTo>
                    <a:pt x="151162" y="368618"/>
                  </a:lnTo>
                  <a:lnTo>
                    <a:pt x="211741" y="368618"/>
                  </a:lnTo>
                  <a:lnTo>
                    <a:pt x="211741" y="393382"/>
                  </a:lnTo>
                  <a:cubicBezTo>
                    <a:pt x="210693" y="396240"/>
                    <a:pt x="208788" y="398145"/>
                    <a:pt x="205931" y="398145"/>
                  </a:cubicBezTo>
                  <a:close/>
                  <a:moveTo>
                    <a:pt x="210693" y="356235"/>
                  </a:moveTo>
                  <a:lnTo>
                    <a:pt x="150114" y="356235"/>
                  </a:lnTo>
                  <a:lnTo>
                    <a:pt x="150114" y="343853"/>
                  </a:lnTo>
                  <a:lnTo>
                    <a:pt x="210693" y="343853"/>
                  </a:lnTo>
                  <a:lnTo>
                    <a:pt x="210693" y="356235"/>
                  </a:lnTo>
                  <a:close/>
                  <a:moveTo>
                    <a:pt x="231934" y="332423"/>
                  </a:moveTo>
                  <a:cubicBezTo>
                    <a:pt x="209836" y="332423"/>
                    <a:pt x="152114" y="332423"/>
                    <a:pt x="128969" y="332423"/>
                  </a:cubicBezTo>
                  <a:lnTo>
                    <a:pt x="84677" y="288608"/>
                  </a:lnTo>
                  <a:lnTo>
                    <a:pt x="84677" y="255270"/>
                  </a:lnTo>
                  <a:lnTo>
                    <a:pt x="277082" y="255270"/>
                  </a:lnTo>
                  <a:lnTo>
                    <a:pt x="277082" y="288608"/>
                  </a:lnTo>
                  <a:lnTo>
                    <a:pt x="231934" y="332423"/>
                  </a:lnTo>
                  <a:close/>
                  <a:moveTo>
                    <a:pt x="330994" y="356235"/>
                  </a:moveTo>
                  <a:cubicBezTo>
                    <a:pt x="330994" y="369570"/>
                    <a:pt x="320421" y="380048"/>
                    <a:pt x="306991" y="380048"/>
                  </a:cubicBezTo>
                  <a:cubicBezTo>
                    <a:pt x="293561" y="380048"/>
                    <a:pt x="282988" y="369570"/>
                    <a:pt x="282988" y="356235"/>
                  </a:cubicBezTo>
                  <a:lnTo>
                    <a:pt x="282988" y="350520"/>
                  </a:lnTo>
                  <a:lnTo>
                    <a:pt x="331089" y="350520"/>
                  </a:lnTo>
                  <a:lnTo>
                    <a:pt x="331089" y="356235"/>
                  </a:lnTo>
                  <a:close/>
                  <a:moveTo>
                    <a:pt x="288608" y="339090"/>
                  </a:moveTo>
                  <a:cubicBezTo>
                    <a:pt x="288608" y="320993"/>
                    <a:pt x="288608" y="184785"/>
                    <a:pt x="288608" y="166688"/>
                  </a:cubicBezTo>
                  <a:lnTo>
                    <a:pt x="325184" y="166688"/>
                  </a:lnTo>
                  <a:lnTo>
                    <a:pt x="325184" y="339090"/>
                  </a:lnTo>
                  <a:lnTo>
                    <a:pt x="288608" y="339090"/>
                  </a:lnTo>
                  <a:close/>
                  <a:moveTo>
                    <a:pt x="325184" y="130492"/>
                  </a:moveTo>
                  <a:lnTo>
                    <a:pt x="288608" y="130492"/>
                  </a:lnTo>
                  <a:lnTo>
                    <a:pt x="288608" y="106680"/>
                  </a:lnTo>
                  <a:lnTo>
                    <a:pt x="325184" y="106680"/>
                  </a:lnTo>
                  <a:lnTo>
                    <a:pt x="325184" y="130492"/>
                  </a:lnTo>
                  <a:close/>
                  <a:moveTo>
                    <a:pt x="349282" y="94298"/>
                  </a:moveTo>
                  <a:cubicBezTo>
                    <a:pt x="196310" y="94298"/>
                    <a:pt x="170402" y="94298"/>
                    <a:pt x="12573" y="94298"/>
                  </a:cubicBezTo>
                  <a:lnTo>
                    <a:pt x="12573" y="58103"/>
                  </a:lnTo>
                  <a:cubicBezTo>
                    <a:pt x="28004" y="58103"/>
                    <a:pt x="333851" y="58103"/>
                    <a:pt x="349282" y="58103"/>
                  </a:cubicBezTo>
                  <a:lnTo>
                    <a:pt x="349282" y="942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0238972-14DC-E23F-A763-301AD1346AE8}"/>
                </a:ext>
              </a:extLst>
            </p:cNvPr>
            <p:cNvSpPr/>
            <p:nvPr/>
          </p:nvSpPr>
          <p:spPr>
            <a:xfrm>
              <a:off x="4619339" y="2993707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  <a:gd name="connsiteX5" fmla="*/ 36576 w 73151"/>
                <a:gd name="connsiteY5" fmla="*/ 60007 h 72389"/>
                <a:gd name="connsiteX6" fmla="*/ 12573 w 73151"/>
                <a:gd name="connsiteY6" fmla="*/ 36195 h 72389"/>
                <a:gd name="connsiteX7" fmla="*/ 36576 w 73151"/>
                <a:gd name="connsiteY7" fmla="*/ 12382 h 72389"/>
                <a:gd name="connsiteX8" fmla="*/ 60579 w 73151"/>
                <a:gd name="connsiteY8" fmla="*/ 36195 h 72389"/>
                <a:gd name="connsiteX9" fmla="*/ 36576 w 73151"/>
                <a:gd name="connsiteY9" fmla="*/ 60007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  <a:moveTo>
                    <a:pt x="36576" y="60007"/>
                  </a:moveTo>
                  <a:cubicBezTo>
                    <a:pt x="23146" y="60007"/>
                    <a:pt x="12573" y="49530"/>
                    <a:pt x="12573" y="36195"/>
                  </a:cubicBezTo>
                  <a:cubicBezTo>
                    <a:pt x="12573" y="22860"/>
                    <a:pt x="23146" y="12382"/>
                    <a:pt x="36576" y="12382"/>
                  </a:cubicBezTo>
                  <a:cubicBezTo>
                    <a:pt x="50006" y="12382"/>
                    <a:pt x="60579" y="22860"/>
                    <a:pt x="60579" y="36195"/>
                  </a:cubicBezTo>
                  <a:cubicBezTo>
                    <a:pt x="60674" y="49530"/>
                    <a:pt x="49149" y="60007"/>
                    <a:pt x="36576" y="60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D9B853-AD52-691C-922F-A5C11D4D7614}"/>
                </a:ext>
              </a:extLst>
            </p:cNvPr>
            <p:cNvSpPr/>
            <p:nvPr/>
          </p:nvSpPr>
          <p:spPr>
            <a:xfrm>
              <a:off x="5070633" y="2583180"/>
              <a:ext cx="84581" cy="83819"/>
            </a:xfrm>
            <a:custGeom>
              <a:avLst/>
              <a:gdLst>
                <a:gd name="connsiteX0" fmla="*/ 42291 w 84581"/>
                <a:gd name="connsiteY0" fmla="*/ 0 h 83819"/>
                <a:gd name="connsiteX1" fmla="*/ 0 w 84581"/>
                <a:gd name="connsiteY1" fmla="*/ 41910 h 83819"/>
                <a:gd name="connsiteX2" fmla="*/ 42291 w 84581"/>
                <a:gd name="connsiteY2" fmla="*/ 83820 h 83819"/>
                <a:gd name="connsiteX3" fmla="*/ 84582 w 84581"/>
                <a:gd name="connsiteY3" fmla="*/ 41910 h 83819"/>
                <a:gd name="connsiteX4" fmla="*/ 42291 w 84581"/>
                <a:gd name="connsiteY4" fmla="*/ 0 h 83819"/>
                <a:gd name="connsiteX5" fmla="*/ 42291 w 84581"/>
                <a:gd name="connsiteY5" fmla="*/ 71438 h 83819"/>
                <a:gd name="connsiteX6" fmla="*/ 12478 w 84581"/>
                <a:gd name="connsiteY6" fmla="*/ 41910 h 83819"/>
                <a:gd name="connsiteX7" fmla="*/ 42291 w 84581"/>
                <a:gd name="connsiteY7" fmla="*/ 12382 h 83819"/>
                <a:gd name="connsiteX8" fmla="*/ 72104 w 84581"/>
                <a:gd name="connsiteY8" fmla="*/ 41910 h 83819"/>
                <a:gd name="connsiteX9" fmla="*/ 42291 w 84581"/>
                <a:gd name="connsiteY9" fmla="*/ 71438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19">
                  <a:moveTo>
                    <a:pt x="42291" y="0"/>
                  </a:move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3629" y="19050"/>
                    <a:pt x="65342" y="0"/>
                    <a:pt x="42291" y="0"/>
                  </a:cubicBezTo>
                  <a:close/>
                  <a:moveTo>
                    <a:pt x="42291" y="71438"/>
                  </a:moveTo>
                  <a:cubicBezTo>
                    <a:pt x="25908" y="71438"/>
                    <a:pt x="12478" y="58102"/>
                    <a:pt x="12478" y="41910"/>
                  </a:cubicBezTo>
                  <a:cubicBezTo>
                    <a:pt x="12478" y="25717"/>
                    <a:pt x="25908" y="12382"/>
                    <a:pt x="42291" y="12382"/>
                  </a:cubicBezTo>
                  <a:cubicBezTo>
                    <a:pt x="58674" y="12382"/>
                    <a:pt x="72104" y="25717"/>
                    <a:pt x="72104" y="41910"/>
                  </a:cubicBezTo>
                  <a:cubicBezTo>
                    <a:pt x="72104" y="58102"/>
                    <a:pt x="58579" y="71438"/>
                    <a:pt x="42291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43EDD32-D404-D82A-0B3D-D3CDD9DF4073}"/>
                </a:ext>
              </a:extLst>
            </p:cNvPr>
            <p:cNvSpPr/>
            <p:nvPr/>
          </p:nvSpPr>
          <p:spPr>
            <a:xfrm>
              <a:off x="4962810" y="3024187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F3EA7C-04D5-BDBD-BA2B-8AD3DCB9879A}"/>
                </a:ext>
              </a:extLst>
            </p:cNvPr>
            <p:cNvSpPr/>
            <p:nvPr/>
          </p:nvSpPr>
          <p:spPr>
            <a:xfrm>
              <a:off x="5112829" y="276796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A7DFC39-A191-6629-E721-A4D903BDB5F6}"/>
                </a:ext>
              </a:extLst>
            </p:cNvPr>
            <p:cNvSpPr/>
            <p:nvPr/>
          </p:nvSpPr>
          <p:spPr>
            <a:xfrm>
              <a:off x="5112829" y="295846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35847EF-EA1C-30F8-A8BD-A73C6F5EBF89}"/>
                </a:ext>
              </a:extLst>
            </p:cNvPr>
            <p:cNvSpPr/>
            <p:nvPr/>
          </p:nvSpPr>
          <p:spPr>
            <a:xfrm>
              <a:off x="4698301" y="2574607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F904A3-1AFF-E561-8208-66471312C6CF}"/>
                </a:ext>
              </a:extLst>
            </p:cNvPr>
            <p:cNvSpPr/>
            <p:nvPr/>
          </p:nvSpPr>
          <p:spPr>
            <a:xfrm>
              <a:off x="4619339" y="2738437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D2733BE-43A9-EFDD-EC30-46AA2DDAA334}"/>
                </a:ext>
              </a:extLst>
            </p:cNvPr>
            <p:cNvSpPr/>
            <p:nvPr/>
          </p:nvSpPr>
          <p:spPr>
            <a:xfrm>
              <a:off x="4661725" y="2905125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FFC6CAA-26D3-6221-A180-8620BBD50EFA}"/>
                </a:ext>
              </a:extLst>
            </p:cNvPr>
            <p:cNvSpPr/>
            <p:nvPr/>
          </p:nvSpPr>
          <p:spPr>
            <a:xfrm>
              <a:off x="4746402" y="304800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461556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  <p:bldP spid="10" grpId="0"/>
      <p:bldP spid="11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4089EE3B-15D9-74DA-1BA3-3024D0BE33B2}"/>
              </a:ext>
            </a:extLst>
          </p:cNvPr>
          <p:cNvGrpSpPr/>
          <p:nvPr/>
        </p:nvGrpSpPr>
        <p:grpSpPr>
          <a:xfrm>
            <a:off x="593623" y="138745"/>
            <a:ext cx="5097840" cy="6580518"/>
            <a:chOff x="593623" y="138745"/>
            <a:chExt cx="5097840" cy="6580518"/>
          </a:xfrm>
          <a:solidFill>
            <a:srgbClr val="22393F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4C36343A-0807-D2EF-A5DC-E3DB6F2EE8D7}"/>
                </a:ext>
              </a:extLst>
            </p:cNvPr>
            <p:cNvSpPr/>
            <p:nvPr/>
          </p:nvSpPr>
          <p:spPr bwMode="auto">
            <a:xfrm>
              <a:off x="3224767" y="602909"/>
              <a:ext cx="482730" cy="822233"/>
            </a:xfrm>
            <a:custGeom>
              <a:avLst/>
              <a:gdLst>
                <a:gd name="T0" fmla="*/ 68 w 154"/>
                <a:gd name="T1" fmla="*/ 16 h 262"/>
                <a:gd name="T2" fmla="*/ 89 w 154"/>
                <a:gd name="T3" fmla="*/ 6 h 262"/>
                <a:gd name="T4" fmla="*/ 108 w 154"/>
                <a:gd name="T5" fmla="*/ 16 h 262"/>
                <a:gd name="T6" fmla="*/ 124 w 154"/>
                <a:gd name="T7" fmla="*/ 5 h 262"/>
                <a:gd name="T8" fmla="*/ 144 w 154"/>
                <a:gd name="T9" fmla="*/ 9 h 262"/>
                <a:gd name="T10" fmla="*/ 122 w 154"/>
                <a:gd name="T11" fmla="*/ 72 h 262"/>
                <a:gd name="T12" fmla="*/ 136 w 154"/>
                <a:gd name="T13" fmla="*/ 97 h 262"/>
                <a:gd name="T14" fmla="*/ 135 w 154"/>
                <a:gd name="T15" fmla="*/ 104 h 262"/>
                <a:gd name="T16" fmla="*/ 135 w 154"/>
                <a:gd name="T17" fmla="*/ 120 h 262"/>
                <a:gd name="T18" fmla="*/ 121 w 154"/>
                <a:gd name="T19" fmla="*/ 134 h 262"/>
                <a:gd name="T20" fmla="*/ 112 w 154"/>
                <a:gd name="T21" fmla="*/ 144 h 262"/>
                <a:gd name="T22" fmla="*/ 99 w 154"/>
                <a:gd name="T23" fmla="*/ 148 h 262"/>
                <a:gd name="T24" fmla="*/ 104 w 154"/>
                <a:gd name="T25" fmla="*/ 159 h 262"/>
                <a:gd name="T26" fmla="*/ 114 w 154"/>
                <a:gd name="T27" fmla="*/ 162 h 262"/>
                <a:gd name="T28" fmla="*/ 116 w 154"/>
                <a:gd name="T29" fmla="*/ 173 h 262"/>
                <a:gd name="T30" fmla="*/ 126 w 154"/>
                <a:gd name="T31" fmla="*/ 188 h 262"/>
                <a:gd name="T32" fmla="*/ 111 w 154"/>
                <a:gd name="T33" fmla="*/ 196 h 262"/>
                <a:gd name="T34" fmla="*/ 89 w 154"/>
                <a:gd name="T35" fmla="*/ 209 h 262"/>
                <a:gd name="T36" fmla="*/ 106 w 154"/>
                <a:gd name="T37" fmla="*/ 221 h 262"/>
                <a:gd name="T38" fmla="*/ 117 w 154"/>
                <a:gd name="T39" fmla="*/ 230 h 262"/>
                <a:gd name="T40" fmla="*/ 120 w 154"/>
                <a:gd name="T41" fmla="*/ 247 h 262"/>
                <a:gd name="T42" fmla="*/ 96 w 154"/>
                <a:gd name="T43" fmla="*/ 242 h 262"/>
                <a:gd name="T44" fmla="*/ 81 w 154"/>
                <a:gd name="T45" fmla="*/ 245 h 262"/>
                <a:gd name="T46" fmla="*/ 64 w 154"/>
                <a:gd name="T47" fmla="*/ 250 h 262"/>
                <a:gd name="T48" fmla="*/ 59 w 154"/>
                <a:gd name="T49" fmla="*/ 260 h 262"/>
                <a:gd name="T50" fmla="*/ 49 w 154"/>
                <a:gd name="T51" fmla="*/ 260 h 262"/>
                <a:gd name="T52" fmla="*/ 61 w 154"/>
                <a:gd name="T53" fmla="*/ 232 h 262"/>
                <a:gd name="T54" fmla="*/ 65 w 154"/>
                <a:gd name="T55" fmla="*/ 224 h 262"/>
                <a:gd name="T56" fmla="*/ 78 w 154"/>
                <a:gd name="T57" fmla="*/ 220 h 262"/>
                <a:gd name="T58" fmla="*/ 67 w 154"/>
                <a:gd name="T59" fmla="*/ 215 h 262"/>
                <a:gd name="T60" fmla="*/ 71 w 154"/>
                <a:gd name="T61" fmla="*/ 197 h 262"/>
                <a:gd name="T62" fmla="*/ 64 w 154"/>
                <a:gd name="T63" fmla="*/ 184 h 262"/>
                <a:gd name="T64" fmla="*/ 57 w 154"/>
                <a:gd name="T65" fmla="*/ 197 h 262"/>
                <a:gd name="T66" fmla="*/ 50 w 154"/>
                <a:gd name="T67" fmla="*/ 180 h 262"/>
                <a:gd name="T68" fmla="*/ 81 w 154"/>
                <a:gd name="T69" fmla="*/ 172 h 262"/>
                <a:gd name="T70" fmla="*/ 67 w 154"/>
                <a:gd name="T71" fmla="*/ 168 h 262"/>
                <a:gd name="T72" fmla="*/ 48 w 154"/>
                <a:gd name="T73" fmla="*/ 141 h 262"/>
                <a:gd name="T74" fmla="*/ 69 w 154"/>
                <a:gd name="T75" fmla="*/ 138 h 262"/>
                <a:gd name="T76" fmla="*/ 85 w 154"/>
                <a:gd name="T77" fmla="*/ 140 h 262"/>
                <a:gd name="T78" fmla="*/ 75 w 154"/>
                <a:gd name="T79" fmla="*/ 109 h 262"/>
                <a:gd name="T80" fmla="*/ 84 w 154"/>
                <a:gd name="T81" fmla="*/ 76 h 262"/>
                <a:gd name="T82" fmla="*/ 75 w 154"/>
                <a:gd name="T83" fmla="*/ 92 h 262"/>
                <a:gd name="T84" fmla="*/ 55 w 154"/>
                <a:gd name="T85" fmla="*/ 112 h 262"/>
                <a:gd name="T86" fmla="*/ 52 w 154"/>
                <a:gd name="T87" fmla="*/ 96 h 262"/>
                <a:gd name="T88" fmla="*/ 43 w 154"/>
                <a:gd name="T89" fmla="*/ 93 h 262"/>
                <a:gd name="T90" fmla="*/ 19 w 154"/>
                <a:gd name="T91" fmla="*/ 90 h 262"/>
                <a:gd name="T92" fmla="*/ 2 w 154"/>
                <a:gd name="T93" fmla="*/ 88 h 262"/>
                <a:gd name="T94" fmla="*/ 27 w 154"/>
                <a:gd name="T95" fmla="*/ 73 h 262"/>
                <a:gd name="T96" fmla="*/ 38 w 154"/>
                <a:gd name="T97" fmla="*/ 71 h 262"/>
                <a:gd name="T98" fmla="*/ 41 w 154"/>
                <a:gd name="T99" fmla="*/ 55 h 262"/>
                <a:gd name="T100" fmla="*/ 43 w 154"/>
                <a:gd name="T101" fmla="*/ 54 h 262"/>
                <a:gd name="T102" fmla="*/ 46 w 154"/>
                <a:gd name="T103" fmla="*/ 44 h 262"/>
                <a:gd name="T104" fmla="*/ 55 w 154"/>
                <a:gd name="T105" fmla="*/ 37 h 262"/>
                <a:gd name="T106" fmla="*/ 57 w 154"/>
                <a:gd name="T107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62">
                  <a:moveTo>
                    <a:pt x="74" y="38"/>
                  </a:moveTo>
                  <a:cubicBezTo>
                    <a:pt x="75" y="40"/>
                    <a:pt x="75" y="35"/>
                    <a:pt x="75" y="33"/>
                  </a:cubicBezTo>
                  <a:cubicBezTo>
                    <a:pt x="76" y="32"/>
                    <a:pt x="77" y="32"/>
                    <a:pt x="76" y="31"/>
                  </a:cubicBezTo>
                  <a:cubicBezTo>
                    <a:pt x="72" y="28"/>
                    <a:pt x="58" y="21"/>
                    <a:pt x="66" y="19"/>
                  </a:cubicBezTo>
                  <a:cubicBezTo>
                    <a:pt x="67" y="19"/>
                    <a:pt x="67" y="16"/>
                    <a:pt x="68" y="16"/>
                  </a:cubicBezTo>
                  <a:cubicBezTo>
                    <a:pt x="81" y="14"/>
                    <a:pt x="78" y="23"/>
                    <a:pt x="88" y="23"/>
                  </a:cubicBezTo>
                  <a:cubicBezTo>
                    <a:pt x="90" y="24"/>
                    <a:pt x="86" y="22"/>
                    <a:pt x="84" y="21"/>
                  </a:cubicBezTo>
                  <a:cubicBezTo>
                    <a:pt x="80" y="18"/>
                    <a:pt x="79" y="11"/>
                    <a:pt x="82" y="9"/>
                  </a:cubicBezTo>
                  <a:cubicBezTo>
                    <a:pt x="89" y="4"/>
                    <a:pt x="86" y="14"/>
                    <a:pt x="93" y="14"/>
                  </a:cubicBezTo>
                  <a:cubicBezTo>
                    <a:pt x="94" y="14"/>
                    <a:pt x="86" y="11"/>
                    <a:pt x="89" y="6"/>
                  </a:cubicBezTo>
                  <a:cubicBezTo>
                    <a:pt x="93" y="0"/>
                    <a:pt x="95" y="6"/>
                    <a:pt x="97" y="7"/>
                  </a:cubicBezTo>
                  <a:cubicBezTo>
                    <a:pt x="98" y="8"/>
                    <a:pt x="98" y="5"/>
                    <a:pt x="99" y="5"/>
                  </a:cubicBezTo>
                  <a:cubicBezTo>
                    <a:pt x="101" y="4"/>
                    <a:pt x="103" y="7"/>
                    <a:pt x="105" y="7"/>
                  </a:cubicBezTo>
                  <a:cubicBezTo>
                    <a:pt x="105" y="7"/>
                    <a:pt x="112" y="2"/>
                    <a:pt x="113" y="3"/>
                  </a:cubicBezTo>
                  <a:cubicBezTo>
                    <a:pt x="115" y="8"/>
                    <a:pt x="110" y="12"/>
                    <a:pt x="108" y="16"/>
                  </a:cubicBezTo>
                  <a:cubicBezTo>
                    <a:pt x="107" y="17"/>
                    <a:pt x="106" y="18"/>
                    <a:pt x="107" y="18"/>
                  </a:cubicBezTo>
                  <a:cubicBezTo>
                    <a:pt x="115" y="20"/>
                    <a:pt x="113" y="6"/>
                    <a:pt x="117" y="5"/>
                  </a:cubicBezTo>
                  <a:cubicBezTo>
                    <a:pt x="118" y="5"/>
                    <a:pt x="120" y="8"/>
                    <a:pt x="121" y="7"/>
                  </a:cubicBezTo>
                  <a:cubicBezTo>
                    <a:pt x="122" y="5"/>
                    <a:pt x="118" y="2"/>
                    <a:pt x="120" y="1"/>
                  </a:cubicBezTo>
                  <a:cubicBezTo>
                    <a:pt x="121" y="1"/>
                    <a:pt x="122" y="5"/>
                    <a:pt x="124" y="5"/>
                  </a:cubicBezTo>
                  <a:cubicBezTo>
                    <a:pt x="126" y="5"/>
                    <a:pt x="126" y="2"/>
                    <a:pt x="128" y="2"/>
                  </a:cubicBezTo>
                  <a:cubicBezTo>
                    <a:pt x="129" y="1"/>
                    <a:pt x="126" y="5"/>
                    <a:pt x="127" y="6"/>
                  </a:cubicBezTo>
                  <a:cubicBezTo>
                    <a:pt x="129" y="7"/>
                    <a:pt x="133" y="8"/>
                    <a:pt x="134" y="8"/>
                  </a:cubicBezTo>
                  <a:cubicBezTo>
                    <a:pt x="135" y="10"/>
                    <a:pt x="133" y="15"/>
                    <a:pt x="134" y="14"/>
                  </a:cubicBezTo>
                  <a:cubicBezTo>
                    <a:pt x="136" y="13"/>
                    <a:pt x="137" y="4"/>
                    <a:pt x="144" y="9"/>
                  </a:cubicBezTo>
                  <a:cubicBezTo>
                    <a:pt x="154" y="18"/>
                    <a:pt x="141" y="43"/>
                    <a:pt x="135" y="48"/>
                  </a:cubicBezTo>
                  <a:cubicBezTo>
                    <a:pt x="134" y="49"/>
                    <a:pt x="125" y="55"/>
                    <a:pt x="125" y="55"/>
                  </a:cubicBezTo>
                  <a:cubicBezTo>
                    <a:pt x="122" y="54"/>
                    <a:pt x="116" y="50"/>
                    <a:pt x="118" y="52"/>
                  </a:cubicBezTo>
                  <a:cubicBezTo>
                    <a:pt x="129" y="61"/>
                    <a:pt x="130" y="50"/>
                    <a:pt x="132" y="57"/>
                  </a:cubicBezTo>
                  <a:cubicBezTo>
                    <a:pt x="133" y="59"/>
                    <a:pt x="120" y="73"/>
                    <a:pt x="122" y="72"/>
                  </a:cubicBezTo>
                  <a:cubicBezTo>
                    <a:pt x="123" y="72"/>
                    <a:pt x="122" y="74"/>
                    <a:pt x="123" y="74"/>
                  </a:cubicBezTo>
                  <a:cubicBezTo>
                    <a:pt x="126" y="73"/>
                    <a:pt x="139" y="47"/>
                    <a:pt x="143" y="47"/>
                  </a:cubicBezTo>
                  <a:cubicBezTo>
                    <a:pt x="148" y="47"/>
                    <a:pt x="145" y="57"/>
                    <a:pt x="144" y="59"/>
                  </a:cubicBezTo>
                  <a:cubicBezTo>
                    <a:pt x="141" y="65"/>
                    <a:pt x="135" y="84"/>
                    <a:pt x="135" y="91"/>
                  </a:cubicBezTo>
                  <a:cubicBezTo>
                    <a:pt x="136" y="93"/>
                    <a:pt x="138" y="96"/>
                    <a:pt x="136" y="97"/>
                  </a:cubicBezTo>
                  <a:cubicBezTo>
                    <a:pt x="135" y="97"/>
                    <a:pt x="133" y="99"/>
                    <a:pt x="132" y="98"/>
                  </a:cubicBezTo>
                  <a:cubicBezTo>
                    <a:pt x="131" y="98"/>
                    <a:pt x="131" y="97"/>
                    <a:pt x="130" y="96"/>
                  </a:cubicBezTo>
                  <a:cubicBezTo>
                    <a:pt x="129" y="95"/>
                    <a:pt x="128" y="94"/>
                    <a:pt x="126" y="94"/>
                  </a:cubicBezTo>
                  <a:cubicBezTo>
                    <a:pt x="125" y="94"/>
                    <a:pt x="126" y="95"/>
                    <a:pt x="131" y="101"/>
                  </a:cubicBezTo>
                  <a:cubicBezTo>
                    <a:pt x="132" y="102"/>
                    <a:pt x="136" y="103"/>
                    <a:pt x="135" y="104"/>
                  </a:cubicBezTo>
                  <a:cubicBezTo>
                    <a:pt x="132" y="106"/>
                    <a:pt x="130" y="109"/>
                    <a:pt x="127" y="110"/>
                  </a:cubicBezTo>
                  <a:cubicBezTo>
                    <a:pt x="126" y="111"/>
                    <a:pt x="122" y="107"/>
                    <a:pt x="122" y="109"/>
                  </a:cubicBezTo>
                  <a:cubicBezTo>
                    <a:pt x="121" y="121"/>
                    <a:pt x="132" y="107"/>
                    <a:pt x="134" y="108"/>
                  </a:cubicBezTo>
                  <a:cubicBezTo>
                    <a:pt x="137" y="111"/>
                    <a:pt x="131" y="114"/>
                    <a:pt x="131" y="116"/>
                  </a:cubicBezTo>
                  <a:cubicBezTo>
                    <a:pt x="131" y="118"/>
                    <a:pt x="134" y="118"/>
                    <a:pt x="135" y="120"/>
                  </a:cubicBezTo>
                  <a:cubicBezTo>
                    <a:pt x="135" y="121"/>
                    <a:pt x="134" y="122"/>
                    <a:pt x="133" y="122"/>
                  </a:cubicBezTo>
                  <a:cubicBezTo>
                    <a:pt x="128" y="130"/>
                    <a:pt x="109" y="117"/>
                    <a:pt x="114" y="128"/>
                  </a:cubicBezTo>
                  <a:cubicBezTo>
                    <a:pt x="115" y="130"/>
                    <a:pt x="119" y="124"/>
                    <a:pt x="122" y="125"/>
                  </a:cubicBezTo>
                  <a:cubicBezTo>
                    <a:pt x="124" y="126"/>
                    <a:pt x="127" y="132"/>
                    <a:pt x="125" y="134"/>
                  </a:cubicBezTo>
                  <a:cubicBezTo>
                    <a:pt x="124" y="135"/>
                    <a:pt x="122" y="133"/>
                    <a:pt x="121" y="134"/>
                  </a:cubicBezTo>
                  <a:cubicBezTo>
                    <a:pt x="120" y="135"/>
                    <a:pt x="124" y="140"/>
                    <a:pt x="118" y="139"/>
                  </a:cubicBezTo>
                  <a:cubicBezTo>
                    <a:pt x="117" y="139"/>
                    <a:pt x="116" y="136"/>
                    <a:pt x="115" y="137"/>
                  </a:cubicBezTo>
                  <a:cubicBezTo>
                    <a:pt x="115" y="138"/>
                    <a:pt x="118" y="140"/>
                    <a:pt x="117" y="142"/>
                  </a:cubicBezTo>
                  <a:cubicBezTo>
                    <a:pt x="116" y="143"/>
                    <a:pt x="103" y="139"/>
                    <a:pt x="102" y="140"/>
                  </a:cubicBezTo>
                  <a:cubicBezTo>
                    <a:pt x="102" y="141"/>
                    <a:pt x="111" y="142"/>
                    <a:pt x="112" y="144"/>
                  </a:cubicBezTo>
                  <a:cubicBezTo>
                    <a:pt x="112" y="145"/>
                    <a:pt x="110" y="145"/>
                    <a:pt x="110" y="145"/>
                  </a:cubicBezTo>
                  <a:cubicBezTo>
                    <a:pt x="108" y="145"/>
                    <a:pt x="107" y="147"/>
                    <a:pt x="106" y="146"/>
                  </a:cubicBezTo>
                  <a:cubicBezTo>
                    <a:pt x="105" y="146"/>
                    <a:pt x="104" y="142"/>
                    <a:pt x="103" y="143"/>
                  </a:cubicBezTo>
                  <a:cubicBezTo>
                    <a:pt x="102" y="144"/>
                    <a:pt x="105" y="146"/>
                    <a:pt x="105" y="148"/>
                  </a:cubicBezTo>
                  <a:cubicBezTo>
                    <a:pt x="104" y="150"/>
                    <a:pt x="97" y="147"/>
                    <a:pt x="99" y="148"/>
                  </a:cubicBezTo>
                  <a:cubicBezTo>
                    <a:pt x="107" y="155"/>
                    <a:pt x="118" y="139"/>
                    <a:pt x="124" y="150"/>
                  </a:cubicBezTo>
                  <a:cubicBezTo>
                    <a:pt x="124" y="152"/>
                    <a:pt x="121" y="152"/>
                    <a:pt x="121" y="152"/>
                  </a:cubicBezTo>
                  <a:cubicBezTo>
                    <a:pt x="115" y="154"/>
                    <a:pt x="115" y="149"/>
                    <a:pt x="112" y="150"/>
                  </a:cubicBezTo>
                  <a:cubicBezTo>
                    <a:pt x="109" y="150"/>
                    <a:pt x="96" y="153"/>
                    <a:pt x="97" y="159"/>
                  </a:cubicBezTo>
                  <a:cubicBezTo>
                    <a:pt x="97" y="160"/>
                    <a:pt x="104" y="156"/>
                    <a:pt x="104" y="159"/>
                  </a:cubicBezTo>
                  <a:cubicBezTo>
                    <a:pt x="104" y="160"/>
                    <a:pt x="101" y="167"/>
                    <a:pt x="103" y="168"/>
                  </a:cubicBezTo>
                  <a:cubicBezTo>
                    <a:pt x="105" y="168"/>
                    <a:pt x="104" y="165"/>
                    <a:pt x="104" y="164"/>
                  </a:cubicBezTo>
                  <a:cubicBezTo>
                    <a:pt x="104" y="160"/>
                    <a:pt x="107" y="158"/>
                    <a:pt x="110" y="156"/>
                  </a:cubicBezTo>
                  <a:cubicBezTo>
                    <a:pt x="112" y="155"/>
                    <a:pt x="115" y="155"/>
                    <a:pt x="117" y="156"/>
                  </a:cubicBezTo>
                  <a:cubicBezTo>
                    <a:pt x="118" y="157"/>
                    <a:pt x="111" y="161"/>
                    <a:pt x="114" y="162"/>
                  </a:cubicBezTo>
                  <a:cubicBezTo>
                    <a:pt x="116" y="163"/>
                    <a:pt x="116" y="159"/>
                    <a:pt x="118" y="158"/>
                  </a:cubicBezTo>
                  <a:cubicBezTo>
                    <a:pt x="126" y="156"/>
                    <a:pt x="124" y="161"/>
                    <a:pt x="126" y="165"/>
                  </a:cubicBezTo>
                  <a:cubicBezTo>
                    <a:pt x="126" y="166"/>
                    <a:pt x="128" y="165"/>
                    <a:pt x="128" y="166"/>
                  </a:cubicBezTo>
                  <a:cubicBezTo>
                    <a:pt x="130" y="169"/>
                    <a:pt x="118" y="171"/>
                    <a:pt x="117" y="171"/>
                  </a:cubicBezTo>
                  <a:cubicBezTo>
                    <a:pt x="116" y="171"/>
                    <a:pt x="115" y="172"/>
                    <a:pt x="116" y="173"/>
                  </a:cubicBezTo>
                  <a:cubicBezTo>
                    <a:pt x="119" y="174"/>
                    <a:pt x="124" y="171"/>
                    <a:pt x="128" y="175"/>
                  </a:cubicBezTo>
                  <a:cubicBezTo>
                    <a:pt x="129" y="175"/>
                    <a:pt x="127" y="176"/>
                    <a:pt x="127" y="177"/>
                  </a:cubicBezTo>
                  <a:cubicBezTo>
                    <a:pt x="122" y="184"/>
                    <a:pt x="122" y="177"/>
                    <a:pt x="118" y="182"/>
                  </a:cubicBezTo>
                  <a:cubicBezTo>
                    <a:pt x="116" y="185"/>
                    <a:pt x="125" y="180"/>
                    <a:pt x="127" y="183"/>
                  </a:cubicBezTo>
                  <a:cubicBezTo>
                    <a:pt x="128" y="184"/>
                    <a:pt x="128" y="187"/>
                    <a:pt x="126" y="188"/>
                  </a:cubicBezTo>
                  <a:cubicBezTo>
                    <a:pt x="126" y="189"/>
                    <a:pt x="125" y="187"/>
                    <a:pt x="124" y="187"/>
                  </a:cubicBezTo>
                  <a:cubicBezTo>
                    <a:pt x="123" y="188"/>
                    <a:pt x="122" y="192"/>
                    <a:pt x="121" y="192"/>
                  </a:cubicBezTo>
                  <a:cubicBezTo>
                    <a:pt x="118" y="193"/>
                    <a:pt x="113" y="191"/>
                    <a:pt x="111" y="192"/>
                  </a:cubicBezTo>
                  <a:cubicBezTo>
                    <a:pt x="110" y="192"/>
                    <a:pt x="111" y="194"/>
                    <a:pt x="111" y="194"/>
                  </a:cubicBezTo>
                  <a:cubicBezTo>
                    <a:pt x="111" y="195"/>
                    <a:pt x="111" y="195"/>
                    <a:pt x="111" y="196"/>
                  </a:cubicBezTo>
                  <a:cubicBezTo>
                    <a:pt x="114" y="198"/>
                    <a:pt x="123" y="212"/>
                    <a:pt x="114" y="215"/>
                  </a:cubicBezTo>
                  <a:cubicBezTo>
                    <a:pt x="113" y="215"/>
                    <a:pt x="114" y="212"/>
                    <a:pt x="113" y="212"/>
                  </a:cubicBezTo>
                  <a:cubicBezTo>
                    <a:pt x="112" y="213"/>
                    <a:pt x="113" y="215"/>
                    <a:pt x="111" y="216"/>
                  </a:cubicBezTo>
                  <a:cubicBezTo>
                    <a:pt x="107" y="219"/>
                    <a:pt x="100" y="218"/>
                    <a:pt x="96" y="216"/>
                  </a:cubicBezTo>
                  <a:cubicBezTo>
                    <a:pt x="95" y="216"/>
                    <a:pt x="89" y="209"/>
                    <a:pt x="89" y="209"/>
                  </a:cubicBezTo>
                  <a:cubicBezTo>
                    <a:pt x="89" y="210"/>
                    <a:pt x="94" y="218"/>
                    <a:pt x="95" y="218"/>
                  </a:cubicBezTo>
                  <a:cubicBezTo>
                    <a:pt x="96" y="218"/>
                    <a:pt x="98" y="218"/>
                    <a:pt x="97" y="219"/>
                  </a:cubicBezTo>
                  <a:cubicBezTo>
                    <a:pt x="91" y="225"/>
                    <a:pt x="95" y="221"/>
                    <a:pt x="91" y="221"/>
                  </a:cubicBezTo>
                  <a:cubicBezTo>
                    <a:pt x="89" y="221"/>
                    <a:pt x="93" y="226"/>
                    <a:pt x="95" y="225"/>
                  </a:cubicBezTo>
                  <a:cubicBezTo>
                    <a:pt x="96" y="225"/>
                    <a:pt x="102" y="214"/>
                    <a:pt x="106" y="221"/>
                  </a:cubicBezTo>
                  <a:cubicBezTo>
                    <a:pt x="107" y="222"/>
                    <a:pt x="104" y="225"/>
                    <a:pt x="105" y="225"/>
                  </a:cubicBezTo>
                  <a:cubicBezTo>
                    <a:pt x="108" y="226"/>
                    <a:pt x="106" y="219"/>
                    <a:pt x="108" y="218"/>
                  </a:cubicBezTo>
                  <a:cubicBezTo>
                    <a:pt x="119" y="217"/>
                    <a:pt x="111" y="224"/>
                    <a:pt x="113" y="228"/>
                  </a:cubicBezTo>
                  <a:cubicBezTo>
                    <a:pt x="114" y="229"/>
                    <a:pt x="116" y="226"/>
                    <a:pt x="117" y="226"/>
                  </a:cubicBezTo>
                  <a:cubicBezTo>
                    <a:pt x="118" y="227"/>
                    <a:pt x="117" y="229"/>
                    <a:pt x="117" y="230"/>
                  </a:cubicBezTo>
                  <a:cubicBezTo>
                    <a:pt x="118" y="232"/>
                    <a:pt x="119" y="222"/>
                    <a:pt x="122" y="222"/>
                  </a:cubicBezTo>
                  <a:cubicBezTo>
                    <a:pt x="124" y="223"/>
                    <a:pt x="127" y="231"/>
                    <a:pt x="127" y="233"/>
                  </a:cubicBezTo>
                  <a:cubicBezTo>
                    <a:pt x="127" y="233"/>
                    <a:pt x="125" y="240"/>
                    <a:pt x="124" y="240"/>
                  </a:cubicBezTo>
                  <a:cubicBezTo>
                    <a:pt x="122" y="242"/>
                    <a:pt x="123" y="234"/>
                    <a:pt x="121" y="238"/>
                  </a:cubicBezTo>
                  <a:cubicBezTo>
                    <a:pt x="119" y="239"/>
                    <a:pt x="121" y="245"/>
                    <a:pt x="120" y="247"/>
                  </a:cubicBezTo>
                  <a:cubicBezTo>
                    <a:pt x="119" y="247"/>
                    <a:pt x="109" y="255"/>
                    <a:pt x="108" y="255"/>
                  </a:cubicBezTo>
                  <a:cubicBezTo>
                    <a:pt x="107" y="255"/>
                    <a:pt x="109" y="247"/>
                    <a:pt x="108" y="246"/>
                  </a:cubicBezTo>
                  <a:cubicBezTo>
                    <a:pt x="107" y="245"/>
                    <a:pt x="106" y="243"/>
                    <a:pt x="104" y="243"/>
                  </a:cubicBezTo>
                  <a:cubicBezTo>
                    <a:pt x="103" y="243"/>
                    <a:pt x="102" y="252"/>
                    <a:pt x="98" y="245"/>
                  </a:cubicBezTo>
                  <a:cubicBezTo>
                    <a:pt x="95" y="240"/>
                    <a:pt x="102" y="238"/>
                    <a:pt x="96" y="242"/>
                  </a:cubicBezTo>
                  <a:cubicBezTo>
                    <a:pt x="94" y="244"/>
                    <a:pt x="89" y="236"/>
                    <a:pt x="91" y="238"/>
                  </a:cubicBezTo>
                  <a:cubicBezTo>
                    <a:pt x="93" y="241"/>
                    <a:pt x="100" y="245"/>
                    <a:pt x="98" y="249"/>
                  </a:cubicBezTo>
                  <a:cubicBezTo>
                    <a:pt x="93" y="258"/>
                    <a:pt x="88" y="241"/>
                    <a:pt x="86" y="240"/>
                  </a:cubicBezTo>
                  <a:cubicBezTo>
                    <a:pt x="86" y="240"/>
                    <a:pt x="91" y="250"/>
                    <a:pt x="91" y="251"/>
                  </a:cubicBezTo>
                  <a:cubicBezTo>
                    <a:pt x="88" y="256"/>
                    <a:pt x="82" y="245"/>
                    <a:pt x="81" y="245"/>
                  </a:cubicBezTo>
                  <a:cubicBezTo>
                    <a:pt x="79" y="246"/>
                    <a:pt x="84" y="249"/>
                    <a:pt x="83" y="251"/>
                  </a:cubicBezTo>
                  <a:cubicBezTo>
                    <a:pt x="82" y="253"/>
                    <a:pt x="69" y="245"/>
                    <a:pt x="78" y="254"/>
                  </a:cubicBezTo>
                  <a:cubicBezTo>
                    <a:pt x="79" y="255"/>
                    <a:pt x="82" y="254"/>
                    <a:pt x="83" y="256"/>
                  </a:cubicBezTo>
                  <a:cubicBezTo>
                    <a:pt x="84" y="259"/>
                    <a:pt x="68" y="257"/>
                    <a:pt x="68" y="257"/>
                  </a:cubicBezTo>
                  <a:cubicBezTo>
                    <a:pt x="67" y="257"/>
                    <a:pt x="68" y="244"/>
                    <a:pt x="64" y="250"/>
                  </a:cubicBezTo>
                  <a:cubicBezTo>
                    <a:pt x="63" y="251"/>
                    <a:pt x="67" y="251"/>
                    <a:pt x="67" y="253"/>
                  </a:cubicBezTo>
                  <a:cubicBezTo>
                    <a:pt x="68" y="254"/>
                    <a:pt x="66" y="254"/>
                    <a:pt x="65" y="255"/>
                  </a:cubicBezTo>
                  <a:cubicBezTo>
                    <a:pt x="65" y="256"/>
                    <a:pt x="66" y="258"/>
                    <a:pt x="65" y="258"/>
                  </a:cubicBezTo>
                  <a:cubicBezTo>
                    <a:pt x="63" y="262"/>
                    <a:pt x="58" y="251"/>
                    <a:pt x="58" y="251"/>
                  </a:cubicBezTo>
                  <a:cubicBezTo>
                    <a:pt x="55" y="248"/>
                    <a:pt x="61" y="259"/>
                    <a:pt x="59" y="260"/>
                  </a:cubicBezTo>
                  <a:cubicBezTo>
                    <a:pt x="56" y="262"/>
                    <a:pt x="59" y="258"/>
                    <a:pt x="57" y="258"/>
                  </a:cubicBezTo>
                  <a:cubicBezTo>
                    <a:pt x="56" y="258"/>
                    <a:pt x="57" y="260"/>
                    <a:pt x="56" y="260"/>
                  </a:cubicBezTo>
                  <a:cubicBezTo>
                    <a:pt x="52" y="262"/>
                    <a:pt x="51" y="254"/>
                    <a:pt x="51" y="252"/>
                  </a:cubicBezTo>
                  <a:cubicBezTo>
                    <a:pt x="50" y="250"/>
                    <a:pt x="51" y="245"/>
                    <a:pt x="50" y="246"/>
                  </a:cubicBezTo>
                  <a:cubicBezTo>
                    <a:pt x="47" y="249"/>
                    <a:pt x="55" y="262"/>
                    <a:pt x="49" y="260"/>
                  </a:cubicBezTo>
                  <a:cubicBezTo>
                    <a:pt x="38" y="257"/>
                    <a:pt x="45" y="245"/>
                    <a:pt x="48" y="238"/>
                  </a:cubicBezTo>
                  <a:cubicBezTo>
                    <a:pt x="48" y="237"/>
                    <a:pt x="49" y="237"/>
                    <a:pt x="49" y="236"/>
                  </a:cubicBezTo>
                  <a:cubicBezTo>
                    <a:pt x="50" y="236"/>
                    <a:pt x="54" y="237"/>
                    <a:pt x="55" y="236"/>
                  </a:cubicBezTo>
                  <a:cubicBezTo>
                    <a:pt x="56" y="236"/>
                    <a:pt x="54" y="232"/>
                    <a:pt x="58" y="233"/>
                  </a:cubicBezTo>
                  <a:cubicBezTo>
                    <a:pt x="59" y="233"/>
                    <a:pt x="62" y="233"/>
                    <a:pt x="61" y="232"/>
                  </a:cubicBezTo>
                  <a:cubicBezTo>
                    <a:pt x="53" y="231"/>
                    <a:pt x="58" y="232"/>
                    <a:pt x="58" y="227"/>
                  </a:cubicBezTo>
                  <a:cubicBezTo>
                    <a:pt x="58" y="226"/>
                    <a:pt x="56" y="228"/>
                    <a:pt x="55" y="229"/>
                  </a:cubicBezTo>
                  <a:cubicBezTo>
                    <a:pt x="50" y="229"/>
                    <a:pt x="52" y="226"/>
                    <a:pt x="52" y="224"/>
                  </a:cubicBezTo>
                  <a:cubicBezTo>
                    <a:pt x="52" y="223"/>
                    <a:pt x="43" y="214"/>
                    <a:pt x="46" y="213"/>
                  </a:cubicBezTo>
                  <a:cubicBezTo>
                    <a:pt x="72" y="208"/>
                    <a:pt x="57" y="219"/>
                    <a:pt x="65" y="224"/>
                  </a:cubicBezTo>
                  <a:cubicBezTo>
                    <a:pt x="67" y="225"/>
                    <a:pt x="69" y="223"/>
                    <a:pt x="71" y="224"/>
                  </a:cubicBezTo>
                  <a:cubicBezTo>
                    <a:pt x="72" y="224"/>
                    <a:pt x="73" y="226"/>
                    <a:pt x="75" y="225"/>
                  </a:cubicBezTo>
                  <a:cubicBezTo>
                    <a:pt x="76" y="225"/>
                    <a:pt x="74" y="223"/>
                    <a:pt x="74" y="222"/>
                  </a:cubicBezTo>
                  <a:cubicBezTo>
                    <a:pt x="74" y="222"/>
                    <a:pt x="75" y="223"/>
                    <a:pt x="75" y="223"/>
                  </a:cubicBezTo>
                  <a:cubicBezTo>
                    <a:pt x="83" y="221"/>
                    <a:pt x="79" y="225"/>
                    <a:pt x="78" y="220"/>
                  </a:cubicBezTo>
                  <a:cubicBezTo>
                    <a:pt x="78" y="218"/>
                    <a:pt x="87" y="199"/>
                    <a:pt x="83" y="197"/>
                  </a:cubicBezTo>
                  <a:cubicBezTo>
                    <a:pt x="82" y="196"/>
                    <a:pt x="82" y="201"/>
                    <a:pt x="82" y="203"/>
                  </a:cubicBezTo>
                  <a:cubicBezTo>
                    <a:pt x="82" y="210"/>
                    <a:pt x="80" y="218"/>
                    <a:pt x="73" y="219"/>
                  </a:cubicBezTo>
                  <a:cubicBezTo>
                    <a:pt x="70" y="219"/>
                    <a:pt x="73" y="209"/>
                    <a:pt x="72" y="211"/>
                  </a:cubicBezTo>
                  <a:cubicBezTo>
                    <a:pt x="70" y="213"/>
                    <a:pt x="72" y="220"/>
                    <a:pt x="67" y="215"/>
                  </a:cubicBezTo>
                  <a:cubicBezTo>
                    <a:pt x="65" y="214"/>
                    <a:pt x="70" y="209"/>
                    <a:pt x="68" y="210"/>
                  </a:cubicBezTo>
                  <a:cubicBezTo>
                    <a:pt x="67" y="210"/>
                    <a:pt x="65" y="211"/>
                    <a:pt x="65" y="210"/>
                  </a:cubicBezTo>
                  <a:cubicBezTo>
                    <a:pt x="64" y="206"/>
                    <a:pt x="72" y="210"/>
                    <a:pt x="72" y="206"/>
                  </a:cubicBezTo>
                  <a:cubicBezTo>
                    <a:pt x="72" y="204"/>
                    <a:pt x="62" y="211"/>
                    <a:pt x="62" y="207"/>
                  </a:cubicBezTo>
                  <a:cubicBezTo>
                    <a:pt x="62" y="203"/>
                    <a:pt x="74" y="201"/>
                    <a:pt x="71" y="197"/>
                  </a:cubicBezTo>
                  <a:cubicBezTo>
                    <a:pt x="71" y="196"/>
                    <a:pt x="69" y="196"/>
                    <a:pt x="68" y="196"/>
                  </a:cubicBezTo>
                  <a:cubicBezTo>
                    <a:pt x="67" y="196"/>
                    <a:pt x="66" y="198"/>
                    <a:pt x="65" y="197"/>
                  </a:cubicBezTo>
                  <a:cubicBezTo>
                    <a:pt x="64" y="197"/>
                    <a:pt x="65" y="195"/>
                    <a:pt x="65" y="193"/>
                  </a:cubicBezTo>
                  <a:cubicBezTo>
                    <a:pt x="65" y="193"/>
                    <a:pt x="66" y="193"/>
                    <a:pt x="66" y="192"/>
                  </a:cubicBezTo>
                  <a:cubicBezTo>
                    <a:pt x="67" y="190"/>
                    <a:pt x="65" y="185"/>
                    <a:pt x="64" y="184"/>
                  </a:cubicBezTo>
                  <a:cubicBezTo>
                    <a:pt x="64" y="183"/>
                    <a:pt x="64" y="186"/>
                    <a:pt x="64" y="187"/>
                  </a:cubicBezTo>
                  <a:cubicBezTo>
                    <a:pt x="64" y="188"/>
                    <a:pt x="64" y="188"/>
                    <a:pt x="64" y="189"/>
                  </a:cubicBezTo>
                  <a:cubicBezTo>
                    <a:pt x="64" y="191"/>
                    <a:pt x="65" y="200"/>
                    <a:pt x="62" y="201"/>
                  </a:cubicBezTo>
                  <a:cubicBezTo>
                    <a:pt x="51" y="209"/>
                    <a:pt x="62" y="194"/>
                    <a:pt x="58" y="193"/>
                  </a:cubicBezTo>
                  <a:cubicBezTo>
                    <a:pt x="57" y="192"/>
                    <a:pt x="58" y="196"/>
                    <a:pt x="57" y="197"/>
                  </a:cubicBezTo>
                  <a:cubicBezTo>
                    <a:pt x="57" y="199"/>
                    <a:pt x="52" y="206"/>
                    <a:pt x="49" y="203"/>
                  </a:cubicBezTo>
                  <a:cubicBezTo>
                    <a:pt x="48" y="202"/>
                    <a:pt x="51" y="202"/>
                    <a:pt x="51" y="200"/>
                  </a:cubicBezTo>
                  <a:cubicBezTo>
                    <a:pt x="51" y="199"/>
                    <a:pt x="49" y="201"/>
                    <a:pt x="48" y="200"/>
                  </a:cubicBezTo>
                  <a:cubicBezTo>
                    <a:pt x="45" y="197"/>
                    <a:pt x="48" y="190"/>
                    <a:pt x="50" y="189"/>
                  </a:cubicBezTo>
                  <a:cubicBezTo>
                    <a:pt x="51" y="189"/>
                    <a:pt x="46" y="184"/>
                    <a:pt x="50" y="180"/>
                  </a:cubicBezTo>
                  <a:cubicBezTo>
                    <a:pt x="65" y="166"/>
                    <a:pt x="74" y="182"/>
                    <a:pt x="79" y="181"/>
                  </a:cubicBezTo>
                  <a:cubicBezTo>
                    <a:pt x="81" y="181"/>
                    <a:pt x="77" y="179"/>
                    <a:pt x="77" y="178"/>
                  </a:cubicBezTo>
                  <a:cubicBezTo>
                    <a:pt x="75" y="175"/>
                    <a:pt x="81" y="178"/>
                    <a:pt x="75" y="176"/>
                  </a:cubicBezTo>
                  <a:cubicBezTo>
                    <a:pt x="73" y="176"/>
                    <a:pt x="71" y="175"/>
                    <a:pt x="71" y="174"/>
                  </a:cubicBezTo>
                  <a:cubicBezTo>
                    <a:pt x="72" y="173"/>
                    <a:pt x="81" y="172"/>
                    <a:pt x="81" y="172"/>
                  </a:cubicBezTo>
                  <a:cubicBezTo>
                    <a:pt x="81" y="169"/>
                    <a:pt x="82" y="166"/>
                    <a:pt x="80" y="164"/>
                  </a:cubicBezTo>
                  <a:cubicBezTo>
                    <a:pt x="79" y="161"/>
                    <a:pt x="79" y="171"/>
                    <a:pt x="76" y="171"/>
                  </a:cubicBezTo>
                  <a:cubicBezTo>
                    <a:pt x="74" y="172"/>
                    <a:pt x="62" y="173"/>
                    <a:pt x="60" y="170"/>
                  </a:cubicBezTo>
                  <a:cubicBezTo>
                    <a:pt x="57" y="163"/>
                    <a:pt x="67" y="168"/>
                    <a:pt x="69" y="167"/>
                  </a:cubicBezTo>
                  <a:cubicBezTo>
                    <a:pt x="69" y="167"/>
                    <a:pt x="68" y="168"/>
                    <a:pt x="67" y="168"/>
                  </a:cubicBezTo>
                  <a:cubicBezTo>
                    <a:pt x="60" y="165"/>
                    <a:pt x="67" y="167"/>
                    <a:pt x="64" y="163"/>
                  </a:cubicBezTo>
                  <a:cubicBezTo>
                    <a:pt x="64" y="162"/>
                    <a:pt x="63" y="166"/>
                    <a:pt x="62" y="164"/>
                  </a:cubicBezTo>
                  <a:cubicBezTo>
                    <a:pt x="58" y="160"/>
                    <a:pt x="57" y="154"/>
                    <a:pt x="54" y="150"/>
                  </a:cubicBezTo>
                  <a:cubicBezTo>
                    <a:pt x="50" y="146"/>
                    <a:pt x="44" y="153"/>
                    <a:pt x="44" y="144"/>
                  </a:cubicBezTo>
                  <a:cubicBezTo>
                    <a:pt x="43" y="139"/>
                    <a:pt x="43" y="140"/>
                    <a:pt x="48" y="141"/>
                  </a:cubicBezTo>
                  <a:cubicBezTo>
                    <a:pt x="49" y="141"/>
                    <a:pt x="51" y="142"/>
                    <a:pt x="51" y="141"/>
                  </a:cubicBezTo>
                  <a:cubicBezTo>
                    <a:pt x="50" y="140"/>
                    <a:pt x="32" y="136"/>
                    <a:pt x="40" y="129"/>
                  </a:cubicBezTo>
                  <a:cubicBezTo>
                    <a:pt x="45" y="126"/>
                    <a:pt x="40" y="129"/>
                    <a:pt x="48" y="129"/>
                  </a:cubicBezTo>
                  <a:cubicBezTo>
                    <a:pt x="50" y="129"/>
                    <a:pt x="54" y="126"/>
                    <a:pt x="57" y="128"/>
                  </a:cubicBezTo>
                  <a:cubicBezTo>
                    <a:pt x="60" y="130"/>
                    <a:pt x="67" y="135"/>
                    <a:pt x="69" y="138"/>
                  </a:cubicBezTo>
                  <a:cubicBezTo>
                    <a:pt x="71" y="140"/>
                    <a:pt x="71" y="142"/>
                    <a:pt x="72" y="143"/>
                  </a:cubicBezTo>
                  <a:cubicBezTo>
                    <a:pt x="72" y="144"/>
                    <a:pt x="73" y="143"/>
                    <a:pt x="74" y="144"/>
                  </a:cubicBezTo>
                  <a:cubicBezTo>
                    <a:pt x="75" y="144"/>
                    <a:pt x="74" y="148"/>
                    <a:pt x="75" y="147"/>
                  </a:cubicBezTo>
                  <a:cubicBezTo>
                    <a:pt x="80" y="142"/>
                    <a:pt x="68" y="148"/>
                    <a:pt x="81" y="145"/>
                  </a:cubicBezTo>
                  <a:cubicBezTo>
                    <a:pt x="83" y="145"/>
                    <a:pt x="87" y="140"/>
                    <a:pt x="85" y="140"/>
                  </a:cubicBezTo>
                  <a:cubicBezTo>
                    <a:pt x="78" y="139"/>
                    <a:pt x="85" y="143"/>
                    <a:pt x="79" y="143"/>
                  </a:cubicBezTo>
                  <a:cubicBezTo>
                    <a:pt x="71" y="144"/>
                    <a:pt x="75" y="136"/>
                    <a:pt x="73" y="135"/>
                  </a:cubicBezTo>
                  <a:cubicBezTo>
                    <a:pt x="70" y="133"/>
                    <a:pt x="60" y="130"/>
                    <a:pt x="59" y="124"/>
                  </a:cubicBezTo>
                  <a:cubicBezTo>
                    <a:pt x="59" y="123"/>
                    <a:pt x="81" y="112"/>
                    <a:pt x="86" y="108"/>
                  </a:cubicBezTo>
                  <a:cubicBezTo>
                    <a:pt x="89" y="106"/>
                    <a:pt x="73" y="113"/>
                    <a:pt x="75" y="109"/>
                  </a:cubicBezTo>
                  <a:cubicBezTo>
                    <a:pt x="77" y="106"/>
                    <a:pt x="82" y="100"/>
                    <a:pt x="86" y="98"/>
                  </a:cubicBezTo>
                  <a:cubicBezTo>
                    <a:pt x="88" y="97"/>
                    <a:pt x="92" y="98"/>
                    <a:pt x="92" y="95"/>
                  </a:cubicBezTo>
                  <a:cubicBezTo>
                    <a:pt x="91" y="89"/>
                    <a:pt x="81" y="99"/>
                    <a:pt x="79" y="100"/>
                  </a:cubicBezTo>
                  <a:cubicBezTo>
                    <a:pt x="77" y="100"/>
                    <a:pt x="78" y="89"/>
                    <a:pt x="78" y="88"/>
                  </a:cubicBezTo>
                  <a:cubicBezTo>
                    <a:pt x="78" y="84"/>
                    <a:pt x="84" y="80"/>
                    <a:pt x="84" y="76"/>
                  </a:cubicBezTo>
                  <a:cubicBezTo>
                    <a:pt x="84" y="74"/>
                    <a:pt x="81" y="78"/>
                    <a:pt x="80" y="80"/>
                  </a:cubicBezTo>
                  <a:cubicBezTo>
                    <a:pt x="79" y="82"/>
                    <a:pt x="77" y="84"/>
                    <a:pt x="76" y="87"/>
                  </a:cubicBezTo>
                  <a:cubicBezTo>
                    <a:pt x="76" y="88"/>
                    <a:pt x="78" y="90"/>
                    <a:pt x="76" y="91"/>
                  </a:cubicBezTo>
                  <a:cubicBezTo>
                    <a:pt x="75" y="91"/>
                    <a:pt x="73" y="87"/>
                    <a:pt x="72" y="88"/>
                  </a:cubicBezTo>
                  <a:cubicBezTo>
                    <a:pt x="70" y="89"/>
                    <a:pt x="75" y="90"/>
                    <a:pt x="75" y="92"/>
                  </a:cubicBezTo>
                  <a:cubicBezTo>
                    <a:pt x="76" y="93"/>
                    <a:pt x="75" y="95"/>
                    <a:pt x="76" y="96"/>
                  </a:cubicBezTo>
                  <a:cubicBezTo>
                    <a:pt x="77" y="99"/>
                    <a:pt x="72" y="107"/>
                    <a:pt x="69" y="110"/>
                  </a:cubicBezTo>
                  <a:cubicBezTo>
                    <a:pt x="68" y="111"/>
                    <a:pt x="61" y="119"/>
                    <a:pt x="57" y="115"/>
                  </a:cubicBezTo>
                  <a:cubicBezTo>
                    <a:pt x="55" y="112"/>
                    <a:pt x="64" y="108"/>
                    <a:pt x="63" y="105"/>
                  </a:cubicBezTo>
                  <a:cubicBezTo>
                    <a:pt x="63" y="103"/>
                    <a:pt x="58" y="114"/>
                    <a:pt x="55" y="112"/>
                  </a:cubicBezTo>
                  <a:cubicBezTo>
                    <a:pt x="54" y="111"/>
                    <a:pt x="57" y="108"/>
                    <a:pt x="55" y="107"/>
                  </a:cubicBezTo>
                  <a:cubicBezTo>
                    <a:pt x="48" y="102"/>
                    <a:pt x="55" y="115"/>
                    <a:pt x="54" y="117"/>
                  </a:cubicBezTo>
                  <a:cubicBezTo>
                    <a:pt x="52" y="120"/>
                    <a:pt x="39" y="123"/>
                    <a:pt x="37" y="119"/>
                  </a:cubicBezTo>
                  <a:cubicBezTo>
                    <a:pt x="30" y="108"/>
                    <a:pt x="52" y="99"/>
                    <a:pt x="56" y="93"/>
                  </a:cubicBezTo>
                  <a:cubicBezTo>
                    <a:pt x="58" y="92"/>
                    <a:pt x="53" y="95"/>
                    <a:pt x="52" y="96"/>
                  </a:cubicBezTo>
                  <a:cubicBezTo>
                    <a:pt x="48" y="99"/>
                    <a:pt x="45" y="100"/>
                    <a:pt x="42" y="102"/>
                  </a:cubicBezTo>
                  <a:cubicBezTo>
                    <a:pt x="31" y="107"/>
                    <a:pt x="39" y="131"/>
                    <a:pt x="21" y="113"/>
                  </a:cubicBezTo>
                  <a:cubicBezTo>
                    <a:pt x="15" y="108"/>
                    <a:pt x="33" y="106"/>
                    <a:pt x="34" y="105"/>
                  </a:cubicBezTo>
                  <a:cubicBezTo>
                    <a:pt x="39" y="102"/>
                    <a:pt x="37" y="100"/>
                    <a:pt x="40" y="96"/>
                  </a:cubicBezTo>
                  <a:cubicBezTo>
                    <a:pt x="41" y="95"/>
                    <a:pt x="44" y="94"/>
                    <a:pt x="43" y="93"/>
                  </a:cubicBezTo>
                  <a:cubicBezTo>
                    <a:pt x="42" y="92"/>
                    <a:pt x="40" y="93"/>
                    <a:pt x="40" y="93"/>
                  </a:cubicBezTo>
                  <a:cubicBezTo>
                    <a:pt x="36" y="97"/>
                    <a:pt x="21" y="113"/>
                    <a:pt x="14" y="106"/>
                  </a:cubicBezTo>
                  <a:cubicBezTo>
                    <a:pt x="8" y="100"/>
                    <a:pt x="19" y="101"/>
                    <a:pt x="20" y="99"/>
                  </a:cubicBezTo>
                  <a:cubicBezTo>
                    <a:pt x="21" y="97"/>
                    <a:pt x="15" y="98"/>
                    <a:pt x="14" y="97"/>
                  </a:cubicBezTo>
                  <a:cubicBezTo>
                    <a:pt x="13" y="94"/>
                    <a:pt x="19" y="93"/>
                    <a:pt x="19" y="90"/>
                  </a:cubicBezTo>
                  <a:cubicBezTo>
                    <a:pt x="19" y="87"/>
                    <a:pt x="30" y="89"/>
                    <a:pt x="27" y="88"/>
                  </a:cubicBezTo>
                  <a:cubicBezTo>
                    <a:pt x="19" y="84"/>
                    <a:pt x="13" y="96"/>
                    <a:pt x="11" y="96"/>
                  </a:cubicBezTo>
                  <a:cubicBezTo>
                    <a:pt x="10" y="95"/>
                    <a:pt x="9" y="93"/>
                    <a:pt x="10" y="91"/>
                  </a:cubicBezTo>
                  <a:cubicBezTo>
                    <a:pt x="10" y="89"/>
                    <a:pt x="17" y="86"/>
                    <a:pt x="14" y="85"/>
                  </a:cubicBezTo>
                  <a:cubicBezTo>
                    <a:pt x="5" y="82"/>
                    <a:pt x="11" y="94"/>
                    <a:pt x="2" y="88"/>
                  </a:cubicBezTo>
                  <a:cubicBezTo>
                    <a:pt x="0" y="86"/>
                    <a:pt x="8" y="74"/>
                    <a:pt x="12" y="75"/>
                  </a:cubicBezTo>
                  <a:cubicBezTo>
                    <a:pt x="12" y="75"/>
                    <a:pt x="12" y="76"/>
                    <a:pt x="12" y="76"/>
                  </a:cubicBezTo>
                  <a:cubicBezTo>
                    <a:pt x="13" y="77"/>
                    <a:pt x="13" y="80"/>
                    <a:pt x="15" y="80"/>
                  </a:cubicBezTo>
                  <a:cubicBezTo>
                    <a:pt x="15" y="79"/>
                    <a:pt x="13" y="66"/>
                    <a:pt x="19" y="67"/>
                  </a:cubicBezTo>
                  <a:cubicBezTo>
                    <a:pt x="22" y="67"/>
                    <a:pt x="26" y="74"/>
                    <a:pt x="27" y="73"/>
                  </a:cubicBezTo>
                  <a:cubicBezTo>
                    <a:pt x="29" y="73"/>
                    <a:pt x="25" y="72"/>
                    <a:pt x="25" y="71"/>
                  </a:cubicBezTo>
                  <a:cubicBezTo>
                    <a:pt x="24" y="69"/>
                    <a:pt x="25" y="66"/>
                    <a:pt x="29" y="67"/>
                  </a:cubicBezTo>
                  <a:cubicBezTo>
                    <a:pt x="32" y="68"/>
                    <a:pt x="32" y="74"/>
                    <a:pt x="35" y="73"/>
                  </a:cubicBezTo>
                  <a:cubicBezTo>
                    <a:pt x="36" y="73"/>
                    <a:pt x="33" y="70"/>
                    <a:pt x="32" y="69"/>
                  </a:cubicBezTo>
                  <a:cubicBezTo>
                    <a:pt x="31" y="66"/>
                    <a:pt x="39" y="73"/>
                    <a:pt x="38" y="71"/>
                  </a:cubicBezTo>
                  <a:cubicBezTo>
                    <a:pt x="36" y="63"/>
                    <a:pt x="26" y="69"/>
                    <a:pt x="24" y="62"/>
                  </a:cubicBezTo>
                  <a:cubicBezTo>
                    <a:pt x="24" y="58"/>
                    <a:pt x="32" y="62"/>
                    <a:pt x="31" y="57"/>
                  </a:cubicBezTo>
                  <a:cubicBezTo>
                    <a:pt x="31" y="52"/>
                    <a:pt x="24" y="53"/>
                    <a:pt x="31" y="49"/>
                  </a:cubicBezTo>
                  <a:cubicBezTo>
                    <a:pt x="34" y="48"/>
                    <a:pt x="32" y="52"/>
                    <a:pt x="36" y="53"/>
                  </a:cubicBezTo>
                  <a:cubicBezTo>
                    <a:pt x="37" y="54"/>
                    <a:pt x="40" y="52"/>
                    <a:pt x="41" y="55"/>
                  </a:cubicBezTo>
                  <a:cubicBezTo>
                    <a:pt x="42" y="57"/>
                    <a:pt x="44" y="58"/>
                    <a:pt x="45" y="60"/>
                  </a:cubicBezTo>
                  <a:cubicBezTo>
                    <a:pt x="45" y="61"/>
                    <a:pt x="44" y="62"/>
                    <a:pt x="45" y="62"/>
                  </a:cubicBezTo>
                  <a:cubicBezTo>
                    <a:pt x="47" y="63"/>
                    <a:pt x="50" y="64"/>
                    <a:pt x="51" y="62"/>
                  </a:cubicBezTo>
                  <a:cubicBezTo>
                    <a:pt x="52" y="62"/>
                    <a:pt x="51" y="61"/>
                    <a:pt x="50" y="60"/>
                  </a:cubicBezTo>
                  <a:cubicBezTo>
                    <a:pt x="48" y="60"/>
                    <a:pt x="41" y="59"/>
                    <a:pt x="43" y="54"/>
                  </a:cubicBezTo>
                  <a:cubicBezTo>
                    <a:pt x="43" y="53"/>
                    <a:pt x="44" y="54"/>
                    <a:pt x="45" y="54"/>
                  </a:cubicBezTo>
                  <a:cubicBezTo>
                    <a:pt x="50" y="57"/>
                    <a:pt x="56" y="60"/>
                    <a:pt x="61" y="62"/>
                  </a:cubicBezTo>
                  <a:cubicBezTo>
                    <a:pt x="63" y="63"/>
                    <a:pt x="67" y="68"/>
                    <a:pt x="67" y="66"/>
                  </a:cubicBezTo>
                  <a:cubicBezTo>
                    <a:pt x="66" y="58"/>
                    <a:pt x="31" y="53"/>
                    <a:pt x="49" y="44"/>
                  </a:cubicBezTo>
                  <a:cubicBezTo>
                    <a:pt x="49" y="44"/>
                    <a:pt x="47" y="45"/>
                    <a:pt x="46" y="44"/>
                  </a:cubicBezTo>
                  <a:cubicBezTo>
                    <a:pt x="46" y="44"/>
                    <a:pt x="41" y="41"/>
                    <a:pt x="43" y="39"/>
                  </a:cubicBezTo>
                  <a:cubicBezTo>
                    <a:pt x="46" y="37"/>
                    <a:pt x="53" y="43"/>
                    <a:pt x="52" y="41"/>
                  </a:cubicBezTo>
                  <a:cubicBezTo>
                    <a:pt x="52" y="40"/>
                    <a:pt x="44" y="33"/>
                    <a:pt x="45" y="32"/>
                  </a:cubicBezTo>
                  <a:cubicBezTo>
                    <a:pt x="47" y="32"/>
                    <a:pt x="49" y="32"/>
                    <a:pt x="51" y="32"/>
                  </a:cubicBezTo>
                  <a:cubicBezTo>
                    <a:pt x="53" y="33"/>
                    <a:pt x="54" y="38"/>
                    <a:pt x="55" y="37"/>
                  </a:cubicBezTo>
                  <a:cubicBezTo>
                    <a:pt x="55" y="36"/>
                    <a:pt x="53" y="35"/>
                    <a:pt x="54" y="34"/>
                  </a:cubicBezTo>
                  <a:cubicBezTo>
                    <a:pt x="56" y="33"/>
                    <a:pt x="62" y="35"/>
                    <a:pt x="61" y="33"/>
                  </a:cubicBezTo>
                  <a:cubicBezTo>
                    <a:pt x="59" y="31"/>
                    <a:pt x="43" y="33"/>
                    <a:pt x="53" y="24"/>
                  </a:cubicBezTo>
                  <a:cubicBezTo>
                    <a:pt x="54" y="23"/>
                    <a:pt x="55" y="27"/>
                    <a:pt x="56" y="27"/>
                  </a:cubicBezTo>
                  <a:cubicBezTo>
                    <a:pt x="57" y="27"/>
                    <a:pt x="56" y="24"/>
                    <a:pt x="57" y="24"/>
                  </a:cubicBezTo>
                  <a:cubicBezTo>
                    <a:pt x="59" y="24"/>
                    <a:pt x="60" y="29"/>
                    <a:pt x="61" y="28"/>
                  </a:cubicBezTo>
                  <a:cubicBezTo>
                    <a:pt x="62" y="27"/>
                    <a:pt x="60" y="25"/>
                    <a:pt x="61" y="24"/>
                  </a:cubicBezTo>
                  <a:cubicBezTo>
                    <a:pt x="64" y="22"/>
                    <a:pt x="74" y="34"/>
                    <a:pt x="74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59C54E04-3146-4758-2199-E43B6AC40508}"/>
                </a:ext>
              </a:extLst>
            </p:cNvPr>
            <p:cNvSpPr/>
            <p:nvPr/>
          </p:nvSpPr>
          <p:spPr bwMode="auto">
            <a:xfrm>
              <a:off x="3179676" y="1374747"/>
              <a:ext cx="461511" cy="244018"/>
            </a:xfrm>
            <a:custGeom>
              <a:avLst/>
              <a:gdLst>
                <a:gd name="T0" fmla="*/ 51 w 147"/>
                <a:gd name="T1" fmla="*/ 14 h 78"/>
                <a:gd name="T2" fmla="*/ 62 w 147"/>
                <a:gd name="T3" fmla="*/ 20 h 78"/>
                <a:gd name="T4" fmla="*/ 48 w 147"/>
                <a:gd name="T5" fmla="*/ 23 h 78"/>
                <a:gd name="T6" fmla="*/ 55 w 147"/>
                <a:gd name="T7" fmla="*/ 26 h 78"/>
                <a:gd name="T8" fmla="*/ 49 w 147"/>
                <a:gd name="T9" fmla="*/ 34 h 78"/>
                <a:gd name="T10" fmla="*/ 57 w 147"/>
                <a:gd name="T11" fmla="*/ 27 h 78"/>
                <a:gd name="T12" fmla="*/ 60 w 147"/>
                <a:gd name="T13" fmla="*/ 34 h 78"/>
                <a:gd name="T14" fmla="*/ 61 w 147"/>
                <a:gd name="T15" fmla="*/ 40 h 78"/>
                <a:gd name="T16" fmla="*/ 66 w 147"/>
                <a:gd name="T17" fmla="*/ 40 h 78"/>
                <a:gd name="T18" fmla="*/ 68 w 147"/>
                <a:gd name="T19" fmla="*/ 36 h 78"/>
                <a:gd name="T20" fmla="*/ 76 w 147"/>
                <a:gd name="T21" fmla="*/ 38 h 78"/>
                <a:gd name="T22" fmla="*/ 80 w 147"/>
                <a:gd name="T23" fmla="*/ 36 h 78"/>
                <a:gd name="T24" fmla="*/ 89 w 147"/>
                <a:gd name="T25" fmla="*/ 38 h 78"/>
                <a:gd name="T26" fmla="*/ 93 w 147"/>
                <a:gd name="T27" fmla="*/ 35 h 78"/>
                <a:gd name="T28" fmla="*/ 103 w 147"/>
                <a:gd name="T29" fmla="*/ 24 h 78"/>
                <a:gd name="T30" fmla="*/ 121 w 147"/>
                <a:gd name="T31" fmla="*/ 20 h 78"/>
                <a:gd name="T32" fmla="*/ 135 w 147"/>
                <a:gd name="T33" fmla="*/ 25 h 78"/>
                <a:gd name="T34" fmla="*/ 141 w 147"/>
                <a:gd name="T35" fmla="*/ 35 h 78"/>
                <a:gd name="T36" fmla="*/ 146 w 147"/>
                <a:gd name="T37" fmla="*/ 42 h 78"/>
                <a:gd name="T38" fmla="*/ 141 w 147"/>
                <a:gd name="T39" fmla="*/ 54 h 78"/>
                <a:gd name="T40" fmla="*/ 130 w 147"/>
                <a:gd name="T41" fmla="*/ 61 h 78"/>
                <a:gd name="T42" fmla="*/ 120 w 147"/>
                <a:gd name="T43" fmla="*/ 60 h 78"/>
                <a:gd name="T44" fmla="*/ 116 w 147"/>
                <a:gd name="T45" fmla="*/ 55 h 78"/>
                <a:gd name="T46" fmla="*/ 105 w 147"/>
                <a:gd name="T47" fmla="*/ 65 h 78"/>
                <a:gd name="T48" fmla="*/ 104 w 147"/>
                <a:gd name="T49" fmla="*/ 65 h 78"/>
                <a:gd name="T50" fmla="*/ 99 w 147"/>
                <a:gd name="T51" fmla="*/ 61 h 78"/>
                <a:gd name="T52" fmla="*/ 90 w 147"/>
                <a:gd name="T53" fmla="*/ 65 h 78"/>
                <a:gd name="T54" fmla="*/ 86 w 147"/>
                <a:gd name="T55" fmla="*/ 69 h 78"/>
                <a:gd name="T56" fmla="*/ 77 w 147"/>
                <a:gd name="T57" fmla="*/ 71 h 78"/>
                <a:gd name="T58" fmla="*/ 74 w 147"/>
                <a:gd name="T59" fmla="*/ 59 h 78"/>
                <a:gd name="T60" fmla="*/ 56 w 147"/>
                <a:gd name="T61" fmla="*/ 69 h 78"/>
                <a:gd name="T62" fmla="*/ 54 w 147"/>
                <a:gd name="T63" fmla="*/ 68 h 78"/>
                <a:gd name="T64" fmla="*/ 44 w 147"/>
                <a:gd name="T65" fmla="*/ 59 h 78"/>
                <a:gd name="T66" fmla="*/ 42 w 147"/>
                <a:gd name="T67" fmla="*/ 34 h 78"/>
                <a:gd name="T68" fmla="*/ 33 w 147"/>
                <a:gd name="T69" fmla="*/ 20 h 78"/>
                <a:gd name="T70" fmla="*/ 20 w 147"/>
                <a:gd name="T71" fmla="*/ 23 h 78"/>
                <a:gd name="T72" fmla="*/ 16 w 147"/>
                <a:gd name="T73" fmla="*/ 24 h 78"/>
                <a:gd name="T74" fmla="*/ 13 w 147"/>
                <a:gd name="T75" fmla="*/ 15 h 78"/>
                <a:gd name="T76" fmla="*/ 8 w 147"/>
                <a:gd name="T77" fmla="*/ 10 h 78"/>
                <a:gd name="T78" fmla="*/ 4 w 147"/>
                <a:gd name="T79" fmla="*/ 4 h 78"/>
                <a:gd name="T80" fmla="*/ 11 w 147"/>
                <a:gd name="T81" fmla="*/ 0 h 78"/>
                <a:gd name="T82" fmla="*/ 22 w 147"/>
                <a:gd name="T83" fmla="*/ 4 h 78"/>
                <a:gd name="T84" fmla="*/ 30 w 147"/>
                <a:gd name="T85" fmla="*/ 14 h 78"/>
                <a:gd name="T86" fmla="*/ 31 w 147"/>
                <a:gd name="T8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78">
                  <a:moveTo>
                    <a:pt x="39" y="10"/>
                  </a:moveTo>
                  <a:cubicBezTo>
                    <a:pt x="41" y="9"/>
                    <a:pt x="55" y="8"/>
                    <a:pt x="51" y="14"/>
                  </a:cubicBezTo>
                  <a:cubicBezTo>
                    <a:pt x="51" y="15"/>
                    <a:pt x="43" y="13"/>
                    <a:pt x="43" y="14"/>
                  </a:cubicBezTo>
                  <a:cubicBezTo>
                    <a:pt x="44" y="18"/>
                    <a:pt x="63" y="14"/>
                    <a:pt x="62" y="20"/>
                  </a:cubicBezTo>
                  <a:cubicBezTo>
                    <a:pt x="62" y="21"/>
                    <a:pt x="57" y="25"/>
                    <a:pt x="54" y="24"/>
                  </a:cubicBezTo>
                  <a:cubicBezTo>
                    <a:pt x="52" y="24"/>
                    <a:pt x="50" y="24"/>
                    <a:pt x="48" y="23"/>
                  </a:cubicBezTo>
                  <a:cubicBezTo>
                    <a:pt x="46" y="22"/>
                    <a:pt x="43" y="20"/>
                    <a:pt x="44" y="21"/>
                  </a:cubicBezTo>
                  <a:cubicBezTo>
                    <a:pt x="48" y="25"/>
                    <a:pt x="50" y="23"/>
                    <a:pt x="55" y="26"/>
                  </a:cubicBezTo>
                  <a:cubicBezTo>
                    <a:pt x="57" y="27"/>
                    <a:pt x="53" y="28"/>
                    <a:pt x="52" y="28"/>
                  </a:cubicBezTo>
                  <a:cubicBezTo>
                    <a:pt x="50" y="28"/>
                    <a:pt x="48" y="30"/>
                    <a:pt x="49" y="34"/>
                  </a:cubicBezTo>
                  <a:cubicBezTo>
                    <a:pt x="50" y="36"/>
                    <a:pt x="49" y="28"/>
                    <a:pt x="51" y="29"/>
                  </a:cubicBezTo>
                  <a:cubicBezTo>
                    <a:pt x="61" y="31"/>
                    <a:pt x="45" y="36"/>
                    <a:pt x="57" y="27"/>
                  </a:cubicBezTo>
                  <a:cubicBezTo>
                    <a:pt x="58" y="26"/>
                    <a:pt x="59" y="29"/>
                    <a:pt x="60" y="30"/>
                  </a:cubicBezTo>
                  <a:cubicBezTo>
                    <a:pt x="61" y="32"/>
                    <a:pt x="59" y="33"/>
                    <a:pt x="60" y="34"/>
                  </a:cubicBezTo>
                  <a:cubicBezTo>
                    <a:pt x="63" y="36"/>
                    <a:pt x="62" y="28"/>
                    <a:pt x="65" y="34"/>
                  </a:cubicBezTo>
                  <a:cubicBezTo>
                    <a:pt x="67" y="39"/>
                    <a:pt x="64" y="38"/>
                    <a:pt x="61" y="40"/>
                  </a:cubicBezTo>
                  <a:cubicBezTo>
                    <a:pt x="61" y="41"/>
                    <a:pt x="62" y="41"/>
                    <a:pt x="62" y="41"/>
                  </a:cubicBezTo>
                  <a:cubicBezTo>
                    <a:pt x="61" y="43"/>
                    <a:pt x="65" y="39"/>
                    <a:pt x="66" y="40"/>
                  </a:cubicBezTo>
                  <a:cubicBezTo>
                    <a:pt x="67" y="41"/>
                    <a:pt x="70" y="45"/>
                    <a:pt x="70" y="44"/>
                  </a:cubicBezTo>
                  <a:cubicBezTo>
                    <a:pt x="69" y="42"/>
                    <a:pt x="67" y="38"/>
                    <a:pt x="68" y="36"/>
                  </a:cubicBezTo>
                  <a:cubicBezTo>
                    <a:pt x="70" y="34"/>
                    <a:pt x="71" y="44"/>
                    <a:pt x="73" y="42"/>
                  </a:cubicBezTo>
                  <a:cubicBezTo>
                    <a:pt x="75" y="41"/>
                    <a:pt x="75" y="38"/>
                    <a:pt x="76" y="38"/>
                  </a:cubicBezTo>
                  <a:cubicBezTo>
                    <a:pt x="78" y="37"/>
                    <a:pt x="78" y="41"/>
                    <a:pt x="80" y="41"/>
                  </a:cubicBezTo>
                  <a:cubicBezTo>
                    <a:pt x="81" y="40"/>
                    <a:pt x="78" y="36"/>
                    <a:pt x="80" y="36"/>
                  </a:cubicBezTo>
                  <a:cubicBezTo>
                    <a:pt x="94" y="32"/>
                    <a:pt x="76" y="47"/>
                    <a:pt x="95" y="40"/>
                  </a:cubicBezTo>
                  <a:cubicBezTo>
                    <a:pt x="96" y="39"/>
                    <a:pt x="89" y="40"/>
                    <a:pt x="89" y="38"/>
                  </a:cubicBezTo>
                  <a:cubicBezTo>
                    <a:pt x="89" y="36"/>
                    <a:pt x="91" y="35"/>
                    <a:pt x="93" y="34"/>
                  </a:cubicBezTo>
                  <a:cubicBezTo>
                    <a:pt x="93" y="33"/>
                    <a:pt x="93" y="35"/>
                    <a:pt x="93" y="35"/>
                  </a:cubicBezTo>
                  <a:cubicBezTo>
                    <a:pt x="94" y="35"/>
                    <a:pt x="95" y="35"/>
                    <a:pt x="96" y="35"/>
                  </a:cubicBezTo>
                  <a:cubicBezTo>
                    <a:pt x="99" y="32"/>
                    <a:pt x="100" y="29"/>
                    <a:pt x="103" y="24"/>
                  </a:cubicBezTo>
                  <a:cubicBezTo>
                    <a:pt x="105" y="22"/>
                    <a:pt x="108" y="27"/>
                    <a:pt x="110" y="25"/>
                  </a:cubicBezTo>
                  <a:cubicBezTo>
                    <a:pt x="115" y="23"/>
                    <a:pt x="115" y="20"/>
                    <a:pt x="121" y="20"/>
                  </a:cubicBezTo>
                  <a:cubicBezTo>
                    <a:pt x="128" y="20"/>
                    <a:pt x="123" y="20"/>
                    <a:pt x="125" y="24"/>
                  </a:cubicBezTo>
                  <a:cubicBezTo>
                    <a:pt x="125" y="26"/>
                    <a:pt x="135" y="20"/>
                    <a:pt x="135" y="25"/>
                  </a:cubicBezTo>
                  <a:cubicBezTo>
                    <a:pt x="136" y="26"/>
                    <a:pt x="132" y="27"/>
                    <a:pt x="133" y="28"/>
                  </a:cubicBezTo>
                  <a:cubicBezTo>
                    <a:pt x="133" y="28"/>
                    <a:pt x="146" y="23"/>
                    <a:pt x="141" y="35"/>
                  </a:cubicBezTo>
                  <a:cubicBezTo>
                    <a:pt x="141" y="36"/>
                    <a:pt x="136" y="40"/>
                    <a:pt x="136" y="41"/>
                  </a:cubicBezTo>
                  <a:cubicBezTo>
                    <a:pt x="135" y="46"/>
                    <a:pt x="147" y="35"/>
                    <a:pt x="146" y="42"/>
                  </a:cubicBezTo>
                  <a:cubicBezTo>
                    <a:pt x="144" y="52"/>
                    <a:pt x="141" y="45"/>
                    <a:pt x="138" y="44"/>
                  </a:cubicBezTo>
                  <a:cubicBezTo>
                    <a:pt x="134" y="42"/>
                    <a:pt x="145" y="50"/>
                    <a:pt x="141" y="54"/>
                  </a:cubicBezTo>
                  <a:cubicBezTo>
                    <a:pt x="140" y="55"/>
                    <a:pt x="137" y="55"/>
                    <a:pt x="135" y="56"/>
                  </a:cubicBezTo>
                  <a:cubicBezTo>
                    <a:pt x="133" y="56"/>
                    <a:pt x="132" y="61"/>
                    <a:pt x="130" y="61"/>
                  </a:cubicBezTo>
                  <a:cubicBezTo>
                    <a:pt x="128" y="61"/>
                    <a:pt x="126" y="58"/>
                    <a:pt x="124" y="59"/>
                  </a:cubicBezTo>
                  <a:cubicBezTo>
                    <a:pt x="122" y="60"/>
                    <a:pt x="125" y="63"/>
                    <a:pt x="120" y="60"/>
                  </a:cubicBezTo>
                  <a:cubicBezTo>
                    <a:pt x="118" y="58"/>
                    <a:pt x="119" y="50"/>
                    <a:pt x="113" y="51"/>
                  </a:cubicBezTo>
                  <a:cubicBezTo>
                    <a:pt x="112" y="51"/>
                    <a:pt x="115" y="53"/>
                    <a:pt x="116" y="55"/>
                  </a:cubicBezTo>
                  <a:cubicBezTo>
                    <a:pt x="116" y="56"/>
                    <a:pt x="117" y="61"/>
                    <a:pt x="115" y="62"/>
                  </a:cubicBezTo>
                  <a:cubicBezTo>
                    <a:pt x="114" y="63"/>
                    <a:pt x="107" y="66"/>
                    <a:pt x="105" y="65"/>
                  </a:cubicBezTo>
                  <a:cubicBezTo>
                    <a:pt x="103" y="65"/>
                    <a:pt x="104" y="58"/>
                    <a:pt x="103" y="60"/>
                  </a:cubicBezTo>
                  <a:cubicBezTo>
                    <a:pt x="102" y="61"/>
                    <a:pt x="104" y="64"/>
                    <a:pt x="104" y="65"/>
                  </a:cubicBezTo>
                  <a:cubicBezTo>
                    <a:pt x="104" y="66"/>
                    <a:pt x="102" y="67"/>
                    <a:pt x="102" y="66"/>
                  </a:cubicBezTo>
                  <a:cubicBezTo>
                    <a:pt x="101" y="66"/>
                    <a:pt x="101" y="59"/>
                    <a:pt x="99" y="61"/>
                  </a:cubicBezTo>
                  <a:cubicBezTo>
                    <a:pt x="98" y="63"/>
                    <a:pt x="101" y="65"/>
                    <a:pt x="100" y="67"/>
                  </a:cubicBezTo>
                  <a:cubicBezTo>
                    <a:pt x="94" y="78"/>
                    <a:pt x="98" y="61"/>
                    <a:pt x="90" y="65"/>
                  </a:cubicBezTo>
                  <a:cubicBezTo>
                    <a:pt x="88" y="66"/>
                    <a:pt x="92" y="68"/>
                    <a:pt x="92" y="69"/>
                  </a:cubicBezTo>
                  <a:cubicBezTo>
                    <a:pt x="92" y="72"/>
                    <a:pt x="86" y="71"/>
                    <a:pt x="86" y="69"/>
                  </a:cubicBezTo>
                  <a:cubicBezTo>
                    <a:pt x="86" y="69"/>
                    <a:pt x="86" y="68"/>
                    <a:pt x="86" y="68"/>
                  </a:cubicBezTo>
                  <a:cubicBezTo>
                    <a:pt x="85" y="70"/>
                    <a:pt x="79" y="74"/>
                    <a:pt x="77" y="71"/>
                  </a:cubicBezTo>
                  <a:cubicBezTo>
                    <a:pt x="74" y="69"/>
                    <a:pt x="76" y="63"/>
                    <a:pt x="75" y="61"/>
                  </a:cubicBezTo>
                  <a:cubicBezTo>
                    <a:pt x="75" y="61"/>
                    <a:pt x="75" y="59"/>
                    <a:pt x="74" y="59"/>
                  </a:cubicBezTo>
                  <a:cubicBezTo>
                    <a:pt x="64" y="61"/>
                    <a:pt x="76" y="68"/>
                    <a:pt x="69" y="71"/>
                  </a:cubicBezTo>
                  <a:cubicBezTo>
                    <a:pt x="67" y="72"/>
                    <a:pt x="57" y="72"/>
                    <a:pt x="56" y="69"/>
                  </a:cubicBezTo>
                  <a:cubicBezTo>
                    <a:pt x="55" y="67"/>
                    <a:pt x="57" y="66"/>
                    <a:pt x="57" y="64"/>
                  </a:cubicBezTo>
                  <a:cubicBezTo>
                    <a:pt x="58" y="60"/>
                    <a:pt x="54" y="68"/>
                    <a:pt x="54" y="68"/>
                  </a:cubicBezTo>
                  <a:cubicBezTo>
                    <a:pt x="54" y="69"/>
                    <a:pt x="56" y="70"/>
                    <a:pt x="55" y="71"/>
                  </a:cubicBezTo>
                  <a:cubicBezTo>
                    <a:pt x="52" y="76"/>
                    <a:pt x="45" y="63"/>
                    <a:pt x="44" y="59"/>
                  </a:cubicBezTo>
                  <a:cubicBezTo>
                    <a:pt x="44" y="53"/>
                    <a:pt x="42" y="60"/>
                    <a:pt x="42" y="55"/>
                  </a:cubicBezTo>
                  <a:cubicBezTo>
                    <a:pt x="41" y="48"/>
                    <a:pt x="46" y="41"/>
                    <a:pt x="42" y="34"/>
                  </a:cubicBezTo>
                  <a:cubicBezTo>
                    <a:pt x="40" y="31"/>
                    <a:pt x="37" y="27"/>
                    <a:pt x="34" y="24"/>
                  </a:cubicBezTo>
                  <a:cubicBezTo>
                    <a:pt x="33" y="23"/>
                    <a:pt x="34" y="20"/>
                    <a:pt x="33" y="20"/>
                  </a:cubicBezTo>
                  <a:cubicBezTo>
                    <a:pt x="31" y="21"/>
                    <a:pt x="30" y="23"/>
                    <a:pt x="29" y="24"/>
                  </a:cubicBezTo>
                  <a:cubicBezTo>
                    <a:pt x="26" y="25"/>
                    <a:pt x="23" y="21"/>
                    <a:pt x="20" y="23"/>
                  </a:cubicBezTo>
                  <a:cubicBezTo>
                    <a:pt x="19" y="24"/>
                    <a:pt x="20" y="26"/>
                    <a:pt x="19" y="26"/>
                  </a:cubicBezTo>
                  <a:cubicBezTo>
                    <a:pt x="17" y="26"/>
                    <a:pt x="16" y="25"/>
                    <a:pt x="16" y="24"/>
                  </a:cubicBezTo>
                  <a:cubicBezTo>
                    <a:pt x="16" y="22"/>
                    <a:pt x="20" y="24"/>
                    <a:pt x="20" y="22"/>
                  </a:cubicBezTo>
                  <a:cubicBezTo>
                    <a:pt x="19" y="20"/>
                    <a:pt x="1" y="24"/>
                    <a:pt x="13" y="15"/>
                  </a:cubicBezTo>
                  <a:cubicBezTo>
                    <a:pt x="14" y="14"/>
                    <a:pt x="11" y="16"/>
                    <a:pt x="10" y="15"/>
                  </a:cubicBezTo>
                  <a:cubicBezTo>
                    <a:pt x="6" y="11"/>
                    <a:pt x="0" y="14"/>
                    <a:pt x="8" y="10"/>
                  </a:cubicBezTo>
                  <a:cubicBezTo>
                    <a:pt x="8" y="10"/>
                    <a:pt x="6" y="10"/>
                    <a:pt x="6" y="10"/>
                  </a:cubicBezTo>
                  <a:cubicBezTo>
                    <a:pt x="4" y="9"/>
                    <a:pt x="4" y="5"/>
                    <a:pt x="4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11" y="3"/>
                    <a:pt x="3" y="1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1"/>
                    <a:pt x="19" y="4"/>
                    <a:pt x="22" y="4"/>
                  </a:cubicBezTo>
                  <a:cubicBezTo>
                    <a:pt x="25" y="5"/>
                    <a:pt x="22" y="0"/>
                    <a:pt x="26" y="3"/>
                  </a:cubicBezTo>
                  <a:cubicBezTo>
                    <a:pt x="30" y="6"/>
                    <a:pt x="32" y="10"/>
                    <a:pt x="30" y="14"/>
                  </a:cubicBezTo>
                  <a:cubicBezTo>
                    <a:pt x="30" y="16"/>
                    <a:pt x="27" y="19"/>
                    <a:pt x="29" y="20"/>
                  </a:cubicBezTo>
                  <a:cubicBezTo>
                    <a:pt x="32" y="20"/>
                    <a:pt x="30" y="14"/>
                    <a:pt x="31" y="12"/>
                  </a:cubicBezTo>
                  <a:cubicBezTo>
                    <a:pt x="33" y="10"/>
                    <a:pt x="37" y="12"/>
                    <a:pt x="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C6B3540-C2FB-56E7-945C-3F351A5A3248}"/>
                </a:ext>
              </a:extLst>
            </p:cNvPr>
            <p:cNvSpPr/>
            <p:nvPr/>
          </p:nvSpPr>
          <p:spPr bwMode="auto">
            <a:xfrm>
              <a:off x="4899733" y="825707"/>
              <a:ext cx="94159" cy="57026"/>
            </a:xfrm>
            <a:custGeom>
              <a:avLst/>
              <a:gdLst>
                <a:gd name="T0" fmla="*/ 9 w 30"/>
                <a:gd name="T1" fmla="*/ 3 h 18"/>
                <a:gd name="T2" fmla="*/ 23 w 30"/>
                <a:gd name="T3" fmla="*/ 1 h 18"/>
                <a:gd name="T4" fmla="*/ 25 w 30"/>
                <a:gd name="T5" fmla="*/ 3 h 18"/>
                <a:gd name="T6" fmla="*/ 20 w 30"/>
                <a:gd name="T7" fmla="*/ 7 h 18"/>
                <a:gd name="T8" fmla="*/ 30 w 30"/>
                <a:gd name="T9" fmla="*/ 8 h 18"/>
                <a:gd name="T10" fmla="*/ 30 w 30"/>
                <a:gd name="T11" fmla="*/ 10 h 18"/>
                <a:gd name="T12" fmla="*/ 1 w 30"/>
                <a:gd name="T13" fmla="*/ 12 h 18"/>
                <a:gd name="T14" fmla="*/ 9 w 30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8">
                  <a:moveTo>
                    <a:pt x="9" y="3"/>
                  </a:moveTo>
                  <a:cubicBezTo>
                    <a:pt x="15" y="5"/>
                    <a:pt x="19" y="1"/>
                    <a:pt x="23" y="1"/>
                  </a:cubicBezTo>
                  <a:cubicBezTo>
                    <a:pt x="24" y="1"/>
                    <a:pt x="26" y="2"/>
                    <a:pt x="25" y="3"/>
                  </a:cubicBezTo>
                  <a:cubicBezTo>
                    <a:pt x="25" y="3"/>
                    <a:pt x="17" y="5"/>
                    <a:pt x="20" y="7"/>
                  </a:cubicBezTo>
                  <a:cubicBezTo>
                    <a:pt x="25" y="12"/>
                    <a:pt x="27" y="0"/>
                    <a:pt x="30" y="8"/>
                  </a:cubicBezTo>
                  <a:cubicBezTo>
                    <a:pt x="30" y="9"/>
                    <a:pt x="30" y="9"/>
                    <a:pt x="30" y="10"/>
                  </a:cubicBezTo>
                  <a:cubicBezTo>
                    <a:pt x="27" y="13"/>
                    <a:pt x="8" y="18"/>
                    <a:pt x="1" y="12"/>
                  </a:cubicBezTo>
                  <a:cubicBezTo>
                    <a:pt x="0" y="11"/>
                    <a:pt x="8" y="4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465A4279-B3B1-21FF-154B-7FC03F8ED0F5}"/>
                </a:ext>
              </a:extLst>
            </p:cNvPr>
            <p:cNvSpPr/>
            <p:nvPr/>
          </p:nvSpPr>
          <p:spPr bwMode="auto">
            <a:xfrm>
              <a:off x="3663732" y="138745"/>
              <a:ext cx="1594069" cy="2001210"/>
            </a:xfrm>
            <a:custGeom>
              <a:avLst/>
              <a:gdLst>
                <a:gd name="T0" fmla="*/ 450 w 508"/>
                <a:gd name="T1" fmla="*/ 469 h 638"/>
                <a:gd name="T2" fmla="*/ 450 w 508"/>
                <a:gd name="T3" fmla="*/ 517 h 638"/>
                <a:gd name="T4" fmla="*/ 469 w 508"/>
                <a:gd name="T5" fmla="*/ 537 h 638"/>
                <a:gd name="T6" fmla="*/ 477 w 508"/>
                <a:gd name="T7" fmla="*/ 561 h 638"/>
                <a:gd name="T8" fmla="*/ 491 w 508"/>
                <a:gd name="T9" fmla="*/ 591 h 638"/>
                <a:gd name="T10" fmla="*/ 487 w 508"/>
                <a:gd name="T11" fmla="*/ 609 h 638"/>
                <a:gd name="T12" fmla="*/ 493 w 508"/>
                <a:gd name="T13" fmla="*/ 625 h 638"/>
                <a:gd name="T14" fmla="*/ 467 w 508"/>
                <a:gd name="T15" fmla="*/ 623 h 638"/>
                <a:gd name="T16" fmla="*/ 458 w 508"/>
                <a:gd name="T17" fmla="*/ 627 h 638"/>
                <a:gd name="T18" fmla="*/ 435 w 508"/>
                <a:gd name="T19" fmla="*/ 626 h 638"/>
                <a:gd name="T20" fmla="*/ 418 w 508"/>
                <a:gd name="T21" fmla="*/ 617 h 638"/>
                <a:gd name="T22" fmla="*/ 396 w 508"/>
                <a:gd name="T23" fmla="*/ 610 h 638"/>
                <a:gd name="T24" fmla="*/ 381 w 508"/>
                <a:gd name="T25" fmla="*/ 601 h 638"/>
                <a:gd name="T26" fmla="*/ 365 w 508"/>
                <a:gd name="T27" fmla="*/ 588 h 638"/>
                <a:gd name="T28" fmla="*/ 357 w 508"/>
                <a:gd name="T29" fmla="*/ 592 h 638"/>
                <a:gd name="T30" fmla="*/ 341 w 508"/>
                <a:gd name="T31" fmla="*/ 553 h 638"/>
                <a:gd name="T32" fmla="*/ 332 w 508"/>
                <a:gd name="T33" fmla="*/ 549 h 638"/>
                <a:gd name="T34" fmla="*/ 315 w 508"/>
                <a:gd name="T35" fmla="*/ 559 h 638"/>
                <a:gd name="T36" fmla="*/ 308 w 508"/>
                <a:gd name="T37" fmla="*/ 522 h 638"/>
                <a:gd name="T38" fmla="*/ 307 w 508"/>
                <a:gd name="T39" fmla="*/ 513 h 638"/>
                <a:gd name="T40" fmla="*/ 286 w 508"/>
                <a:gd name="T41" fmla="*/ 511 h 638"/>
                <a:gd name="T42" fmla="*/ 287 w 508"/>
                <a:gd name="T43" fmla="*/ 498 h 638"/>
                <a:gd name="T44" fmla="*/ 293 w 508"/>
                <a:gd name="T45" fmla="*/ 475 h 638"/>
                <a:gd name="T46" fmla="*/ 287 w 508"/>
                <a:gd name="T47" fmla="*/ 458 h 638"/>
                <a:gd name="T48" fmla="*/ 261 w 508"/>
                <a:gd name="T49" fmla="*/ 441 h 638"/>
                <a:gd name="T50" fmla="*/ 238 w 508"/>
                <a:gd name="T51" fmla="*/ 426 h 638"/>
                <a:gd name="T52" fmla="*/ 215 w 508"/>
                <a:gd name="T53" fmla="*/ 441 h 638"/>
                <a:gd name="T54" fmla="*/ 205 w 508"/>
                <a:gd name="T55" fmla="*/ 408 h 638"/>
                <a:gd name="T56" fmla="*/ 164 w 508"/>
                <a:gd name="T57" fmla="*/ 387 h 638"/>
                <a:gd name="T58" fmla="*/ 137 w 508"/>
                <a:gd name="T59" fmla="*/ 353 h 638"/>
                <a:gd name="T60" fmla="*/ 88 w 508"/>
                <a:gd name="T61" fmla="*/ 349 h 638"/>
                <a:gd name="T62" fmla="*/ 54 w 508"/>
                <a:gd name="T63" fmla="*/ 354 h 638"/>
                <a:gd name="T64" fmla="*/ 53 w 508"/>
                <a:gd name="T65" fmla="*/ 329 h 638"/>
                <a:gd name="T66" fmla="*/ 3 w 508"/>
                <a:gd name="T67" fmla="*/ 324 h 638"/>
                <a:gd name="T68" fmla="*/ 26 w 508"/>
                <a:gd name="T69" fmla="*/ 236 h 638"/>
                <a:gd name="T70" fmla="*/ 18 w 508"/>
                <a:gd name="T71" fmla="*/ 171 h 638"/>
                <a:gd name="T72" fmla="*/ 48 w 508"/>
                <a:gd name="T73" fmla="*/ 148 h 638"/>
                <a:gd name="T74" fmla="*/ 61 w 508"/>
                <a:gd name="T75" fmla="*/ 104 h 638"/>
                <a:gd name="T76" fmla="*/ 64 w 508"/>
                <a:gd name="T77" fmla="*/ 85 h 638"/>
                <a:gd name="T78" fmla="*/ 71 w 508"/>
                <a:gd name="T79" fmla="*/ 57 h 638"/>
                <a:gd name="T80" fmla="*/ 95 w 508"/>
                <a:gd name="T81" fmla="*/ 53 h 638"/>
                <a:gd name="T82" fmla="*/ 131 w 508"/>
                <a:gd name="T83" fmla="*/ 25 h 638"/>
                <a:gd name="T84" fmla="*/ 144 w 508"/>
                <a:gd name="T85" fmla="*/ 72 h 638"/>
                <a:gd name="T86" fmla="*/ 181 w 508"/>
                <a:gd name="T87" fmla="*/ 35 h 638"/>
                <a:gd name="T88" fmla="*/ 218 w 508"/>
                <a:gd name="T89" fmla="*/ 51 h 638"/>
                <a:gd name="T90" fmla="*/ 242 w 508"/>
                <a:gd name="T91" fmla="*/ 75 h 638"/>
                <a:gd name="T92" fmla="*/ 289 w 508"/>
                <a:gd name="T93" fmla="*/ 113 h 638"/>
                <a:gd name="T94" fmla="*/ 307 w 508"/>
                <a:gd name="T95" fmla="*/ 145 h 638"/>
                <a:gd name="T96" fmla="*/ 356 w 508"/>
                <a:gd name="T97" fmla="*/ 158 h 638"/>
                <a:gd name="T98" fmla="*/ 379 w 508"/>
                <a:gd name="T99" fmla="*/ 167 h 638"/>
                <a:gd name="T100" fmla="*/ 391 w 508"/>
                <a:gd name="T101" fmla="*/ 184 h 638"/>
                <a:gd name="T102" fmla="*/ 378 w 508"/>
                <a:gd name="T103" fmla="*/ 220 h 638"/>
                <a:gd name="T104" fmla="*/ 379 w 508"/>
                <a:gd name="T105" fmla="*/ 251 h 638"/>
                <a:gd name="T106" fmla="*/ 429 w 508"/>
                <a:gd name="T107" fmla="*/ 237 h 638"/>
                <a:gd name="T108" fmla="*/ 452 w 508"/>
                <a:gd name="T109" fmla="*/ 242 h 638"/>
                <a:gd name="T110" fmla="*/ 393 w 508"/>
                <a:gd name="T111" fmla="*/ 273 h 638"/>
                <a:gd name="T112" fmla="*/ 424 w 508"/>
                <a:gd name="T113" fmla="*/ 308 h 638"/>
                <a:gd name="T114" fmla="*/ 449 w 508"/>
                <a:gd name="T115" fmla="*/ 279 h 638"/>
                <a:gd name="T116" fmla="*/ 474 w 508"/>
                <a:gd name="T117" fmla="*/ 292 h 638"/>
                <a:gd name="T118" fmla="*/ 469 w 508"/>
                <a:gd name="T119" fmla="*/ 344 h 638"/>
                <a:gd name="T120" fmla="*/ 450 w 508"/>
                <a:gd name="T121" fmla="*/ 370 h 638"/>
                <a:gd name="T122" fmla="*/ 466 w 508"/>
                <a:gd name="T123" fmla="*/ 43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8" h="638">
                  <a:moveTo>
                    <a:pt x="463" y="438"/>
                  </a:moveTo>
                  <a:cubicBezTo>
                    <a:pt x="462" y="438"/>
                    <a:pt x="469" y="447"/>
                    <a:pt x="458" y="444"/>
                  </a:cubicBezTo>
                  <a:cubicBezTo>
                    <a:pt x="458" y="444"/>
                    <a:pt x="460" y="445"/>
                    <a:pt x="460" y="446"/>
                  </a:cubicBezTo>
                  <a:cubicBezTo>
                    <a:pt x="460" y="447"/>
                    <a:pt x="460" y="452"/>
                    <a:pt x="460" y="452"/>
                  </a:cubicBezTo>
                  <a:cubicBezTo>
                    <a:pt x="459" y="453"/>
                    <a:pt x="454" y="448"/>
                    <a:pt x="454" y="449"/>
                  </a:cubicBezTo>
                  <a:cubicBezTo>
                    <a:pt x="455" y="451"/>
                    <a:pt x="460" y="455"/>
                    <a:pt x="459" y="455"/>
                  </a:cubicBezTo>
                  <a:cubicBezTo>
                    <a:pt x="449" y="458"/>
                    <a:pt x="449" y="455"/>
                    <a:pt x="449" y="445"/>
                  </a:cubicBezTo>
                  <a:cubicBezTo>
                    <a:pt x="449" y="442"/>
                    <a:pt x="445" y="448"/>
                    <a:pt x="443" y="448"/>
                  </a:cubicBezTo>
                  <a:cubicBezTo>
                    <a:pt x="442" y="448"/>
                    <a:pt x="441" y="447"/>
                    <a:pt x="441" y="447"/>
                  </a:cubicBezTo>
                  <a:cubicBezTo>
                    <a:pt x="451" y="451"/>
                    <a:pt x="444" y="447"/>
                    <a:pt x="444" y="452"/>
                  </a:cubicBezTo>
                  <a:cubicBezTo>
                    <a:pt x="444" y="453"/>
                    <a:pt x="454" y="459"/>
                    <a:pt x="450" y="459"/>
                  </a:cubicBezTo>
                  <a:cubicBezTo>
                    <a:pt x="446" y="458"/>
                    <a:pt x="450" y="461"/>
                    <a:pt x="448" y="461"/>
                  </a:cubicBezTo>
                  <a:cubicBezTo>
                    <a:pt x="439" y="460"/>
                    <a:pt x="454" y="461"/>
                    <a:pt x="453" y="466"/>
                  </a:cubicBezTo>
                  <a:cubicBezTo>
                    <a:pt x="453" y="466"/>
                    <a:pt x="450" y="468"/>
                    <a:pt x="450" y="469"/>
                  </a:cubicBezTo>
                  <a:cubicBezTo>
                    <a:pt x="449" y="469"/>
                    <a:pt x="448" y="468"/>
                    <a:pt x="448" y="468"/>
                  </a:cubicBezTo>
                  <a:cubicBezTo>
                    <a:pt x="449" y="469"/>
                    <a:pt x="452" y="469"/>
                    <a:pt x="452" y="470"/>
                  </a:cubicBezTo>
                  <a:cubicBezTo>
                    <a:pt x="452" y="478"/>
                    <a:pt x="444" y="470"/>
                    <a:pt x="442" y="472"/>
                  </a:cubicBezTo>
                  <a:cubicBezTo>
                    <a:pt x="441" y="473"/>
                    <a:pt x="446" y="474"/>
                    <a:pt x="446" y="476"/>
                  </a:cubicBezTo>
                  <a:cubicBezTo>
                    <a:pt x="447" y="478"/>
                    <a:pt x="442" y="474"/>
                    <a:pt x="441" y="475"/>
                  </a:cubicBezTo>
                  <a:cubicBezTo>
                    <a:pt x="440" y="477"/>
                    <a:pt x="443" y="478"/>
                    <a:pt x="443" y="480"/>
                  </a:cubicBezTo>
                  <a:cubicBezTo>
                    <a:pt x="443" y="482"/>
                    <a:pt x="439" y="482"/>
                    <a:pt x="440" y="483"/>
                  </a:cubicBezTo>
                  <a:cubicBezTo>
                    <a:pt x="441" y="484"/>
                    <a:pt x="443" y="481"/>
                    <a:pt x="445" y="482"/>
                  </a:cubicBezTo>
                  <a:cubicBezTo>
                    <a:pt x="452" y="483"/>
                    <a:pt x="446" y="486"/>
                    <a:pt x="447" y="489"/>
                  </a:cubicBezTo>
                  <a:cubicBezTo>
                    <a:pt x="447" y="490"/>
                    <a:pt x="449" y="488"/>
                    <a:pt x="449" y="489"/>
                  </a:cubicBezTo>
                  <a:cubicBezTo>
                    <a:pt x="452" y="496"/>
                    <a:pt x="441" y="493"/>
                    <a:pt x="439" y="497"/>
                  </a:cubicBezTo>
                  <a:cubicBezTo>
                    <a:pt x="439" y="498"/>
                    <a:pt x="458" y="506"/>
                    <a:pt x="459" y="507"/>
                  </a:cubicBezTo>
                  <a:cubicBezTo>
                    <a:pt x="459" y="507"/>
                    <a:pt x="451" y="513"/>
                    <a:pt x="451" y="514"/>
                  </a:cubicBezTo>
                  <a:cubicBezTo>
                    <a:pt x="451" y="514"/>
                    <a:pt x="449" y="517"/>
                    <a:pt x="450" y="517"/>
                  </a:cubicBezTo>
                  <a:cubicBezTo>
                    <a:pt x="451" y="518"/>
                    <a:pt x="451" y="517"/>
                    <a:pt x="451" y="517"/>
                  </a:cubicBezTo>
                  <a:cubicBezTo>
                    <a:pt x="453" y="517"/>
                    <a:pt x="457" y="518"/>
                    <a:pt x="458" y="517"/>
                  </a:cubicBezTo>
                  <a:cubicBezTo>
                    <a:pt x="460" y="516"/>
                    <a:pt x="460" y="512"/>
                    <a:pt x="461" y="513"/>
                  </a:cubicBezTo>
                  <a:cubicBezTo>
                    <a:pt x="463" y="513"/>
                    <a:pt x="461" y="517"/>
                    <a:pt x="462" y="518"/>
                  </a:cubicBezTo>
                  <a:cubicBezTo>
                    <a:pt x="463" y="519"/>
                    <a:pt x="465" y="518"/>
                    <a:pt x="466" y="519"/>
                  </a:cubicBezTo>
                  <a:cubicBezTo>
                    <a:pt x="468" y="521"/>
                    <a:pt x="470" y="521"/>
                    <a:pt x="468" y="523"/>
                  </a:cubicBezTo>
                  <a:cubicBezTo>
                    <a:pt x="466" y="525"/>
                    <a:pt x="458" y="524"/>
                    <a:pt x="458" y="525"/>
                  </a:cubicBezTo>
                  <a:cubicBezTo>
                    <a:pt x="454" y="529"/>
                    <a:pt x="469" y="523"/>
                    <a:pt x="470" y="526"/>
                  </a:cubicBezTo>
                  <a:cubicBezTo>
                    <a:pt x="473" y="536"/>
                    <a:pt x="466" y="522"/>
                    <a:pt x="465" y="529"/>
                  </a:cubicBezTo>
                  <a:cubicBezTo>
                    <a:pt x="464" y="532"/>
                    <a:pt x="465" y="532"/>
                    <a:pt x="466" y="532"/>
                  </a:cubicBezTo>
                  <a:cubicBezTo>
                    <a:pt x="468" y="532"/>
                    <a:pt x="475" y="534"/>
                    <a:pt x="467" y="534"/>
                  </a:cubicBezTo>
                  <a:cubicBezTo>
                    <a:pt x="465" y="534"/>
                    <a:pt x="463" y="532"/>
                    <a:pt x="461" y="533"/>
                  </a:cubicBezTo>
                  <a:cubicBezTo>
                    <a:pt x="458" y="534"/>
                    <a:pt x="462" y="536"/>
                    <a:pt x="463" y="537"/>
                  </a:cubicBezTo>
                  <a:cubicBezTo>
                    <a:pt x="465" y="537"/>
                    <a:pt x="465" y="535"/>
                    <a:pt x="469" y="537"/>
                  </a:cubicBezTo>
                  <a:cubicBezTo>
                    <a:pt x="470" y="538"/>
                    <a:pt x="471" y="538"/>
                    <a:pt x="471" y="539"/>
                  </a:cubicBezTo>
                  <a:cubicBezTo>
                    <a:pt x="472" y="542"/>
                    <a:pt x="460" y="540"/>
                    <a:pt x="463" y="543"/>
                  </a:cubicBezTo>
                  <a:cubicBezTo>
                    <a:pt x="469" y="549"/>
                    <a:pt x="472" y="538"/>
                    <a:pt x="473" y="547"/>
                  </a:cubicBezTo>
                  <a:cubicBezTo>
                    <a:pt x="473" y="549"/>
                    <a:pt x="471" y="548"/>
                    <a:pt x="470" y="548"/>
                  </a:cubicBezTo>
                  <a:cubicBezTo>
                    <a:pt x="470" y="549"/>
                    <a:pt x="475" y="553"/>
                    <a:pt x="469" y="552"/>
                  </a:cubicBezTo>
                  <a:cubicBezTo>
                    <a:pt x="467" y="552"/>
                    <a:pt x="468" y="549"/>
                    <a:pt x="467" y="549"/>
                  </a:cubicBezTo>
                  <a:cubicBezTo>
                    <a:pt x="459" y="551"/>
                    <a:pt x="469" y="555"/>
                    <a:pt x="469" y="555"/>
                  </a:cubicBezTo>
                  <a:cubicBezTo>
                    <a:pt x="470" y="558"/>
                    <a:pt x="464" y="558"/>
                    <a:pt x="462" y="559"/>
                  </a:cubicBezTo>
                  <a:cubicBezTo>
                    <a:pt x="461" y="560"/>
                    <a:pt x="472" y="557"/>
                    <a:pt x="472" y="557"/>
                  </a:cubicBezTo>
                  <a:cubicBezTo>
                    <a:pt x="477" y="558"/>
                    <a:pt x="469" y="561"/>
                    <a:pt x="472" y="560"/>
                  </a:cubicBezTo>
                  <a:cubicBezTo>
                    <a:pt x="474" y="560"/>
                    <a:pt x="475" y="559"/>
                    <a:pt x="477" y="559"/>
                  </a:cubicBezTo>
                  <a:cubicBezTo>
                    <a:pt x="477" y="559"/>
                    <a:pt x="470" y="560"/>
                    <a:pt x="467" y="563"/>
                  </a:cubicBezTo>
                  <a:cubicBezTo>
                    <a:pt x="467" y="563"/>
                    <a:pt x="468" y="564"/>
                    <a:pt x="468" y="564"/>
                  </a:cubicBezTo>
                  <a:cubicBezTo>
                    <a:pt x="471" y="564"/>
                    <a:pt x="476" y="561"/>
                    <a:pt x="477" y="561"/>
                  </a:cubicBezTo>
                  <a:cubicBezTo>
                    <a:pt x="481" y="562"/>
                    <a:pt x="479" y="568"/>
                    <a:pt x="480" y="569"/>
                  </a:cubicBezTo>
                  <a:cubicBezTo>
                    <a:pt x="481" y="571"/>
                    <a:pt x="485" y="571"/>
                    <a:pt x="485" y="574"/>
                  </a:cubicBezTo>
                  <a:cubicBezTo>
                    <a:pt x="485" y="576"/>
                    <a:pt x="482" y="576"/>
                    <a:pt x="481" y="577"/>
                  </a:cubicBezTo>
                  <a:cubicBezTo>
                    <a:pt x="480" y="577"/>
                    <a:pt x="483" y="576"/>
                    <a:pt x="484" y="576"/>
                  </a:cubicBezTo>
                  <a:cubicBezTo>
                    <a:pt x="486" y="575"/>
                    <a:pt x="490" y="567"/>
                    <a:pt x="488" y="577"/>
                  </a:cubicBezTo>
                  <a:cubicBezTo>
                    <a:pt x="488" y="580"/>
                    <a:pt x="483" y="579"/>
                    <a:pt x="482" y="582"/>
                  </a:cubicBezTo>
                  <a:cubicBezTo>
                    <a:pt x="481" y="582"/>
                    <a:pt x="484" y="582"/>
                    <a:pt x="484" y="582"/>
                  </a:cubicBezTo>
                  <a:cubicBezTo>
                    <a:pt x="495" y="577"/>
                    <a:pt x="484" y="577"/>
                    <a:pt x="490" y="580"/>
                  </a:cubicBezTo>
                  <a:cubicBezTo>
                    <a:pt x="490" y="581"/>
                    <a:pt x="491" y="579"/>
                    <a:pt x="491" y="580"/>
                  </a:cubicBezTo>
                  <a:cubicBezTo>
                    <a:pt x="493" y="587"/>
                    <a:pt x="485" y="581"/>
                    <a:pt x="485" y="588"/>
                  </a:cubicBezTo>
                  <a:cubicBezTo>
                    <a:pt x="484" y="592"/>
                    <a:pt x="494" y="588"/>
                    <a:pt x="494" y="588"/>
                  </a:cubicBezTo>
                  <a:cubicBezTo>
                    <a:pt x="493" y="590"/>
                    <a:pt x="489" y="591"/>
                    <a:pt x="488" y="593"/>
                  </a:cubicBezTo>
                  <a:cubicBezTo>
                    <a:pt x="487" y="594"/>
                    <a:pt x="483" y="595"/>
                    <a:pt x="484" y="595"/>
                  </a:cubicBezTo>
                  <a:cubicBezTo>
                    <a:pt x="485" y="595"/>
                    <a:pt x="490" y="591"/>
                    <a:pt x="491" y="591"/>
                  </a:cubicBezTo>
                  <a:cubicBezTo>
                    <a:pt x="492" y="592"/>
                    <a:pt x="494" y="588"/>
                    <a:pt x="494" y="589"/>
                  </a:cubicBezTo>
                  <a:cubicBezTo>
                    <a:pt x="498" y="594"/>
                    <a:pt x="494" y="595"/>
                    <a:pt x="492" y="596"/>
                  </a:cubicBezTo>
                  <a:cubicBezTo>
                    <a:pt x="491" y="596"/>
                    <a:pt x="488" y="596"/>
                    <a:pt x="489" y="598"/>
                  </a:cubicBezTo>
                  <a:cubicBezTo>
                    <a:pt x="489" y="599"/>
                    <a:pt x="497" y="594"/>
                    <a:pt x="498" y="595"/>
                  </a:cubicBezTo>
                  <a:cubicBezTo>
                    <a:pt x="498" y="596"/>
                    <a:pt x="488" y="599"/>
                    <a:pt x="490" y="600"/>
                  </a:cubicBezTo>
                  <a:cubicBezTo>
                    <a:pt x="492" y="601"/>
                    <a:pt x="494" y="601"/>
                    <a:pt x="495" y="601"/>
                  </a:cubicBezTo>
                  <a:cubicBezTo>
                    <a:pt x="506" y="600"/>
                    <a:pt x="494" y="593"/>
                    <a:pt x="498" y="602"/>
                  </a:cubicBezTo>
                  <a:cubicBezTo>
                    <a:pt x="498" y="603"/>
                    <a:pt x="500" y="599"/>
                    <a:pt x="501" y="600"/>
                  </a:cubicBezTo>
                  <a:cubicBezTo>
                    <a:pt x="502" y="601"/>
                    <a:pt x="499" y="602"/>
                    <a:pt x="499" y="603"/>
                  </a:cubicBezTo>
                  <a:cubicBezTo>
                    <a:pt x="499" y="603"/>
                    <a:pt x="500" y="602"/>
                    <a:pt x="500" y="602"/>
                  </a:cubicBezTo>
                  <a:cubicBezTo>
                    <a:pt x="501" y="602"/>
                    <a:pt x="496" y="603"/>
                    <a:pt x="497" y="604"/>
                  </a:cubicBezTo>
                  <a:cubicBezTo>
                    <a:pt x="502" y="610"/>
                    <a:pt x="492" y="603"/>
                    <a:pt x="490" y="604"/>
                  </a:cubicBezTo>
                  <a:cubicBezTo>
                    <a:pt x="489" y="604"/>
                    <a:pt x="494" y="605"/>
                    <a:pt x="494" y="606"/>
                  </a:cubicBezTo>
                  <a:cubicBezTo>
                    <a:pt x="493" y="609"/>
                    <a:pt x="486" y="607"/>
                    <a:pt x="487" y="609"/>
                  </a:cubicBezTo>
                  <a:cubicBezTo>
                    <a:pt x="488" y="611"/>
                    <a:pt x="491" y="609"/>
                    <a:pt x="494" y="610"/>
                  </a:cubicBezTo>
                  <a:cubicBezTo>
                    <a:pt x="494" y="610"/>
                    <a:pt x="493" y="609"/>
                    <a:pt x="493" y="608"/>
                  </a:cubicBezTo>
                  <a:cubicBezTo>
                    <a:pt x="494" y="607"/>
                    <a:pt x="497" y="604"/>
                    <a:pt x="498" y="606"/>
                  </a:cubicBezTo>
                  <a:cubicBezTo>
                    <a:pt x="499" y="607"/>
                    <a:pt x="499" y="614"/>
                    <a:pt x="500" y="608"/>
                  </a:cubicBezTo>
                  <a:cubicBezTo>
                    <a:pt x="500" y="607"/>
                    <a:pt x="500" y="605"/>
                    <a:pt x="501" y="606"/>
                  </a:cubicBezTo>
                  <a:cubicBezTo>
                    <a:pt x="501" y="606"/>
                    <a:pt x="499" y="607"/>
                    <a:pt x="499" y="608"/>
                  </a:cubicBezTo>
                  <a:cubicBezTo>
                    <a:pt x="501" y="609"/>
                    <a:pt x="503" y="607"/>
                    <a:pt x="504" y="608"/>
                  </a:cubicBezTo>
                  <a:cubicBezTo>
                    <a:pt x="505" y="609"/>
                    <a:pt x="501" y="610"/>
                    <a:pt x="502" y="610"/>
                  </a:cubicBezTo>
                  <a:cubicBezTo>
                    <a:pt x="503" y="612"/>
                    <a:pt x="505" y="610"/>
                    <a:pt x="506" y="611"/>
                  </a:cubicBezTo>
                  <a:cubicBezTo>
                    <a:pt x="508" y="612"/>
                    <a:pt x="502" y="613"/>
                    <a:pt x="500" y="614"/>
                  </a:cubicBezTo>
                  <a:cubicBezTo>
                    <a:pt x="498" y="614"/>
                    <a:pt x="496" y="620"/>
                    <a:pt x="495" y="618"/>
                  </a:cubicBezTo>
                  <a:cubicBezTo>
                    <a:pt x="493" y="617"/>
                    <a:pt x="493" y="614"/>
                    <a:pt x="492" y="613"/>
                  </a:cubicBezTo>
                  <a:cubicBezTo>
                    <a:pt x="491" y="613"/>
                    <a:pt x="491" y="615"/>
                    <a:pt x="491" y="616"/>
                  </a:cubicBezTo>
                  <a:cubicBezTo>
                    <a:pt x="492" y="618"/>
                    <a:pt x="494" y="625"/>
                    <a:pt x="493" y="625"/>
                  </a:cubicBezTo>
                  <a:cubicBezTo>
                    <a:pt x="492" y="625"/>
                    <a:pt x="492" y="624"/>
                    <a:pt x="491" y="623"/>
                  </a:cubicBezTo>
                  <a:cubicBezTo>
                    <a:pt x="484" y="622"/>
                    <a:pt x="496" y="627"/>
                    <a:pt x="487" y="628"/>
                  </a:cubicBezTo>
                  <a:cubicBezTo>
                    <a:pt x="484" y="628"/>
                    <a:pt x="481" y="611"/>
                    <a:pt x="481" y="611"/>
                  </a:cubicBezTo>
                  <a:cubicBezTo>
                    <a:pt x="479" y="613"/>
                    <a:pt x="483" y="618"/>
                    <a:pt x="480" y="621"/>
                  </a:cubicBezTo>
                  <a:cubicBezTo>
                    <a:pt x="479" y="623"/>
                    <a:pt x="479" y="614"/>
                    <a:pt x="477" y="615"/>
                  </a:cubicBezTo>
                  <a:cubicBezTo>
                    <a:pt x="476" y="615"/>
                    <a:pt x="475" y="616"/>
                    <a:pt x="474" y="617"/>
                  </a:cubicBezTo>
                  <a:cubicBezTo>
                    <a:pt x="474" y="618"/>
                    <a:pt x="475" y="619"/>
                    <a:pt x="475" y="621"/>
                  </a:cubicBezTo>
                  <a:cubicBezTo>
                    <a:pt x="475" y="622"/>
                    <a:pt x="477" y="624"/>
                    <a:pt x="476" y="623"/>
                  </a:cubicBezTo>
                  <a:cubicBezTo>
                    <a:pt x="467" y="621"/>
                    <a:pt x="478" y="617"/>
                    <a:pt x="470" y="624"/>
                  </a:cubicBezTo>
                  <a:cubicBezTo>
                    <a:pt x="470" y="625"/>
                    <a:pt x="471" y="622"/>
                    <a:pt x="471" y="622"/>
                  </a:cubicBezTo>
                  <a:cubicBezTo>
                    <a:pt x="473" y="617"/>
                    <a:pt x="472" y="611"/>
                    <a:pt x="470" y="611"/>
                  </a:cubicBezTo>
                  <a:cubicBezTo>
                    <a:pt x="467" y="611"/>
                    <a:pt x="471" y="616"/>
                    <a:pt x="470" y="618"/>
                  </a:cubicBezTo>
                  <a:cubicBezTo>
                    <a:pt x="469" y="623"/>
                    <a:pt x="466" y="615"/>
                    <a:pt x="467" y="619"/>
                  </a:cubicBezTo>
                  <a:cubicBezTo>
                    <a:pt x="467" y="620"/>
                    <a:pt x="469" y="623"/>
                    <a:pt x="467" y="623"/>
                  </a:cubicBezTo>
                  <a:cubicBezTo>
                    <a:pt x="459" y="624"/>
                    <a:pt x="477" y="602"/>
                    <a:pt x="464" y="607"/>
                  </a:cubicBezTo>
                  <a:cubicBezTo>
                    <a:pt x="463" y="608"/>
                    <a:pt x="466" y="609"/>
                    <a:pt x="467" y="610"/>
                  </a:cubicBezTo>
                  <a:cubicBezTo>
                    <a:pt x="468" y="612"/>
                    <a:pt x="466" y="616"/>
                    <a:pt x="465" y="618"/>
                  </a:cubicBezTo>
                  <a:cubicBezTo>
                    <a:pt x="464" y="619"/>
                    <a:pt x="463" y="616"/>
                    <a:pt x="464" y="614"/>
                  </a:cubicBezTo>
                  <a:cubicBezTo>
                    <a:pt x="464" y="613"/>
                    <a:pt x="467" y="606"/>
                    <a:pt x="460" y="608"/>
                  </a:cubicBezTo>
                  <a:cubicBezTo>
                    <a:pt x="459" y="608"/>
                    <a:pt x="458" y="611"/>
                    <a:pt x="459" y="612"/>
                  </a:cubicBezTo>
                  <a:cubicBezTo>
                    <a:pt x="459" y="613"/>
                    <a:pt x="463" y="612"/>
                    <a:pt x="463" y="614"/>
                  </a:cubicBezTo>
                  <a:cubicBezTo>
                    <a:pt x="463" y="615"/>
                    <a:pt x="460" y="615"/>
                    <a:pt x="459" y="617"/>
                  </a:cubicBezTo>
                  <a:cubicBezTo>
                    <a:pt x="459" y="618"/>
                    <a:pt x="463" y="618"/>
                    <a:pt x="462" y="618"/>
                  </a:cubicBezTo>
                  <a:cubicBezTo>
                    <a:pt x="461" y="619"/>
                    <a:pt x="460" y="618"/>
                    <a:pt x="458" y="617"/>
                  </a:cubicBezTo>
                  <a:cubicBezTo>
                    <a:pt x="458" y="617"/>
                    <a:pt x="460" y="619"/>
                    <a:pt x="460" y="619"/>
                  </a:cubicBezTo>
                  <a:cubicBezTo>
                    <a:pt x="458" y="622"/>
                    <a:pt x="457" y="620"/>
                    <a:pt x="460" y="622"/>
                  </a:cubicBezTo>
                  <a:cubicBezTo>
                    <a:pt x="460" y="623"/>
                    <a:pt x="456" y="623"/>
                    <a:pt x="456" y="624"/>
                  </a:cubicBezTo>
                  <a:cubicBezTo>
                    <a:pt x="456" y="625"/>
                    <a:pt x="460" y="627"/>
                    <a:pt x="458" y="627"/>
                  </a:cubicBezTo>
                  <a:cubicBezTo>
                    <a:pt x="457" y="627"/>
                    <a:pt x="456" y="624"/>
                    <a:pt x="454" y="624"/>
                  </a:cubicBezTo>
                  <a:cubicBezTo>
                    <a:pt x="453" y="624"/>
                    <a:pt x="454" y="627"/>
                    <a:pt x="453" y="628"/>
                  </a:cubicBezTo>
                  <a:cubicBezTo>
                    <a:pt x="453" y="628"/>
                    <a:pt x="452" y="627"/>
                    <a:pt x="452" y="627"/>
                  </a:cubicBezTo>
                  <a:cubicBezTo>
                    <a:pt x="451" y="627"/>
                    <a:pt x="452" y="628"/>
                    <a:pt x="451" y="628"/>
                  </a:cubicBezTo>
                  <a:cubicBezTo>
                    <a:pt x="451" y="628"/>
                    <a:pt x="451" y="630"/>
                    <a:pt x="450" y="630"/>
                  </a:cubicBezTo>
                  <a:cubicBezTo>
                    <a:pt x="450" y="630"/>
                    <a:pt x="447" y="631"/>
                    <a:pt x="448" y="631"/>
                  </a:cubicBezTo>
                  <a:cubicBezTo>
                    <a:pt x="449" y="632"/>
                    <a:pt x="451" y="630"/>
                    <a:pt x="452" y="631"/>
                  </a:cubicBezTo>
                  <a:cubicBezTo>
                    <a:pt x="454" y="632"/>
                    <a:pt x="448" y="631"/>
                    <a:pt x="446" y="633"/>
                  </a:cubicBezTo>
                  <a:cubicBezTo>
                    <a:pt x="446" y="634"/>
                    <a:pt x="447" y="637"/>
                    <a:pt x="445" y="637"/>
                  </a:cubicBezTo>
                  <a:cubicBezTo>
                    <a:pt x="443" y="636"/>
                    <a:pt x="447" y="629"/>
                    <a:pt x="447" y="629"/>
                  </a:cubicBezTo>
                  <a:cubicBezTo>
                    <a:pt x="444" y="621"/>
                    <a:pt x="437" y="638"/>
                    <a:pt x="440" y="624"/>
                  </a:cubicBezTo>
                  <a:cubicBezTo>
                    <a:pt x="440" y="623"/>
                    <a:pt x="438" y="627"/>
                    <a:pt x="438" y="628"/>
                  </a:cubicBezTo>
                  <a:cubicBezTo>
                    <a:pt x="439" y="634"/>
                    <a:pt x="436" y="633"/>
                    <a:pt x="434" y="631"/>
                  </a:cubicBezTo>
                  <a:cubicBezTo>
                    <a:pt x="433" y="630"/>
                    <a:pt x="436" y="628"/>
                    <a:pt x="435" y="626"/>
                  </a:cubicBezTo>
                  <a:cubicBezTo>
                    <a:pt x="435" y="625"/>
                    <a:pt x="432" y="626"/>
                    <a:pt x="431" y="627"/>
                  </a:cubicBezTo>
                  <a:cubicBezTo>
                    <a:pt x="430" y="628"/>
                    <a:pt x="431" y="630"/>
                    <a:pt x="430" y="630"/>
                  </a:cubicBezTo>
                  <a:cubicBezTo>
                    <a:pt x="429" y="630"/>
                    <a:pt x="427" y="632"/>
                    <a:pt x="427" y="631"/>
                  </a:cubicBezTo>
                  <a:cubicBezTo>
                    <a:pt x="427" y="627"/>
                    <a:pt x="433" y="625"/>
                    <a:pt x="434" y="622"/>
                  </a:cubicBezTo>
                  <a:cubicBezTo>
                    <a:pt x="434" y="621"/>
                    <a:pt x="432" y="624"/>
                    <a:pt x="431" y="624"/>
                  </a:cubicBezTo>
                  <a:cubicBezTo>
                    <a:pt x="430" y="624"/>
                    <a:pt x="432" y="621"/>
                    <a:pt x="431" y="621"/>
                  </a:cubicBezTo>
                  <a:cubicBezTo>
                    <a:pt x="427" y="622"/>
                    <a:pt x="431" y="632"/>
                    <a:pt x="423" y="629"/>
                  </a:cubicBezTo>
                  <a:cubicBezTo>
                    <a:pt x="422" y="629"/>
                    <a:pt x="428" y="624"/>
                    <a:pt x="429" y="622"/>
                  </a:cubicBezTo>
                  <a:cubicBezTo>
                    <a:pt x="429" y="622"/>
                    <a:pt x="425" y="628"/>
                    <a:pt x="422" y="625"/>
                  </a:cubicBezTo>
                  <a:cubicBezTo>
                    <a:pt x="420" y="623"/>
                    <a:pt x="424" y="616"/>
                    <a:pt x="422" y="616"/>
                  </a:cubicBezTo>
                  <a:cubicBezTo>
                    <a:pt x="419" y="617"/>
                    <a:pt x="419" y="621"/>
                    <a:pt x="420" y="623"/>
                  </a:cubicBezTo>
                  <a:cubicBezTo>
                    <a:pt x="420" y="624"/>
                    <a:pt x="421" y="626"/>
                    <a:pt x="421" y="626"/>
                  </a:cubicBezTo>
                  <a:cubicBezTo>
                    <a:pt x="413" y="615"/>
                    <a:pt x="420" y="629"/>
                    <a:pt x="417" y="624"/>
                  </a:cubicBezTo>
                  <a:cubicBezTo>
                    <a:pt x="416" y="623"/>
                    <a:pt x="418" y="618"/>
                    <a:pt x="418" y="617"/>
                  </a:cubicBezTo>
                  <a:cubicBezTo>
                    <a:pt x="419" y="616"/>
                    <a:pt x="420" y="615"/>
                    <a:pt x="420" y="615"/>
                  </a:cubicBezTo>
                  <a:cubicBezTo>
                    <a:pt x="419" y="616"/>
                    <a:pt x="418" y="617"/>
                    <a:pt x="417" y="617"/>
                  </a:cubicBezTo>
                  <a:cubicBezTo>
                    <a:pt x="416" y="616"/>
                    <a:pt x="416" y="613"/>
                    <a:pt x="416" y="614"/>
                  </a:cubicBezTo>
                  <a:cubicBezTo>
                    <a:pt x="418" y="624"/>
                    <a:pt x="415" y="617"/>
                    <a:pt x="414" y="619"/>
                  </a:cubicBezTo>
                  <a:cubicBezTo>
                    <a:pt x="414" y="620"/>
                    <a:pt x="413" y="624"/>
                    <a:pt x="412" y="623"/>
                  </a:cubicBezTo>
                  <a:cubicBezTo>
                    <a:pt x="412" y="622"/>
                    <a:pt x="414" y="620"/>
                    <a:pt x="413" y="619"/>
                  </a:cubicBezTo>
                  <a:cubicBezTo>
                    <a:pt x="412" y="619"/>
                    <a:pt x="410" y="621"/>
                    <a:pt x="410" y="620"/>
                  </a:cubicBezTo>
                  <a:cubicBezTo>
                    <a:pt x="411" y="619"/>
                    <a:pt x="418" y="617"/>
                    <a:pt x="412" y="614"/>
                  </a:cubicBezTo>
                  <a:cubicBezTo>
                    <a:pt x="411" y="614"/>
                    <a:pt x="408" y="618"/>
                    <a:pt x="407" y="619"/>
                  </a:cubicBezTo>
                  <a:cubicBezTo>
                    <a:pt x="406" y="619"/>
                    <a:pt x="405" y="616"/>
                    <a:pt x="404" y="617"/>
                  </a:cubicBezTo>
                  <a:cubicBezTo>
                    <a:pt x="404" y="617"/>
                    <a:pt x="405" y="618"/>
                    <a:pt x="405" y="619"/>
                  </a:cubicBezTo>
                  <a:cubicBezTo>
                    <a:pt x="399" y="621"/>
                    <a:pt x="398" y="614"/>
                    <a:pt x="398" y="611"/>
                  </a:cubicBezTo>
                  <a:cubicBezTo>
                    <a:pt x="397" y="609"/>
                    <a:pt x="398" y="604"/>
                    <a:pt x="397" y="606"/>
                  </a:cubicBezTo>
                  <a:cubicBezTo>
                    <a:pt x="395" y="611"/>
                    <a:pt x="396" y="608"/>
                    <a:pt x="396" y="610"/>
                  </a:cubicBezTo>
                  <a:cubicBezTo>
                    <a:pt x="396" y="611"/>
                    <a:pt x="397" y="613"/>
                    <a:pt x="396" y="612"/>
                  </a:cubicBezTo>
                  <a:cubicBezTo>
                    <a:pt x="390" y="609"/>
                    <a:pt x="398" y="604"/>
                    <a:pt x="396" y="601"/>
                  </a:cubicBezTo>
                  <a:cubicBezTo>
                    <a:pt x="396" y="600"/>
                    <a:pt x="395" y="603"/>
                    <a:pt x="395" y="604"/>
                  </a:cubicBezTo>
                  <a:cubicBezTo>
                    <a:pt x="392" y="611"/>
                    <a:pt x="393" y="599"/>
                    <a:pt x="394" y="611"/>
                  </a:cubicBezTo>
                  <a:cubicBezTo>
                    <a:pt x="394" y="613"/>
                    <a:pt x="394" y="604"/>
                    <a:pt x="392" y="605"/>
                  </a:cubicBezTo>
                  <a:cubicBezTo>
                    <a:pt x="391" y="605"/>
                    <a:pt x="391" y="608"/>
                    <a:pt x="390" y="609"/>
                  </a:cubicBezTo>
                  <a:cubicBezTo>
                    <a:pt x="386" y="610"/>
                    <a:pt x="387" y="604"/>
                    <a:pt x="387" y="604"/>
                  </a:cubicBezTo>
                  <a:cubicBezTo>
                    <a:pt x="387" y="603"/>
                    <a:pt x="388" y="603"/>
                    <a:pt x="388" y="603"/>
                  </a:cubicBezTo>
                  <a:cubicBezTo>
                    <a:pt x="389" y="602"/>
                    <a:pt x="391" y="601"/>
                    <a:pt x="390" y="600"/>
                  </a:cubicBezTo>
                  <a:cubicBezTo>
                    <a:pt x="390" y="598"/>
                    <a:pt x="388" y="602"/>
                    <a:pt x="387" y="603"/>
                  </a:cubicBezTo>
                  <a:cubicBezTo>
                    <a:pt x="384" y="605"/>
                    <a:pt x="383" y="608"/>
                    <a:pt x="382" y="608"/>
                  </a:cubicBezTo>
                  <a:cubicBezTo>
                    <a:pt x="381" y="608"/>
                    <a:pt x="380" y="606"/>
                    <a:pt x="379" y="605"/>
                  </a:cubicBezTo>
                  <a:cubicBezTo>
                    <a:pt x="377" y="603"/>
                    <a:pt x="385" y="600"/>
                    <a:pt x="385" y="597"/>
                  </a:cubicBezTo>
                  <a:cubicBezTo>
                    <a:pt x="386" y="596"/>
                    <a:pt x="382" y="600"/>
                    <a:pt x="381" y="601"/>
                  </a:cubicBezTo>
                  <a:cubicBezTo>
                    <a:pt x="377" y="605"/>
                    <a:pt x="379" y="600"/>
                    <a:pt x="377" y="601"/>
                  </a:cubicBezTo>
                  <a:cubicBezTo>
                    <a:pt x="377" y="601"/>
                    <a:pt x="378" y="605"/>
                    <a:pt x="376" y="603"/>
                  </a:cubicBezTo>
                  <a:cubicBezTo>
                    <a:pt x="375" y="601"/>
                    <a:pt x="382" y="594"/>
                    <a:pt x="379" y="593"/>
                  </a:cubicBezTo>
                  <a:cubicBezTo>
                    <a:pt x="369" y="590"/>
                    <a:pt x="379" y="604"/>
                    <a:pt x="373" y="602"/>
                  </a:cubicBezTo>
                  <a:cubicBezTo>
                    <a:pt x="370" y="601"/>
                    <a:pt x="374" y="599"/>
                    <a:pt x="369" y="600"/>
                  </a:cubicBezTo>
                  <a:cubicBezTo>
                    <a:pt x="367" y="600"/>
                    <a:pt x="373" y="588"/>
                    <a:pt x="371" y="590"/>
                  </a:cubicBezTo>
                  <a:cubicBezTo>
                    <a:pt x="365" y="601"/>
                    <a:pt x="374" y="595"/>
                    <a:pt x="363" y="593"/>
                  </a:cubicBezTo>
                  <a:cubicBezTo>
                    <a:pt x="363" y="593"/>
                    <a:pt x="365" y="593"/>
                    <a:pt x="365" y="591"/>
                  </a:cubicBezTo>
                  <a:cubicBezTo>
                    <a:pt x="367" y="585"/>
                    <a:pt x="378" y="582"/>
                    <a:pt x="375" y="579"/>
                  </a:cubicBezTo>
                  <a:cubicBezTo>
                    <a:pt x="375" y="579"/>
                    <a:pt x="374" y="579"/>
                    <a:pt x="374" y="579"/>
                  </a:cubicBezTo>
                  <a:cubicBezTo>
                    <a:pt x="365" y="586"/>
                    <a:pt x="376" y="582"/>
                    <a:pt x="370" y="578"/>
                  </a:cubicBezTo>
                  <a:cubicBezTo>
                    <a:pt x="369" y="577"/>
                    <a:pt x="369" y="581"/>
                    <a:pt x="369" y="583"/>
                  </a:cubicBezTo>
                  <a:cubicBezTo>
                    <a:pt x="367" y="586"/>
                    <a:pt x="363" y="593"/>
                    <a:pt x="360" y="591"/>
                  </a:cubicBezTo>
                  <a:cubicBezTo>
                    <a:pt x="358" y="590"/>
                    <a:pt x="363" y="589"/>
                    <a:pt x="365" y="588"/>
                  </a:cubicBezTo>
                  <a:cubicBezTo>
                    <a:pt x="368" y="584"/>
                    <a:pt x="362" y="581"/>
                    <a:pt x="366" y="578"/>
                  </a:cubicBezTo>
                  <a:cubicBezTo>
                    <a:pt x="367" y="577"/>
                    <a:pt x="370" y="578"/>
                    <a:pt x="371" y="576"/>
                  </a:cubicBezTo>
                  <a:cubicBezTo>
                    <a:pt x="371" y="573"/>
                    <a:pt x="362" y="579"/>
                    <a:pt x="361" y="576"/>
                  </a:cubicBezTo>
                  <a:cubicBezTo>
                    <a:pt x="358" y="567"/>
                    <a:pt x="373" y="573"/>
                    <a:pt x="375" y="573"/>
                  </a:cubicBezTo>
                  <a:cubicBezTo>
                    <a:pt x="376" y="573"/>
                    <a:pt x="378" y="574"/>
                    <a:pt x="378" y="573"/>
                  </a:cubicBezTo>
                  <a:cubicBezTo>
                    <a:pt x="377" y="572"/>
                    <a:pt x="366" y="569"/>
                    <a:pt x="366" y="569"/>
                  </a:cubicBezTo>
                  <a:cubicBezTo>
                    <a:pt x="365" y="567"/>
                    <a:pt x="366" y="566"/>
                    <a:pt x="366" y="564"/>
                  </a:cubicBezTo>
                  <a:cubicBezTo>
                    <a:pt x="365" y="562"/>
                    <a:pt x="364" y="570"/>
                    <a:pt x="362" y="570"/>
                  </a:cubicBezTo>
                  <a:cubicBezTo>
                    <a:pt x="361" y="570"/>
                    <a:pt x="355" y="565"/>
                    <a:pt x="354" y="564"/>
                  </a:cubicBezTo>
                  <a:cubicBezTo>
                    <a:pt x="354" y="563"/>
                    <a:pt x="355" y="562"/>
                    <a:pt x="354" y="562"/>
                  </a:cubicBezTo>
                  <a:cubicBezTo>
                    <a:pt x="348" y="559"/>
                    <a:pt x="359" y="568"/>
                    <a:pt x="362" y="571"/>
                  </a:cubicBezTo>
                  <a:cubicBezTo>
                    <a:pt x="362" y="572"/>
                    <a:pt x="360" y="577"/>
                    <a:pt x="359" y="577"/>
                  </a:cubicBezTo>
                  <a:cubicBezTo>
                    <a:pt x="358" y="577"/>
                    <a:pt x="357" y="574"/>
                    <a:pt x="356" y="574"/>
                  </a:cubicBezTo>
                  <a:cubicBezTo>
                    <a:pt x="355" y="575"/>
                    <a:pt x="361" y="592"/>
                    <a:pt x="357" y="592"/>
                  </a:cubicBezTo>
                  <a:cubicBezTo>
                    <a:pt x="354" y="591"/>
                    <a:pt x="349" y="580"/>
                    <a:pt x="349" y="578"/>
                  </a:cubicBezTo>
                  <a:cubicBezTo>
                    <a:pt x="349" y="576"/>
                    <a:pt x="350" y="575"/>
                    <a:pt x="351" y="574"/>
                  </a:cubicBezTo>
                  <a:cubicBezTo>
                    <a:pt x="351" y="574"/>
                    <a:pt x="352" y="575"/>
                    <a:pt x="352" y="575"/>
                  </a:cubicBezTo>
                  <a:cubicBezTo>
                    <a:pt x="352" y="573"/>
                    <a:pt x="352" y="567"/>
                    <a:pt x="352" y="569"/>
                  </a:cubicBezTo>
                  <a:cubicBezTo>
                    <a:pt x="350" y="572"/>
                    <a:pt x="348" y="572"/>
                    <a:pt x="348" y="572"/>
                  </a:cubicBezTo>
                  <a:cubicBezTo>
                    <a:pt x="347" y="573"/>
                    <a:pt x="354" y="578"/>
                    <a:pt x="348" y="580"/>
                  </a:cubicBezTo>
                  <a:cubicBezTo>
                    <a:pt x="348" y="580"/>
                    <a:pt x="341" y="573"/>
                    <a:pt x="341" y="572"/>
                  </a:cubicBezTo>
                  <a:cubicBezTo>
                    <a:pt x="340" y="570"/>
                    <a:pt x="342" y="568"/>
                    <a:pt x="341" y="567"/>
                  </a:cubicBezTo>
                  <a:cubicBezTo>
                    <a:pt x="339" y="567"/>
                    <a:pt x="341" y="571"/>
                    <a:pt x="340" y="572"/>
                  </a:cubicBezTo>
                  <a:cubicBezTo>
                    <a:pt x="339" y="572"/>
                    <a:pt x="338" y="568"/>
                    <a:pt x="337" y="569"/>
                  </a:cubicBezTo>
                  <a:cubicBezTo>
                    <a:pt x="336" y="570"/>
                    <a:pt x="339" y="572"/>
                    <a:pt x="338" y="573"/>
                  </a:cubicBezTo>
                  <a:cubicBezTo>
                    <a:pt x="337" y="574"/>
                    <a:pt x="336" y="572"/>
                    <a:pt x="335" y="571"/>
                  </a:cubicBezTo>
                  <a:cubicBezTo>
                    <a:pt x="334" y="568"/>
                    <a:pt x="336" y="568"/>
                    <a:pt x="337" y="567"/>
                  </a:cubicBezTo>
                  <a:cubicBezTo>
                    <a:pt x="342" y="559"/>
                    <a:pt x="333" y="560"/>
                    <a:pt x="341" y="553"/>
                  </a:cubicBezTo>
                  <a:cubicBezTo>
                    <a:pt x="343" y="551"/>
                    <a:pt x="347" y="553"/>
                    <a:pt x="348" y="550"/>
                  </a:cubicBezTo>
                  <a:cubicBezTo>
                    <a:pt x="348" y="550"/>
                    <a:pt x="348" y="549"/>
                    <a:pt x="348" y="549"/>
                  </a:cubicBezTo>
                  <a:cubicBezTo>
                    <a:pt x="345" y="551"/>
                    <a:pt x="345" y="548"/>
                    <a:pt x="340" y="552"/>
                  </a:cubicBezTo>
                  <a:cubicBezTo>
                    <a:pt x="333" y="558"/>
                    <a:pt x="340" y="564"/>
                    <a:pt x="335" y="569"/>
                  </a:cubicBezTo>
                  <a:cubicBezTo>
                    <a:pt x="334" y="570"/>
                    <a:pt x="334" y="566"/>
                    <a:pt x="333" y="566"/>
                  </a:cubicBezTo>
                  <a:cubicBezTo>
                    <a:pt x="333" y="565"/>
                    <a:pt x="333" y="568"/>
                    <a:pt x="332" y="568"/>
                  </a:cubicBezTo>
                  <a:cubicBezTo>
                    <a:pt x="332" y="566"/>
                    <a:pt x="331" y="558"/>
                    <a:pt x="327" y="561"/>
                  </a:cubicBezTo>
                  <a:cubicBezTo>
                    <a:pt x="326" y="562"/>
                    <a:pt x="329" y="564"/>
                    <a:pt x="328" y="565"/>
                  </a:cubicBezTo>
                  <a:cubicBezTo>
                    <a:pt x="327" y="566"/>
                    <a:pt x="325" y="567"/>
                    <a:pt x="324" y="567"/>
                  </a:cubicBezTo>
                  <a:cubicBezTo>
                    <a:pt x="323" y="567"/>
                    <a:pt x="323" y="566"/>
                    <a:pt x="323" y="566"/>
                  </a:cubicBezTo>
                  <a:cubicBezTo>
                    <a:pt x="323" y="560"/>
                    <a:pt x="325" y="560"/>
                    <a:pt x="330" y="558"/>
                  </a:cubicBezTo>
                  <a:cubicBezTo>
                    <a:pt x="330" y="558"/>
                    <a:pt x="328" y="554"/>
                    <a:pt x="331" y="552"/>
                  </a:cubicBezTo>
                  <a:cubicBezTo>
                    <a:pt x="332" y="552"/>
                    <a:pt x="334" y="554"/>
                    <a:pt x="334" y="553"/>
                  </a:cubicBezTo>
                  <a:cubicBezTo>
                    <a:pt x="334" y="551"/>
                    <a:pt x="333" y="549"/>
                    <a:pt x="332" y="549"/>
                  </a:cubicBezTo>
                  <a:cubicBezTo>
                    <a:pt x="330" y="549"/>
                    <a:pt x="329" y="552"/>
                    <a:pt x="329" y="553"/>
                  </a:cubicBezTo>
                  <a:cubicBezTo>
                    <a:pt x="328" y="554"/>
                    <a:pt x="330" y="556"/>
                    <a:pt x="329" y="556"/>
                  </a:cubicBezTo>
                  <a:cubicBezTo>
                    <a:pt x="328" y="557"/>
                    <a:pt x="326" y="555"/>
                    <a:pt x="325" y="555"/>
                  </a:cubicBezTo>
                  <a:cubicBezTo>
                    <a:pt x="323" y="556"/>
                    <a:pt x="325" y="561"/>
                    <a:pt x="322" y="563"/>
                  </a:cubicBezTo>
                  <a:cubicBezTo>
                    <a:pt x="321" y="563"/>
                    <a:pt x="319" y="562"/>
                    <a:pt x="317" y="562"/>
                  </a:cubicBezTo>
                  <a:cubicBezTo>
                    <a:pt x="317" y="561"/>
                    <a:pt x="317" y="560"/>
                    <a:pt x="317" y="560"/>
                  </a:cubicBezTo>
                  <a:cubicBezTo>
                    <a:pt x="318" y="554"/>
                    <a:pt x="325" y="536"/>
                    <a:pt x="325" y="533"/>
                  </a:cubicBezTo>
                  <a:cubicBezTo>
                    <a:pt x="324" y="532"/>
                    <a:pt x="324" y="528"/>
                    <a:pt x="325" y="527"/>
                  </a:cubicBezTo>
                  <a:cubicBezTo>
                    <a:pt x="329" y="525"/>
                    <a:pt x="328" y="527"/>
                    <a:pt x="332" y="524"/>
                  </a:cubicBezTo>
                  <a:cubicBezTo>
                    <a:pt x="334" y="522"/>
                    <a:pt x="328" y="527"/>
                    <a:pt x="325" y="526"/>
                  </a:cubicBezTo>
                  <a:cubicBezTo>
                    <a:pt x="322" y="525"/>
                    <a:pt x="331" y="520"/>
                    <a:pt x="331" y="520"/>
                  </a:cubicBezTo>
                  <a:cubicBezTo>
                    <a:pt x="332" y="520"/>
                    <a:pt x="333" y="518"/>
                    <a:pt x="333" y="518"/>
                  </a:cubicBezTo>
                  <a:cubicBezTo>
                    <a:pt x="328" y="520"/>
                    <a:pt x="322" y="524"/>
                    <a:pt x="321" y="538"/>
                  </a:cubicBezTo>
                  <a:cubicBezTo>
                    <a:pt x="320" y="542"/>
                    <a:pt x="318" y="559"/>
                    <a:pt x="315" y="559"/>
                  </a:cubicBezTo>
                  <a:cubicBezTo>
                    <a:pt x="307" y="558"/>
                    <a:pt x="319" y="555"/>
                    <a:pt x="316" y="553"/>
                  </a:cubicBezTo>
                  <a:cubicBezTo>
                    <a:pt x="315" y="552"/>
                    <a:pt x="314" y="556"/>
                    <a:pt x="312" y="557"/>
                  </a:cubicBezTo>
                  <a:cubicBezTo>
                    <a:pt x="310" y="557"/>
                    <a:pt x="308" y="553"/>
                    <a:pt x="308" y="551"/>
                  </a:cubicBezTo>
                  <a:cubicBezTo>
                    <a:pt x="309" y="548"/>
                    <a:pt x="312" y="548"/>
                    <a:pt x="314" y="546"/>
                  </a:cubicBezTo>
                  <a:cubicBezTo>
                    <a:pt x="315" y="544"/>
                    <a:pt x="320" y="543"/>
                    <a:pt x="318" y="543"/>
                  </a:cubicBezTo>
                  <a:cubicBezTo>
                    <a:pt x="315" y="542"/>
                    <a:pt x="308" y="551"/>
                    <a:pt x="308" y="547"/>
                  </a:cubicBezTo>
                  <a:cubicBezTo>
                    <a:pt x="308" y="543"/>
                    <a:pt x="319" y="542"/>
                    <a:pt x="316" y="535"/>
                  </a:cubicBezTo>
                  <a:cubicBezTo>
                    <a:pt x="313" y="530"/>
                    <a:pt x="306" y="541"/>
                    <a:pt x="302" y="542"/>
                  </a:cubicBezTo>
                  <a:cubicBezTo>
                    <a:pt x="295" y="543"/>
                    <a:pt x="305" y="538"/>
                    <a:pt x="304" y="537"/>
                  </a:cubicBezTo>
                  <a:cubicBezTo>
                    <a:pt x="301" y="534"/>
                    <a:pt x="297" y="542"/>
                    <a:pt x="296" y="538"/>
                  </a:cubicBezTo>
                  <a:cubicBezTo>
                    <a:pt x="296" y="537"/>
                    <a:pt x="308" y="518"/>
                    <a:pt x="319" y="522"/>
                  </a:cubicBezTo>
                  <a:cubicBezTo>
                    <a:pt x="320" y="523"/>
                    <a:pt x="329" y="516"/>
                    <a:pt x="326" y="516"/>
                  </a:cubicBezTo>
                  <a:cubicBezTo>
                    <a:pt x="323" y="516"/>
                    <a:pt x="321" y="522"/>
                    <a:pt x="320" y="522"/>
                  </a:cubicBezTo>
                  <a:cubicBezTo>
                    <a:pt x="301" y="520"/>
                    <a:pt x="335" y="507"/>
                    <a:pt x="308" y="522"/>
                  </a:cubicBezTo>
                  <a:cubicBezTo>
                    <a:pt x="303" y="525"/>
                    <a:pt x="297" y="537"/>
                    <a:pt x="295" y="536"/>
                  </a:cubicBezTo>
                  <a:cubicBezTo>
                    <a:pt x="291" y="532"/>
                    <a:pt x="295" y="527"/>
                    <a:pt x="297" y="523"/>
                  </a:cubicBezTo>
                  <a:cubicBezTo>
                    <a:pt x="297" y="521"/>
                    <a:pt x="296" y="517"/>
                    <a:pt x="299" y="516"/>
                  </a:cubicBezTo>
                  <a:cubicBezTo>
                    <a:pt x="300" y="515"/>
                    <a:pt x="314" y="511"/>
                    <a:pt x="315" y="511"/>
                  </a:cubicBezTo>
                  <a:cubicBezTo>
                    <a:pt x="318" y="511"/>
                    <a:pt x="325" y="507"/>
                    <a:pt x="324" y="507"/>
                  </a:cubicBezTo>
                  <a:cubicBezTo>
                    <a:pt x="322" y="507"/>
                    <a:pt x="319" y="514"/>
                    <a:pt x="315" y="510"/>
                  </a:cubicBezTo>
                  <a:cubicBezTo>
                    <a:pt x="313" y="507"/>
                    <a:pt x="324" y="502"/>
                    <a:pt x="320" y="502"/>
                  </a:cubicBezTo>
                  <a:cubicBezTo>
                    <a:pt x="314" y="503"/>
                    <a:pt x="319" y="511"/>
                    <a:pt x="310" y="510"/>
                  </a:cubicBezTo>
                  <a:cubicBezTo>
                    <a:pt x="306" y="510"/>
                    <a:pt x="321" y="503"/>
                    <a:pt x="317" y="502"/>
                  </a:cubicBezTo>
                  <a:cubicBezTo>
                    <a:pt x="308" y="498"/>
                    <a:pt x="313" y="506"/>
                    <a:pt x="310" y="508"/>
                  </a:cubicBezTo>
                  <a:cubicBezTo>
                    <a:pt x="309" y="509"/>
                    <a:pt x="307" y="508"/>
                    <a:pt x="307" y="507"/>
                  </a:cubicBezTo>
                  <a:cubicBezTo>
                    <a:pt x="307" y="505"/>
                    <a:pt x="310" y="502"/>
                    <a:pt x="308" y="502"/>
                  </a:cubicBezTo>
                  <a:cubicBezTo>
                    <a:pt x="306" y="502"/>
                    <a:pt x="307" y="505"/>
                    <a:pt x="307" y="506"/>
                  </a:cubicBezTo>
                  <a:cubicBezTo>
                    <a:pt x="303" y="511"/>
                    <a:pt x="315" y="505"/>
                    <a:pt x="307" y="513"/>
                  </a:cubicBezTo>
                  <a:cubicBezTo>
                    <a:pt x="306" y="513"/>
                    <a:pt x="306" y="510"/>
                    <a:pt x="306" y="510"/>
                  </a:cubicBezTo>
                  <a:cubicBezTo>
                    <a:pt x="303" y="510"/>
                    <a:pt x="300" y="516"/>
                    <a:pt x="300" y="514"/>
                  </a:cubicBezTo>
                  <a:cubicBezTo>
                    <a:pt x="299" y="512"/>
                    <a:pt x="306" y="504"/>
                    <a:pt x="304" y="506"/>
                  </a:cubicBezTo>
                  <a:cubicBezTo>
                    <a:pt x="299" y="512"/>
                    <a:pt x="297" y="518"/>
                    <a:pt x="295" y="525"/>
                  </a:cubicBezTo>
                  <a:cubicBezTo>
                    <a:pt x="295" y="526"/>
                    <a:pt x="294" y="528"/>
                    <a:pt x="293" y="529"/>
                  </a:cubicBezTo>
                  <a:cubicBezTo>
                    <a:pt x="292" y="529"/>
                    <a:pt x="289" y="522"/>
                    <a:pt x="289" y="520"/>
                  </a:cubicBezTo>
                  <a:cubicBezTo>
                    <a:pt x="289" y="519"/>
                    <a:pt x="291" y="520"/>
                    <a:pt x="292" y="519"/>
                  </a:cubicBezTo>
                  <a:cubicBezTo>
                    <a:pt x="293" y="519"/>
                    <a:pt x="288" y="519"/>
                    <a:pt x="289" y="519"/>
                  </a:cubicBezTo>
                  <a:cubicBezTo>
                    <a:pt x="290" y="519"/>
                    <a:pt x="292" y="519"/>
                    <a:pt x="292" y="518"/>
                  </a:cubicBezTo>
                  <a:cubicBezTo>
                    <a:pt x="292" y="517"/>
                    <a:pt x="290" y="517"/>
                    <a:pt x="290" y="516"/>
                  </a:cubicBezTo>
                  <a:cubicBezTo>
                    <a:pt x="290" y="509"/>
                    <a:pt x="297" y="516"/>
                    <a:pt x="289" y="513"/>
                  </a:cubicBezTo>
                  <a:cubicBezTo>
                    <a:pt x="289" y="513"/>
                    <a:pt x="303" y="512"/>
                    <a:pt x="300" y="509"/>
                  </a:cubicBezTo>
                  <a:cubicBezTo>
                    <a:pt x="298" y="507"/>
                    <a:pt x="296" y="512"/>
                    <a:pt x="295" y="512"/>
                  </a:cubicBezTo>
                  <a:cubicBezTo>
                    <a:pt x="293" y="513"/>
                    <a:pt x="286" y="511"/>
                    <a:pt x="286" y="511"/>
                  </a:cubicBezTo>
                  <a:cubicBezTo>
                    <a:pt x="282" y="509"/>
                    <a:pt x="294" y="510"/>
                    <a:pt x="295" y="509"/>
                  </a:cubicBezTo>
                  <a:cubicBezTo>
                    <a:pt x="296" y="508"/>
                    <a:pt x="289" y="509"/>
                    <a:pt x="290" y="507"/>
                  </a:cubicBezTo>
                  <a:cubicBezTo>
                    <a:pt x="291" y="507"/>
                    <a:pt x="311" y="502"/>
                    <a:pt x="314" y="500"/>
                  </a:cubicBezTo>
                  <a:cubicBezTo>
                    <a:pt x="315" y="499"/>
                    <a:pt x="317" y="498"/>
                    <a:pt x="316" y="498"/>
                  </a:cubicBezTo>
                  <a:cubicBezTo>
                    <a:pt x="310" y="498"/>
                    <a:pt x="308" y="502"/>
                    <a:pt x="301" y="500"/>
                  </a:cubicBezTo>
                  <a:cubicBezTo>
                    <a:pt x="300" y="499"/>
                    <a:pt x="303" y="489"/>
                    <a:pt x="302" y="490"/>
                  </a:cubicBezTo>
                  <a:cubicBezTo>
                    <a:pt x="301" y="491"/>
                    <a:pt x="301" y="492"/>
                    <a:pt x="300" y="494"/>
                  </a:cubicBezTo>
                  <a:cubicBezTo>
                    <a:pt x="295" y="501"/>
                    <a:pt x="297" y="489"/>
                    <a:pt x="302" y="497"/>
                  </a:cubicBezTo>
                  <a:cubicBezTo>
                    <a:pt x="303" y="498"/>
                    <a:pt x="299" y="498"/>
                    <a:pt x="298" y="499"/>
                  </a:cubicBezTo>
                  <a:cubicBezTo>
                    <a:pt x="297" y="500"/>
                    <a:pt x="295" y="505"/>
                    <a:pt x="293" y="506"/>
                  </a:cubicBezTo>
                  <a:cubicBezTo>
                    <a:pt x="293" y="506"/>
                    <a:pt x="292" y="504"/>
                    <a:pt x="291" y="504"/>
                  </a:cubicBezTo>
                  <a:cubicBezTo>
                    <a:pt x="289" y="505"/>
                    <a:pt x="286" y="509"/>
                    <a:pt x="284" y="509"/>
                  </a:cubicBezTo>
                  <a:cubicBezTo>
                    <a:pt x="283" y="509"/>
                    <a:pt x="288" y="502"/>
                    <a:pt x="289" y="500"/>
                  </a:cubicBezTo>
                  <a:cubicBezTo>
                    <a:pt x="291" y="497"/>
                    <a:pt x="284" y="501"/>
                    <a:pt x="287" y="498"/>
                  </a:cubicBezTo>
                  <a:cubicBezTo>
                    <a:pt x="290" y="494"/>
                    <a:pt x="296" y="494"/>
                    <a:pt x="297" y="492"/>
                  </a:cubicBezTo>
                  <a:cubicBezTo>
                    <a:pt x="297" y="489"/>
                    <a:pt x="295" y="488"/>
                    <a:pt x="300" y="487"/>
                  </a:cubicBezTo>
                  <a:cubicBezTo>
                    <a:pt x="300" y="487"/>
                    <a:pt x="297" y="485"/>
                    <a:pt x="297" y="485"/>
                  </a:cubicBezTo>
                  <a:cubicBezTo>
                    <a:pt x="297" y="485"/>
                    <a:pt x="298" y="484"/>
                    <a:pt x="298" y="483"/>
                  </a:cubicBezTo>
                  <a:cubicBezTo>
                    <a:pt x="298" y="483"/>
                    <a:pt x="298" y="482"/>
                    <a:pt x="298" y="481"/>
                  </a:cubicBezTo>
                  <a:cubicBezTo>
                    <a:pt x="297" y="480"/>
                    <a:pt x="296" y="488"/>
                    <a:pt x="294" y="487"/>
                  </a:cubicBezTo>
                  <a:cubicBezTo>
                    <a:pt x="293" y="486"/>
                    <a:pt x="293" y="481"/>
                    <a:pt x="293" y="481"/>
                  </a:cubicBezTo>
                  <a:cubicBezTo>
                    <a:pt x="292" y="481"/>
                    <a:pt x="290" y="478"/>
                    <a:pt x="290" y="478"/>
                  </a:cubicBezTo>
                  <a:cubicBezTo>
                    <a:pt x="290" y="477"/>
                    <a:pt x="291" y="475"/>
                    <a:pt x="292" y="475"/>
                  </a:cubicBezTo>
                  <a:cubicBezTo>
                    <a:pt x="293" y="476"/>
                    <a:pt x="291" y="478"/>
                    <a:pt x="292" y="478"/>
                  </a:cubicBezTo>
                  <a:cubicBezTo>
                    <a:pt x="293" y="479"/>
                    <a:pt x="293" y="476"/>
                    <a:pt x="294" y="475"/>
                  </a:cubicBezTo>
                  <a:cubicBezTo>
                    <a:pt x="295" y="475"/>
                    <a:pt x="298" y="479"/>
                    <a:pt x="299" y="478"/>
                  </a:cubicBezTo>
                  <a:cubicBezTo>
                    <a:pt x="301" y="477"/>
                    <a:pt x="298" y="473"/>
                    <a:pt x="298" y="473"/>
                  </a:cubicBezTo>
                  <a:cubicBezTo>
                    <a:pt x="296" y="473"/>
                    <a:pt x="295" y="476"/>
                    <a:pt x="293" y="475"/>
                  </a:cubicBezTo>
                  <a:cubicBezTo>
                    <a:pt x="292" y="474"/>
                    <a:pt x="296" y="474"/>
                    <a:pt x="296" y="473"/>
                  </a:cubicBezTo>
                  <a:cubicBezTo>
                    <a:pt x="297" y="472"/>
                    <a:pt x="297" y="469"/>
                    <a:pt x="296" y="469"/>
                  </a:cubicBezTo>
                  <a:cubicBezTo>
                    <a:pt x="295" y="470"/>
                    <a:pt x="295" y="472"/>
                    <a:pt x="294" y="472"/>
                  </a:cubicBezTo>
                  <a:cubicBezTo>
                    <a:pt x="292" y="471"/>
                    <a:pt x="293" y="469"/>
                    <a:pt x="292" y="468"/>
                  </a:cubicBezTo>
                  <a:cubicBezTo>
                    <a:pt x="291" y="468"/>
                    <a:pt x="291" y="470"/>
                    <a:pt x="292" y="471"/>
                  </a:cubicBezTo>
                  <a:cubicBezTo>
                    <a:pt x="292" y="472"/>
                    <a:pt x="292" y="476"/>
                    <a:pt x="288" y="475"/>
                  </a:cubicBezTo>
                  <a:cubicBezTo>
                    <a:pt x="287" y="475"/>
                    <a:pt x="289" y="473"/>
                    <a:pt x="289" y="472"/>
                  </a:cubicBezTo>
                  <a:cubicBezTo>
                    <a:pt x="289" y="471"/>
                    <a:pt x="286" y="471"/>
                    <a:pt x="286" y="468"/>
                  </a:cubicBezTo>
                  <a:cubicBezTo>
                    <a:pt x="286" y="465"/>
                    <a:pt x="289" y="468"/>
                    <a:pt x="289" y="466"/>
                  </a:cubicBezTo>
                  <a:cubicBezTo>
                    <a:pt x="288" y="464"/>
                    <a:pt x="292" y="463"/>
                    <a:pt x="291" y="463"/>
                  </a:cubicBezTo>
                  <a:cubicBezTo>
                    <a:pt x="288" y="462"/>
                    <a:pt x="287" y="469"/>
                    <a:pt x="286" y="468"/>
                  </a:cubicBezTo>
                  <a:cubicBezTo>
                    <a:pt x="284" y="467"/>
                    <a:pt x="283" y="465"/>
                    <a:pt x="284" y="463"/>
                  </a:cubicBezTo>
                  <a:cubicBezTo>
                    <a:pt x="284" y="462"/>
                    <a:pt x="289" y="463"/>
                    <a:pt x="288" y="462"/>
                  </a:cubicBezTo>
                  <a:cubicBezTo>
                    <a:pt x="276" y="448"/>
                    <a:pt x="282" y="468"/>
                    <a:pt x="287" y="458"/>
                  </a:cubicBezTo>
                  <a:cubicBezTo>
                    <a:pt x="288" y="456"/>
                    <a:pt x="282" y="458"/>
                    <a:pt x="281" y="456"/>
                  </a:cubicBezTo>
                  <a:cubicBezTo>
                    <a:pt x="280" y="455"/>
                    <a:pt x="283" y="453"/>
                    <a:pt x="282" y="452"/>
                  </a:cubicBezTo>
                  <a:cubicBezTo>
                    <a:pt x="282" y="450"/>
                    <a:pt x="275" y="459"/>
                    <a:pt x="275" y="459"/>
                  </a:cubicBezTo>
                  <a:cubicBezTo>
                    <a:pt x="274" y="457"/>
                    <a:pt x="278" y="457"/>
                    <a:pt x="277" y="455"/>
                  </a:cubicBezTo>
                  <a:cubicBezTo>
                    <a:pt x="277" y="455"/>
                    <a:pt x="271" y="461"/>
                    <a:pt x="269" y="462"/>
                  </a:cubicBezTo>
                  <a:cubicBezTo>
                    <a:pt x="265" y="464"/>
                    <a:pt x="259" y="459"/>
                    <a:pt x="253" y="460"/>
                  </a:cubicBezTo>
                  <a:cubicBezTo>
                    <a:pt x="251" y="461"/>
                    <a:pt x="236" y="465"/>
                    <a:pt x="237" y="458"/>
                  </a:cubicBezTo>
                  <a:cubicBezTo>
                    <a:pt x="239" y="444"/>
                    <a:pt x="266" y="453"/>
                    <a:pt x="274" y="447"/>
                  </a:cubicBezTo>
                  <a:cubicBezTo>
                    <a:pt x="274" y="447"/>
                    <a:pt x="275" y="445"/>
                    <a:pt x="274" y="445"/>
                  </a:cubicBezTo>
                  <a:cubicBezTo>
                    <a:pt x="268" y="444"/>
                    <a:pt x="275" y="439"/>
                    <a:pt x="272" y="446"/>
                  </a:cubicBezTo>
                  <a:cubicBezTo>
                    <a:pt x="270" y="448"/>
                    <a:pt x="264" y="446"/>
                    <a:pt x="264" y="445"/>
                  </a:cubicBezTo>
                  <a:cubicBezTo>
                    <a:pt x="264" y="443"/>
                    <a:pt x="268" y="446"/>
                    <a:pt x="269" y="444"/>
                  </a:cubicBezTo>
                  <a:cubicBezTo>
                    <a:pt x="270" y="443"/>
                    <a:pt x="266" y="442"/>
                    <a:pt x="266" y="441"/>
                  </a:cubicBezTo>
                  <a:cubicBezTo>
                    <a:pt x="266" y="434"/>
                    <a:pt x="272" y="446"/>
                    <a:pt x="261" y="441"/>
                  </a:cubicBezTo>
                  <a:cubicBezTo>
                    <a:pt x="259" y="440"/>
                    <a:pt x="270" y="438"/>
                    <a:pt x="267" y="437"/>
                  </a:cubicBezTo>
                  <a:cubicBezTo>
                    <a:pt x="266" y="437"/>
                    <a:pt x="265" y="435"/>
                    <a:pt x="263" y="435"/>
                  </a:cubicBezTo>
                  <a:cubicBezTo>
                    <a:pt x="261" y="435"/>
                    <a:pt x="258" y="440"/>
                    <a:pt x="253" y="438"/>
                  </a:cubicBezTo>
                  <a:cubicBezTo>
                    <a:pt x="250" y="436"/>
                    <a:pt x="262" y="436"/>
                    <a:pt x="261" y="434"/>
                  </a:cubicBezTo>
                  <a:cubicBezTo>
                    <a:pt x="258" y="429"/>
                    <a:pt x="254" y="433"/>
                    <a:pt x="252" y="435"/>
                  </a:cubicBezTo>
                  <a:cubicBezTo>
                    <a:pt x="251" y="435"/>
                    <a:pt x="249" y="438"/>
                    <a:pt x="249" y="437"/>
                  </a:cubicBezTo>
                  <a:cubicBezTo>
                    <a:pt x="248" y="434"/>
                    <a:pt x="254" y="428"/>
                    <a:pt x="249" y="428"/>
                  </a:cubicBezTo>
                  <a:cubicBezTo>
                    <a:pt x="247" y="428"/>
                    <a:pt x="249" y="437"/>
                    <a:pt x="246" y="438"/>
                  </a:cubicBezTo>
                  <a:cubicBezTo>
                    <a:pt x="245" y="438"/>
                    <a:pt x="246" y="428"/>
                    <a:pt x="248" y="426"/>
                  </a:cubicBezTo>
                  <a:cubicBezTo>
                    <a:pt x="249" y="425"/>
                    <a:pt x="250" y="424"/>
                    <a:pt x="250" y="424"/>
                  </a:cubicBezTo>
                  <a:cubicBezTo>
                    <a:pt x="245" y="424"/>
                    <a:pt x="244" y="436"/>
                    <a:pt x="238" y="434"/>
                  </a:cubicBezTo>
                  <a:cubicBezTo>
                    <a:pt x="236" y="433"/>
                    <a:pt x="248" y="418"/>
                    <a:pt x="244" y="420"/>
                  </a:cubicBezTo>
                  <a:cubicBezTo>
                    <a:pt x="242" y="420"/>
                    <a:pt x="243" y="423"/>
                    <a:pt x="241" y="425"/>
                  </a:cubicBezTo>
                  <a:cubicBezTo>
                    <a:pt x="241" y="426"/>
                    <a:pt x="239" y="426"/>
                    <a:pt x="238" y="426"/>
                  </a:cubicBezTo>
                  <a:cubicBezTo>
                    <a:pt x="238" y="426"/>
                    <a:pt x="238" y="425"/>
                    <a:pt x="237" y="425"/>
                  </a:cubicBezTo>
                  <a:cubicBezTo>
                    <a:pt x="237" y="425"/>
                    <a:pt x="232" y="429"/>
                    <a:pt x="232" y="428"/>
                  </a:cubicBezTo>
                  <a:cubicBezTo>
                    <a:pt x="230" y="426"/>
                    <a:pt x="231" y="424"/>
                    <a:pt x="231" y="421"/>
                  </a:cubicBezTo>
                  <a:cubicBezTo>
                    <a:pt x="231" y="420"/>
                    <a:pt x="231" y="417"/>
                    <a:pt x="230" y="418"/>
                  </a:cubicBezTo>
                  <a:cubicBezTo>
                    <a:pt x="229" y="422"/>
                    <a:pt x="234" y="424"/>
                    <a:pt x="230" y="427"/>
                  </a:cubicBezTo>
                  <a:cubicBezTo>
                    <a:pt x="228" y="429"/>
                    <a:pt x="228" y="422"/>
                    <a:pt x="225" y="421"/>
                  </a:cubicBezTo>
                  <a:cubicBezTo>
                    <a:pt x="224" y="420"/>
                    <a:pt x="218" y="419"/>
                    <a:pt x="217" y="416"/>
                  </a:cubicBezTo>
                  <a:cubicBezTo>
                    <a:pt x="217" y="415"/>
                    <a:pt x="220" y="414"/>
                    <a:pt x="219" y="414"/>
                  </a:cubicBezTo>
                  <a:cubicBezTo>
                    <a:pt x="212" y="418"/>
                    <a:pt x="227" y="422"/>
                    <a:pt x="228" y="425"/>
                  </a:cubicBezTo>
                  <a:cubicBezTo>
                    <a:pt x="230" y="431"/>
                    <a:pt x="227" y="432"/>
                    <a:pt x="225" y="432"/>
                  </a:cubicBezTo>
                  <a:cubicBezTo>
                    <a:pt x="223" y="432"/>
                    <a:pt x="231" y="435"/>
                    <a:pt x="231" y="438"/>
                  </a:cubicBezTo>
                  <a:cubicBezTo>
                    <a:pt x="229" y="447"/>
                    <a:pt x="225" y="441"/>
                    <a:pt x="220" y="443"/>
                  </a:cubicBezTo>
                  <a:cubicBezTo>
                    <a:pt x="219" y="444"/>
                    <a:pt x="222" y="445"/>
                    <a:pt x="221" y="446"/>
                  </a:cubicBezTo>
                  <a:cubicBezTo>
                    <a:pt x="219" y="448"/>
                    <a:pt x="218" y="441"/>
                    <a:pt x="215" y="441"/>
                  </a:cubicBezTo>
                  <a:cubicBezTo>
                    <a:pt x="214" y="441"/>
                    <a:pt x="213" y="442"/>
                    <a:pt x="212" y="442"/>
                  </a:cubicBezTo>
                  <a:cubicBezTo>
                    <a:pt x="211" y="441"/>
                    <a:pt x="213" y="440"/>
                    <a:pt x="214" y="439"/>
                  </a:cubicBezTo>
                  <a:cubicBezTo>
                    <a:pt x="214" y="438"/>
                    <a:pt x="213" y="437"/>
                    <a:pt x="214" y="437"/>
                  </a:cubicBezTo>
                  <a:cubicBezTo>
                    <a:pt x="214" y="436"/>
                    <a:pt x="219" y="427"/>
                    <a:pt x="215" y="421"/>
                  </a:cubicBezTo>
                  <a:cubicBezTo>
                    <a:pt x="214" y="420"/>
                    <a:pt x="220" y="437"/>
                    <a:pt x="210" y="433"/>
                  </a:cubicBezTo>
                  <a:cubicBezTo>
                    <a:pt x="208" y="432"/>
                    <a:pt x="211" y="430"/>
                    <a:pt x="211" y="429"/>
                  </a:cubicBezTo>
                  <a:cubicBezTo>
                    <a:pt x="211" y="428"/>
                    <a:pt x="209" y="422"/>
                    <a:pt x="209" y="420"/>
                  </a:cubicBezTo>
                  <a:cubicBezTo>
                    <a:pt x="208" y="420"/>
                    <a:pt x="211" y="420"/>
                    <a:pt x="211" y="419"/>
                  </a:cubicBezTo>
                  <a:cubicBezTo>
                    <a:pt x="210" y="418"/>
                    <a:pt x="209" y="420"/>
                    <a:pt x="208" y="420"/>
                  </a:cubicBezTo>
                  <a:cubicBezTo>
                    <a:pt x="208" y="420"/>
                    <a:pt x="208" y="420"/>
                    <a:pt x="208" y="420"/>
                  </a:cubicBezTo>
                  <a:cubicBezTo>
                    <a:pt x="208" y="419"/>
                    <a:pt x="202" y="423"/>
                    <a:pt x="202" y="421"/>
                  </a:cubicBezTo>
                  <a:cubicBezTo>
                    <a:pt x="202" y="416"/>
                    <a:pt x="210" y="419"/>
                    <a:pt x="212" y="414"/>
                  </a:cubicBezTo>
                  <a:cubicBezTo>
                    <a:pt x="212" y="412"/>
                    <a:pt x="207" y="419"/>
                    <a:pt x="206" y="417"/>
                  </a:cubicBezTo>
                  <a:cubicBezTo>
                    <a:pt x="205" y="416"/>
                    <a:pt x="205" y="408"/>
                    <a:pt x="205" y="408"/>
                  </a:cubicBezTo>
                  <a:cubicBezTo>
                    <a:pt x="204" y="408"/>
                    <a:pt x="203" y="410"/>
                    <a:pt x="202" y="410"/>
                  </a:cubicBezTo>
                  <a:cubicBezTo>
                    <a:pt x="201" y="409"/>
                    <a:pt x="204" y="408"/>
                    <a:pt x="204" y="408"/>
                  </a:cubicBezTo>
                  <a:cubicBezTo>
                    <a:pt x="203" y="405"/>
                    <a:pt x="197" y="403"/>
                    <a:pt x="197" y="403"/>
                  </a:cubicBezTo>
                  <a:cubicBezTo>
                    <a:pt x="195" y="404"/>
                    <a:pt x="194" y="407"/>
                    <a:pt x="192" y="406"/>
                  </a:cubicBezTo>
                  <a:cubicBezTo>
                    <a:pt x="191" y="406"/>
                    <a:pt x="193" y="403"/>
                    <a:pt x="193" y="402"/>
                  </a:cubicBezTo>
                  <a:cubicBezTo>
                    <a:pt x="192" y="400"/>
                    <a:pt x="192" y="399"/>
                    <a:pt x="192" y="396"/>
                  </a:cubicBezTo>
                  <a:cubicBezTo>
                    <a:pt x="192" y="394"/>
                    <a:pt x="181" y="394"/>
                    <a:pt x="180" y="393"/>
                  </a:cubicBezTo>
                  <a:cubicBezTo>
                    <a:pt x="180" y="392"/>
                    <a:pt x="179" y="391"/>
                    <a:pt x="179" y="390"/>
                  </a:cubicBezTo>
                  <a:cubicBezTo>
                    <a:pt x="180" y="389"/>
                    <a:pt x="183" y="390"/>
                    <a:pt x="183" y="390"/>
                  </a:cubicBezTo>
                  <a:cubicBezTo>
                    <a:pt x="179" y="384"/>
                    <a:pt x="182" y="388"/>
                    <a:pt x="175" y="385"/>
                  </a:cubicBezTo>
                  <a:cubicBezTo>
                    <a:pt x="172" y="384"/>
                    <a:pt x="177" y="383"/>
                    <a:pt x="175" y="383"/>
                  </a:cubicBezTo>
                  <a:cubicBezTo>
                    <a:pt x="174" y="383"/>
                    <a:pt x="172" y="385"/>
                    <a:pt x="171" y="384"/>
                  </a:cubicBezTo>
                  <a:cubicBezTo>
                    <a:pt x="169" y="383"/>
                    <a:pt x="172" y="377"/>
                    <a:pt x="170" y="377"/>
                  </a:cubicBezTo>
                  <a:cubicBezTo>
                    <a:pt x="166" y="378"/>
                    <a:pt x="168" y="389"/>
                    <a:pt x="164" y="387"/>
                  </a:cubicBezTo>
                  <a:cubicBezTo>
                    <a:pt x="162" y="386"/>
                    <a:pt x="170" y="379"/>
                    <a:pt x="169" y="378"/>
                  </a:cubicBezTo>
                  <a:cubicBezTo>
                    <a:pt x="168" y="377"/>
                    <a:pt x="165" y="379"/>
                    <a:pt x="165" y="378"/>
                  </a:cubicBezTo>
                  <a:cubicBezTo>
                    <a:pt x="164" y="377"/>
                    <a:pt x="169" y="376"/>
                    <a:pt x="168" y="375"/>
                  </a:cubicBezTo>
                  <a:cubicBezTo>
                    <a:pt x="163" y="370"/>
                    <a:pt x="159" y="384"/>
                    <a:pt x="167" y="372"/>
                  </a:cubicBezTo>
                  <a:cubicBezTo>
                    <a:pt x="167" y="371"/>
                    <a:pt x="162" y="372"/>
                    <a:pt x="162" y="371"/>
                  </a:cubicBezTo>
                  <a:cubicBezTo>
                    <a:pt x="160" y="369"/>
                    <a:pt x="158" y="370"/>
                    <a:pt x="156" y="370"/>
                  </a:cubicBezTo>
                  <a:cubicBezTo>
                    <a:pt x="154" y="370"/>
                    <a:pt x="159" y="365"/>
                    <a:pt x="154" y="365"/>
                  </a:cubicBezTo>
                  <a:cubicBezTo>
                    <a:pt x="153" y="365"/>
                    <a:pt x="145" y="366"/>
                    <a:pt x="144" y="366"/>
                  </a:cubicBezTo>
                  <a:cubicBezTo>
                    <a:pt x="142" y="365"/>
                    <a:pt x="144" y="363"/>
                    <a:pt x="144" y="362"/>
                  </a:cubicBezTo>
                  <a:cubicBezTo>
                    <a:pt x="143" y="360"/>
                    <a:pt x="141" y="362"/>
                    <a:pt x="141" y="362"/>
                  </a:cubicBezTo>
                  <a:cubicBezTo>
                    <a:pt x="139" y="361"/>
                    <a:pt x="138" y="360"/>
                    <a:pt x="138" y="358"/>
                  </a:cubicBezTo>
                  <a:cubicBezTo>
                    <a:pt x="137" y="358"/>
                    <a:pt x="138" y="357"/>
                    <a:pt x="138" y="357"/>
                  </a:cubicBezTo>
                  <a:cubicBezTo>
                    <a:pt x="137" y="358"/>
                    <a:pt x="136" y="361"/>
                    <a:pt x="136" y="360"/>
                  </a:cubicBezTo>
                  <a:cubicBezTo>
                    <a:pt x="135" y="359"/>
                    <a:pt x="139" y="355"/>
                    <a:pt x="137" y="353"/>
                  </a:cubicBezTo>
                  <a:cubicBezTo>
                    <a:pt x="136" y="353"/>
                    <a:pt x="135" y="354"/>
                    <a:pt x="134" y="353"/>
                  </a:cubicBezTo>
                  <a:cubicBezTo>
                    <a:pt x="133" y="352"/>
                    <a:pt x="134" y="351"/>
                    <a:pt x="133" y="350"/>
                  </a:cubicBezTo>
                  <a:cubicBezTo>
                    <a:pt x="133" y="350"/>
                    <a:pt x="131" y="352"/>
                    <a:pt x="131" y="351"/>
                  </a:cubicBezTo>
                  <a:cubicBezTo>
                    <a:pt x="131" y="350"/>
                    <a:pt x="133" y="349"/>
                    <a:pt x="132" y="349"/>
                  </a:cubicBezTo>
                  <a:cubicBezTo>
                    <a:pt x="130" y="349"/>
                    <a:pt x="129" y="352"/>
                    <a:pt x="128" y="352"/>
                  </a:cubicBezTo>
                  <a:cubicBezTo>
                    <a:pt x="111" y="350"/>
                    <a:pt x="136" y="344"/>
                    <a:pt x="121" y="352"/>
                  </a:cubicBezTo>
                  <a:cubicBezTo>
                    <a:pt x="121" y="352"/>
                    <a:pt x="118" y="346"/>
                    <a:pt x="116" y="347"/>
                  </a:cubicBezTo>
                  <a:cubicBezTo>
                    <a:pt x="115" y="348"/>
                    <a:pt x="114" y="350"/>
                    <a:pt x="112" y="350"/>
                  </a:cubicBezTo>
                  <a:cubicBezTo>
                    <a:pt x="110" y="350"/>
                    <a:pt x="110" y="347"/>
                    <a:pt x="109" y="346"/>
                  </a:cubicBezTo>
                  <a:cubicBezTo>
                    <a:pt x="98" y="342"/>
                    <a:pt x="107" y="347"/>
                    <a:pt x="105" y="348"/>
                  </a:cubicBezTo>
                  <a:cubicBezTo>
                    <a:pt x="103" y="349"/>
                    <a:pt x="101" y="349"/>
                    <a:pt x="99" y="349"/>
                  </a:cubicBezTo>
                  <a:cubicBezTo>
                    <a:pt x="99" y="349"/>
                    <a:pt x="98" y="347"/>
                    <a:pt x="98" y="347"/>
                  </a:cubicBezTo>
                  <a:cubicBezTo>
                    <a:pt x="96" y="348"/>
                    <a:pt x="97" y="351"/>
                    <a:pt x="95" y="352"/>
                  </a:cubicBezTo>
                  <a:cubicBezTo>
                    <a:pt x="93" y="353"/>
                    <a:pt x="88" y="347"/>
                    <a:pt x="88" y="349"/>
                  </a:cubicBezTo>
                  <a:cubicBezTo>
                    <a:pt x="88" y="352"/>
                    <a:pt x="92" y="355"/>
                    <a:pt x="89" y="356"/>
                  </a:cubicBezTo>
                  <a:cubicBezTo>
                    <a:pt x="84" y="359"/>
                    <a:pt x="87" y="353"/>
                    <a:pt x="83" y="353"/>
                  </a:cubicBezTo>
                  <a:cubicBezTo>
                    <a:pt x="82" y="353"/>
                    <a:pt x="84" y="355"/>
                    <a:pt x="84" y="356"/>
                  </a:cubicBezTo>
                  <a:cubicBezTo>
                    <a:pt x="84" y="357"/>
                    <a:pt x="82" y="355"/>
                    <a:pt x="82" y="356"/>
                  </a:cubicBezTo>
                  <a:cubicBezTo>
                    <a:pt x="82" y="358"/>
                    <a:pt x="85" y="359"/>
                    <a:pt x="84" y="360"/>
                  </a:cubicBezTo>
                  <a:cubicBezTo>
                    <a:pt x="81" y="361"/>
                    <a:pt x="80" y="357"/>
                    <a:pt x="82" y="362"/>
                  </a:cubicBezTo>
                  <a:cubicBezTo>
                    <a:pt x="82" y="363"/>
                    <a:pt x="78" y="360"/>
                    <a:pt x="79" y="361"/>
                  </a:cubicBezTo>
                  <a:cubicBezTo>
                    <a:pt x="79" y="363"/>
                    <a:pt x="81" y="365"/>
                    <a:pt x="80" y="366"/>
                  </a:cubicBezTo>
                  <a:cubicBezTo>
                    <a:pt x="77" y="369"/>
                    <a:pt x="75" y="359"/>
                    <a:pt x="75" y="359"/>
                  </a:cubicBezTo>
                  <a:cubicBezTo>
                    <a:pt x="68" y="360"/>
                    <a:pt x="73" y="367"/>
                    <a:pt x="72" y="367"/>
                  </a:cubicBezTo>
                  <a:cubicBezTo>
                    <a:pt x="71" y="367"/>
                    <a:pt x="67" y="362"/>
                    <a:pt x="66" y="364"/>
                  </a:cubicBezTo>
                  <a:cubicBezTo>
                    <a:pt x="62" y="369"/>
                    <a:pt x="75" y="371"/>
                    <a:pt x="74" y="372"/>
                  </a:cubicBezTo>
                  <a:cubicBezTo>
                    <a:pt x="72" y="375"/>
                    <a:pt x="50" y="371"/>
                    <a:pt x="47" y="368"/>
                  </a:cubicBezTo>
                  <a:cubicBezTo>
                    <a:pt x="44" y="366"/>
                    <a:pt x="55" y="357"/>
                    <a:pt x="54" y="354"/>
                  </a:cubicBezTo>
                  <a:cubicBezTo>
                    <a:pt x="54" y="354"/>
                    <a:pt x="53" y="354"/>
                    <a:pt x="53" y="354"/>
                  </a:cubicBezTo>
                  <a:cubicBezTo>
                    <a:pt x="49" y="358"/>
                    <a:pt x="45" y="360"/>
                    <a:pt x="39" y="358"/>
                  </a:cubicBezTo>
                  <a:cubicBezTo>
                    <a:pt x="35" y="356"/>
                    <a:pt x="41" y="350"/>
                    <a:pt x="39" y="350"/>
                  </a:cubicBezTo>
                  <a:cubicBezTo>
                    <a:pt x="38" y="349"/>
                    <a:pt x="37" y="358"/>
                    <a:pt x="36" y="359"/>
                  </a:cubicBezTo>
                  <a:cubicBezTo>
                    <a:pt x="35" y="359"/>
                    <a:pt x="33" y="358"/>
                    <a:pt x="33" y="358"/>
                  </a:cubicBezTo>
                  <a:cubicBezTo>
                    <a:pt x="30" y="356"/>
                    <a:pt x="31" y="357"/>
                    <a:pt x="33" y="355"/>
                  </a:cubicBezTo>
                  <a:cubicBezTo>
                    <a:pt x="33" y="355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5"/>
                  </a:cubicBezTo>
                  <a:cubicBezTo>
                    <a:pt x="29" y="355"/>
                    <a:pt x="25" y="353"/>
                    <a:pt x="27" y="350"/>
                  </a:cubicBezTo>
                  <a:cubicBezTo>
                    <a:pt x="32" y="342"/>
                    <a:pt x="59" y="338"/>
                    <a:pt x="59" y="338"/>
                  </a:cubicBezTo>
                  <a:cubicBezTo>
                    <a:pt x="62" y="330"/>
                    <a:pt x="43" y="344"/>
                    <a:pt x="39" y="341"/>
                  </a:cubicBezTo>
                  <a:cubicBezTo>
                    <a:pt x="38" y="340"/>
                    <a:pt x="40" y="339"/>
                    <a:pt x="41" y="338"/>
                  </a:cubicBezTo>
                  <a:cubicBezTo>
                    <a:pt x="46" y="331"/>
                    <a:pt x="52" y="334"/>
                    <a:pt x="58" y="333"/>
                  </a:cubicBezTo>
                  <a:cubicBezTo>
                    <a:pt x="60" y="332"/>
                    <a:pt x="53" y="331"/>
                    <a:pt x="53" y="329"/>
                  </a:cubicBezTo>
                  <a:cubicBezTo>
                    <a:pt x="53" y="327"/>
                    <a:pt x="55" y="326"/>
                    <a:pt x="56" y="325"/>
                  </a:cubicBezTo>
                  <a:cubicBezTo>
                    <a:pt x="56" y="324"/>
                    <a:pt x="49" y="320"/>
                    <a:pt x="49" y="320"/>
                  </a:cubicBezTo>
                  <a:cubicBezTo>
                    <a:pt x="44" y="322"/>
                    <a:pt x="49" y="331"/>
                    <a:pt x="41" y="332"/>
                  </a:cubicBezTo>
                  <a:cubicBezTo>
                    <a:pt x="39" y="332"/>
                    <a:pt x="38" y="328"/>
                    <a:pt x="37" y="327"/>
                  </a:cubicBezTo>
                  <a:cubicBezTo>
                    <a:pt x="35" y="327"/>
                    <a:pt x="39" y="330"/>
                    <a:pt x="39" y="332"/>
                  </a:cubicBezTo>
                  <a:cubicBezTo>
                    <a:pt x="39" y="336"/>
                    <a:pt x="31" y="335"/>
                    <a:pt x="28" y="335"/>
                  </a:cubicBezTo>
                  <a:cubicBezTo>
                    <a:pt x="26" y="335"/>
                    <a:pt x="34" y="327"/>
                    <a:pt x="30" y="327"/>
                  </a:cubicBezTo>
                  <a:cubicBezTo>
                    <a:pt x="28" y="327"/>
                    <a:pt x="25" y="335"/>
                    <a:pt x="24" y="332"/>
                  </a:cubicBezTo>
                  <a:cubicBezTo>
                    <a:pt x="22" y="330"/>
                    <a:pt x="28" y="327"/>
                    <a:pt x="26" y="326"/>
                  </a:cubicBezTo>
                  <a:cubicBezTo>
                    <a:pt x="21" y="324"/>
                    <a:pt x="24" y="333"/>
                    <a:pt x="19" y="331"/>
                  </a:cubicBezTo>
                  <a:cubicBezTo>
                    <a:pt x="17" y="331"/>
                    <a:pt x="19" y="328"/>
                    <a:pt x="18" y="328"/>
                  </a:cubicBezTo>
                  <a:cubicBezTo>
                    <a:pt x="16" y="327"/>
                    <a:pt x="15" y="329"/>
                    <a:pt x="13" y="329"/>
                  </a:cubicBezTo>
                  <a:cubicBezTo>
                    <a:pt x="10" y="330"/>
                    <a:pt x="10" y="325"/>
                    <a:pt x="9" y="325"/>
                  </a:cubicBezTo>
                  <a:cubicBezTo>
                    <a:pt x="7" y="325"/>
                    <a:pt x="2" y="326"/>
                    <a:pt x="3" y="324"/>
                  </a:cubicBezTo>
                  <a:cubicBezTo>
                    <a:pt x="6" y="315"/>
                    <a:pt x="0" y="320"/>
                    <a:pt x="1" y="312"/>
                  </a:cubicBezTo>
                  <a:cubicBezTo>
                    <a:pt x="1" y="311"/>
                    <a:pt x="8" y="304"/>
                    <a:pt x="8" y="304"/>
                  </a:cubicBezTo>
                  <a:cubicBezTo>
                    <a:pt x="9" y="304"/>
                    <a:pt x="11" y="306"/>
                    <a:pt x="12" y="305"/>
                  </a:cubicBezTo>
                  <a:cubicBezTo>
                    <a:pt x="13" y="304"/>
                    <a:pt x="10" y="303"/>
                    <a:pt x="11" y="302"/>
                  </a:cubicBezTo>
                  <a:cubicBezTo>
                    <a:pt x="12" y="300"/>
                    <a:pt x="13" y="297"/>
                    <a:pt x="15" y="296"/>
                  </a:cubicBezTo>
                  <a:cubicBezTo>
                    <a:pt x="19" y="293"/>
                    <a:pt x="21" y="293"/>
                    <a:pt x="21" y="292"/>
                  </a:cubicBezTo>
                  <a:cubicBezTo>
                    <a:pt x="20" y="291"/>
                    <a:pt x="17" y="290"/>
                    <a:pt x="17" y="289"/>
                  </a:cubicBezTo>
                  <a:cubicBezTo>
                    <a:pt x="16" y="283"/>
                    <a:pt x="23" y="285"/>
                    <a:pt x="24" y="283"/>
                  </a:cubicBezTo>
                  <a:cubicBezTo>
                    <a:pt x="25" y="282"/>
                    <a:pt x="23" y="280"/>
                    <a:pt x="24" y="280"/>
                  </a:cubicBezTo>
                  <a:cubicBezTo>
                    <a:pt x="27" y="277"/>
                    <a:pt x="31" y="279"/>
                    <a:pt x="33" y="276"/>
                  </a:cubicBezTo>
                  <a:cubicBezTo>
                    <a:pt x="33" y="275"/>
                    <a:pt x="34" y="276"/>
                    <a:pt x="34" y="275"/>
                  </a:cubicBezTo>
                  <a:cubicBezTo>
                    <a:pt x="38" y="265"/>
                    <a:pt x="25" y="247"/>
                    <a:pt x="25" y="246"/>
                  </a:cubicBezTo>
                  <a:cubicBezTo>
                    <a:pt x="26" y="243"/>
                    <a:pt x="32" y="241"/>
                    <a:pt x="30" y="238"/>
                  </a:cubicBezTo>
                  <a:cubicBezTo>
                    <a:pt x="29" y="237"/>
                    <a:pt x="27" y="235"/>
                    <a:pt x="26" y="236"/>
                  </a:cubicBezTo>
                  <a:cubicBezTo>
                    <a:pt x="24" y="237"/>
                    <a:pt x="27" y="242"/>
                    <a:pt x="25" y="244"/>
                  </a:cubicBezTo>
                  <a:cubicBezTo>
                    <a:pt x="20" y="248"/>
                    <a:pt x="23" y="247"/>
                    <a:pt x="16" y="246"/>
                  </a:cubicBezTo>
                  <a:cubicBezTo>
                    <a:pt x="16" y="246"/>
                    <a:pt x="17" y="247"/>
                    <a:pt x="16" y="248"/>
                  </a:cubicBezTo>
                  <a:cubicBezTo>
                    <a:pt x="14" y="251"/>
                    <a:pt x="11" y="248"/>
                    <a:pt x="9" y="246"/>
                  </a:cubicBezTo>
                  <a:cubicBezTo>
                    <a:pt x="4" y="241"/>
                    <a:pt x="11" y="229"/>
                    <a:pt x="13" y="226"/>
                  </a:cubicBezTo>
                  <a:cubicBezTo>
                    <a:pt x="13" y="225"/>
                    <a:pt x="13" y="210"/>
                    <a:pt x="15" y="206"/>
                  </a:cubicBezTo>
                  <a:cubicBezTo>
                    <a:pt x="15" y="204"/>
                    <a:pt x="17" y="208"/>
                    <a:pt x="18" y="209"/>
                  </a:cubicBezTo>
                  <a:cubicBezTo>
                    <a:pt x="20" y="211"/>
                    <a:pt x="23" y="215"/>
                    <a:pt x="26" y="216"/>
                  </a:cubicBezTo>
                  <a:cubicBezTo>
                    <a:pt x="27" y="217"/>
                    <a:pt x="24" y="214"/>
                    <a:pt x="22" y="213"/>
                  </a:cubicBezTo>
                  <a:cubicBezTo>
                    <a:pt x="21" y="211"/>
                    <a:pt x="16" y="207"/>
                    <a:pt x="16" y="205"/>
                  </a:cubicBezTo>
                  <a:cubicBezTo>
                    <a:pt x="16" y="196"/>
                    <a:pt x="26" y="205"/>
                    <a:pt x="28" y="200"/>
                  </a:cubicBezTo>
                  <a:cubicBezTo>
                    <a:pt x="30" y="197"/>
                    <a:pt x="23" y="195"/>
                    <a:pt x="23" y="193"/>
                  </a:cubicBezTo>
                  <a:cubicBezTo>
                    <a:pt x="22" y="191"/>
                    <a:pt x="24" y="188"/>
                    <a:pt x="23" y="187"/>
                  </a:cubicBezTo>
                  <a:cubicBezTo>
                    <a:pt x="17" y="182"/>
                    <a:pt x="12" y="180"/>
                    <a:pt x="18" y="171"/>
                  </a:cubicBezTo>
                  <a:cubicBezTo>
                    <a:pt x="21" y="166"/>
                    <a:pt x="40" y="182"/>
                    <a:pt x="46" y="180"/>
                  </a:cubicBezTo>
                  <a:cubicBezTo>
                    <a:pt x="48" y="180"/>
                    <a:pt x="42" y="178"/>
                    <a:pt x="39" y="176"/>
                  </a:cubicBezTo>
                  <a:cubicBezTo>
                    <a:pt x="33" y="172"/>
                    <a:pt x="26" y="171"/>
                    <a:pt x="20" y="168"/>
                  </a:cubicBezTo>
                  <a:cubicBezTo>
                    <a:pt x="19" y="167"/>
                    <a:pt x="27" y="153"/>
                    <a:pt x="28" y="152"/>
                  </a:cubicBezTo>
                  <a:cubicBezTo>
                    <a:pt x="29" y="152"/>
                    <a:pt x="30" y="154"/>
                    <a:pt x="31" y="153"/>
                  </a:cubicBezTo>
                  <a:cubicBezTo>
                    <a:pt x="32" y="152"/>
                    <a:pt x="29" y="150"/>
                    <a:pt x="31" y="149"/>
                  </a:cubicBezTo>
                  <a:cubicBezTo>
                    <a:pt x="34" y="147"/>
                    <a:pt x="37" y="151"/>
                    <a:pt x="36" y="151"/>
                  </a:cubicBezTo>
                  <a:cubicBezTo>
                    <a:pt x="33" y="149"/>
                    <a:pt x="29" y="145"/>
                    <a:pt x="35" y="142"/>
                  </a:cubicBezTo>
                  <a:cubicBezTo>
                    <a:pt x="41" y="139"/>
                    <a:pt x="50" y="158"/>
                    <a:pt x="51" y="161"/>
                  </a:cubicBezTo>
                  <a:cubicBezTo>
                    <a:pt x="52" y="163"/>
                    <a:pt x="53" y="164"/>
                    <a:pt x="54" y="166"/>
                  </a:cubicBezTo>
                  <a:cubicBezTo>
                    <a:pt x="55" y="166"/>
                    <a:pt x="55" y="166"/>
                    <a:pt x="56" y="166"/>
                  </a:cubicBezTo>
                  <a:cubicBezTo>
                    <a:pt x="56" y="166"/>
                    <a:pt x="57" y="167"/>
                    <a:pt x="57" y="166"/>
                  </a:cubicBezTo>
                  <a:cubicBezTo>
                    <a:pt x="54" y="163"/>
                    <a:pt x="54" y="156"/>
                    <a:pt x="50" y="152"/>
                  </a:cubicBezTo>
                  <a:cubicBezTo>
                    <a:pt x="49" y="151"/>
                    <a:pt x="48" y="150"/>
                    <a:pt x="48" y="148"/>
                  </a:cubicBezTo>
                  <a:cubicBezTo>
                    <a:pt x="50" y="146"/>
                    <a:pt x="74" y="154"/>
                    <a:pt x="71" y="150"/>
                  </a:cubicBezTo>
                  <a:cubicBezTo>
                    <a:pt x="70" y="149"/>
                    <a:pt x="63" y="148"/>
                    <a:pt x="61" y="147"/>
                  </a:cubicBezTo>
                  <a:cubicBezTo>
                    <a:pt x="60" y="147"/>
                    <a:pt x="58" y="145"/>
                    <a:pt x="59" y="145"/>
                  </a:cubicBezTo>
                  <a:cubicBezTo>
                    <a:pt x="61" y="144"/>
                    <a:pt x="67" y="146"/>
                    <a:pt x="66" y="141"/>
                  </a:cubicBezTo>
                  <a:cubicBezTo>
                    <a:pt x="66" y="140"/>
                    <a:pt x="40" y="134"/>
                    <a:pt x="49" y="126"/>
                  </a:cubicBezTo>
                  <a:cubicBezTo>
                    <a:pt x="55" y="120"/>
                    <a:pt x="87" y="133"/>
                    <a:pt x="90" y="131"/>
                  </a:cubicBezTo>
                  <a:cubicBezTo>
                    <a:pt x="90" y="131"/>
                    <a:pt x="89" y="130"/>
                    <a:pt x="89" y="130"/>
                  </a:cubicBezTo>
                  <a:cubicBezTo>
                    <a:pt x="89" y="122"/>
                    <a:pt x="82" y="127"/>
                    <a:pt x="82" y="124"/>
                  </a:cubicBezTo>
                  <a:cubicBezTo>
                    <a:pt x="82" y="122"/>
                    <a:pt x="83" y="121"/>
                    <a:pt x="83" y="120"/>
                  </a:cubicBezTo>
                  <a:cubicBezTo>
                    <a:pt x="79" y="114"/>
                    <a:pt x="78" y="124"/>
                    <a:pt x="77" y="115"/>
                  </a:cubicBezTo>
                  <a:cubicBezTo>
                    <a:pt x="77" y="112"/>
                    <a:pt x="88" y="110"/>
                    <a:pt x="88" y="109"/>
                  </a:cubicBezTo>
                  <a:cubicBezTo>
                    <a:pt x="86" y="107"/>
                    <a:pt x="82" y="112"/>
                    <a:pt x="79" y="111"/>
                  </a:cubicBezTo>
                  <a:cubicBezTo>
                    <a:pt x="75" y="109"/>
                    <a:pt x="69" y="107"/>
                    <a:pt x="63" y="105"/>
                  </a:cubicBezTo>
                  <a:cubicBezTo>
                    <a:pt x="62" y="105"/>
                    <a:pt x="61" y="105"/>
                    <a:pt x="61" y="104"/>
                  </a:cubicBezTo>
                  <a:cubicBezTo>
                    <a:pt x="62" y="102"/>
                    <a:pt x="73" y="93"/>
                    <a:pt x="75" y="93"/>
                  </a:cubicBezTo>
                  <a:cubicBezTo>
                    <a:pt x="76" y="93"/>
                    <a:pt x="84" y="99"/>
                    <a:pt x="84" y="99"/>
                  </a:cubicBezTo>
                  <a:cubicBezTo>
                    <a:pt x="83" y="97"/>
                    <a:pt x="75" y="93"/>
                    <a:pt x="78" y="92"/>
                  </a:cubicBezTo>
                  <a:cubicBezTo>
                    <a:pt x="82" y="90"/>
                    <a:pt x="88" y="94"/>
                    <a:pt x="91" y="96"/>
                  </a:cubicBezTo>
                  <a:cubicBezTo>
                    <a:pt x="92" y="97"/>
                    <a:pt x="94" y="98"/>
                    <a:pt x="94" y="97"/>
                  </a:cubicBezTo>
                  <a:cubicBezTo>
                    <a:pt x="92" y="90"/>
                    <a:pt x="91" y="95"/>
                    <a:pt x="88" y="92"/>
                  </a:cubicBezTo>
                  <a:cubicBezTo>
                    <a:pt x="74" y="79"/>
                    <a:pt x="60" y="110"/>
                    <a:pt x="52" y="99"/>
                  </a:cubicBezTo>
                  <a:cubicBezTo>
                    <a:pt x="51" y="98"/>
                    <a:pt x="52" y="96"/>
                    <a:pt x="52" y="95"/>
                  </a:cubicBezTo>
                  <a:cubicBezTo>
                    <a:pt x="54" y="94"/>
                    <a:pt x="59" y="97"/>
                    <a:pt x="60" y="97"/>
                  </a:cubicBezTo>
                  <a:cubicBezTo>
                    <a:pt x="62" y="96"/>
                    <a:pt x="66" y="92"/>
                    <a:pt x="66" y="92"/>
                  </a:cubicBezTo>
                  <a:cubicBezTo>
                    <a:pt x="66" y="92"/>
                    <a:pt x="57" y="95"/>
                    <a:pt x="53" y="92"/>
                  </a:cubicBezTo>
                  <a:cubicBezTo>
                    <a:pt x="52" y="92"/>
                    <a:pt x="53" y="90"/>
                    <a:pt x="54" y="90"/>
                  </a:cubicBezTo>
                  <a:cubicBezTo>
                    <a:pt x="58" y="89"/>
                    <a:pt x="54" y="90"/>
                    <a:pt x="60" y="87"/>
                  </a:cubicBezTo>
                  <a:cubicBezTo>
                    <a:pt x="61" y="87"/>
                    <a:pt x="65" y="86"/>
                    <a:pt x="64" y="85"/>
                  </a:cubicBezTo>
                  <a:cubicBezTo>
                    <a:pt x="62" y="84"/>
                    <a:pt x="57" y="88"/>
                    <a:pt x="57" y="86"/>
                  </a:cubicBezTo>
                  <a:cubicBezTo>
                    <a:pt x="59" y="78"/>
                    <a:pt x="63" y="84"/>
                    <a:pt x="59" y="83"/>
                  </a:cubicBezTo>
                  <a:cubicBezTo>
                    <a:pt x="58" y="82"/>
                    <a:pt x="58" y="82"/>
                    <a:pt x="58" y="81"/>
                  </a:cubicBezTo>
                  <a:cubicBezTo>
                    <a:pt x="61" y="75"/>
                    <a:pt x="66" y="82"/>
                    <a:pt x="67" y="83"/>
                  </a:cubicBezTo>
                  <a:cubicBezTo>
                    <a:pt x="68" y="83"/>
                    <a:pt x="68" y="80"/>
                    <a:pt x="69" y="80"/>
                  </a:cubicBezTo>
                  <a:cubicBezTo>
                    <a:pt x="69" y="80"/>
                    <a:pt x="75" y="82"/>
                    <a:pt x="75" y="82"/>
                  </a:cubicBezTo>
                  <a:cubicBezTo>
                    <a:pt x="79" y="81"/>
                    <a:pt x="79" y="77"/>
                    <a:pt x="83" y="79"/>
                  </a:cubicBezTo>
                  <a:cubicBezTo>
                    <a:pt x="84" y="79"/>
                    <a:pt x="86" y="83"/>
                    <a:pt x="88" y="82"/>
                  </a:cubicBezTo>
                  <a:cubicBezTo>
                    <a:pt x="89" y="81"/>
                    <a:pt x="80" y="77"/>
                    <a:pt x="80" y="76"/>
                  </a:cubicBezTo>
                  <a:cubicBezTo>
                    <a:pt x="78" y="72"/>
                    <a:pt x="80" y="70"/>
                    <a:pt x="82" y="67"/>
                  </a:cubicBezTo>
                  <a:cubicBezTo>
                    <a:pt x="83" y="66"/>
                    <a:pt x="84" y="64"/>
                    <a:pt x="83" y="65"/>
                  </a:cubicBezTo>
                  <a:cubicBezTo>
                    <a:pt x="79" y="67"/>
                    <a:pt x="77" y="71"/>
                    <a:pt x="73" y="66"/>
                  </a:cubicBezTo>
                  <a:cubicBezTo>
                    <a:pt x="71" y="65"/>
                    <a:pt x="68" y="64"/>
                    <a:pt x="69" y="63"/>
                  </a:cubicBezTo>
                  <a:cubicBezTo>
                    <a:pt x="78" y="40"/>
                    <a:pt x="73" y="84"/>
                    <a:pt x="71" y="57"/>
                  </a:cubicBezTo>
                  <a:cubicBezTo>
                    <a:pt x="71" y="55"/>
                    <a:pt x="80" y="59"/>
                    <a:pt x="79" y="57"/>
                  </a:cubicBezTo>
                  <a:cubicBezTo>
                    <a:pt x="70" y="47"/>
                    <a:pt x="71" y="63"/>
                    <a:pt x="78" y="48"/>
                  </a:cubicBezTo>
                  <a:cubicBezTo>
                    <a:pt x="82" y="40"/>
                    <a:pt x="76" y="48"/>
                    <a:pt x="85" y="46"/>
                  </a:cubicBezTo>
                  <a:cubicBezTo>
                    <a:pt x="86" y="46"/>
                    <a:pt x="81" y="45"/>
                    <a:pt x="80" y="43"/>
                  </a:cubicBezTo>
                  <a:cubicBezTo>
                    <a:pt x="80" y="42"/>
                    <a:pt x="82" y="40"/>
                    <a:pt x="82" y="39"/>
                  </a:cubicBezTo>
                  <a:cubicBezTo>
                    <a:pt x="83" y="38"/>
                    <a:pt x="84" y="37"/>
                    <a:pt x="85" y="36"/>
                  </a:cubicBezTo>
                  <a:cubicBezTo>
                    <a:pt x="86" y="36"/>
                    <a:pt x="86" y="38"/>
                    <a:pt x="86" y="38"/>
                  </a:cubicBezTo>
                  <a:cubicBezTo>
                    <a:pt x="87" y="37"/>
                    <a:pt x="90" y="31"/>
                    <a:pt x="91" y="30"/>
                  </a:cubicBezTo>
                  <a:cubicBezTo>
                    <a:pt x="98" y="25"/>
                    <a:pt x="102" y="31"/>
                    <a:pt x="101" y="27"/>
                  </a:cubicBezTo>
                  <a:cubicBezTo>
                    <a:pt x="101" y="27"/>
                    <a:pt x="101" y="26"/>
                    <a:pt x="102" y="25"/>
                  </a:cubicBezTo>
                  <a:cubicBezTo>
                    <a:pt x="105" y="22"/>
                    <a:pt x="116" y="19"/>
                    <a:pt x="116" y="25"/>
                  </a:cubicBezTo>
                  <a:cubicBezTo>
                    <a:pt x="117" y="32"/>
                    <a:pt x="105" y="39"/>
                    <a:pt x="103" y="50"/>
                  </a:cubicBezTo>
                  <a:cubicBezTo>
                    <a:pt x="103" y="52"/>
                    <a:pt x="98" y="52"/>
                    <a:pt x="96" y="52"/>
                  </a:cubicBezTo>
                  <a:cubicBezTo>
                    <a:pt x="96" y="53"/>
                    <a:pt x="94" y="53"/>
                    <a:pt x="95" y="53"/>
                  </a:cubicBezTo>
                  <a:cubicBezTo>
                    <a:pt x="97" y="53"/>
                    <a:pt x="100" y="51"/>
                    <a:pt x="101" y="53"/>
                  </a:cubicBezTo>
                  <a:cubicBezTo>
                    <a:pt x="104" y="61"/>
                    <a:pt x="90" y="62"/>
                    <a:pt x="99" y="71"/>
                  </a:cubicBezTo>
                  <a:cubicBezTo>
                    <a:pt x="101" y="73"/>
                    <a:pt x="96" y="67"/>
                    <a:pt x="97" y="65"/>
                  </a:cubicBezTo>
                  <a:cubicBezTo>
                    <a:pt x="98" y="64"/>
                    <a:pt x="99" y="62"/>
                    <a:pt x="100" y="62"/>
                  </a:cubicBezTo>
                  <a:cubicBezTo>
                    <a:pt x="102" y="62"/>
                    <a:pt x="102" y="64"/>
                    <a:pt x="104" y="65"/>
                  </a:cubicBezTo>
                  <a:cubicBezTo>
                    <a:pt x="106" y="65"/>
                    <a:pt x="101" y="61"/>
                    <a:pt x="100" y="59"/>
                  </a:cubicBezTo>
                  <a:cubicBezTo>
                    <a:pt x="99" y="54"/>
                    <a:pt x="107" y="53"/>
                    <a:pt x="107" y="53"/>
                  </a:cubicBezTo>
                  <a:cubicBezTo>
                    <a:pt x="107" y="52"/>
                    <a:pt x="106" y="51"/>
                    <a:pt x="105" y="50"/>
                  </a:cubicBezTo>
                  <a:cubicBezTo>
                    <a:pt x="105" y="47"/>
                    <a:pt x="105" y="44"/>
                    <a:pt x="106" y="42"/>
                  </a:cubicBezTo>
                  <a:cubicBezTo>
                    <a:pt x="108" y="38"/>
                    <a:pt x="112" y="39"/>
                    <a:pt x="114" y="37"/>
                  </a:cubicBezTo>
                  <a:cubicBezTo>
                    <a:pt x="120" y="33"/>
                    <a:pt x="117" y="17"/>
                    <a:pt x="127" y="26"/>
                  </a:cubicBezTo>
                  <a:cubicBezTo>
                    <a:pt x="133" y="32"/>
                    <a:pt x="128" y="29"/>
                    <a:pt x="130" y="36"/>
                  </a:cubicBezTo>
                  <a:cubicBezTo>
                    <a:pt x="130" y="37"/>
                    <a:pt x="131" y="32"/>
                    <a:pt x="131" y="31"/>
                  </a:cubicBezTo>
                  <a:cubicBezTo>
                    <a:pt x="130" y="27"/>
                    <a:pt x="130" y="27"/>
                    <a:pt x="131" y="25"/>
                  </a:cubicBezTo>
                  <a:cubicBezTo>
                    <a:pt x="132" y="23"/>
                    <a:pt x="136" y="31"/>
                    <a:pt x="136" y="29"/>
                  </a:cubicBezTo>
                  <a:cubicBezTo>
                    <a:pt x="136" y="27"/>
                    <a:pt x="134" y="25"/>
                    <a:pt x="135" y="24"/>
                  </a:cubicBezTo>
                  <a:cubicBezTo>
                    <a:pt x="135" y="23"/>
                    <a:pt x="148" y="21"/>
                    <a:pt x="149" y="21"/>
                  </a:cubicBezTo>
                  <a:cubicBezTo>
                    <a:pt x="152" y="25"/>
                    <a:pt x="148" y="22"/>
                    <a:pt x="151" y="28"/>
                  </a:cubicBezTo>
                  <a:cubicBezTo>
                    <a:pt x="153" y="34"/>
                    <a:pt x="153" y="32"/>
                    <a:pt x="151" y="39"/>
                  </a:cubicBezTo>
                  <a:cubicBezTo>
                    <a:pt x="150" y="43"/>
                    <a:pt x="152" y="43"/>
                    <a:pt x="151" y="47"/>
                  </a:cubicBezTo>
                  <a:cubicBezTo>
                    <a:pt x="149" y="52"/>
                    <a:pt x="141" y="55"/>
                    <a:pt x="139" y="60"/>
                  </a:cubicBezTo>
                  <a:cubicBezTo>
                    <a:pt x="138" y="62"/>
                    <a:pt x="138" y="65"/>
                    <a:pt x="136" y="66"/>
                  </a:cubicBezTo>
                  <a:cubicBezTo>
                    <a:pt x="133" y="68"/>
                    <a:pt x="130" y="68"/>
                    <a:pt x="128" y="72"/>
                  </a:cubicBezTo>
                  <a:cubicBezTo>
                    <a:pt x="126" y="74"/>
                    <a:pt x="135" y="65"/>
                    <a:pt x="137" y="67"/>
                  </a:cubicBezTo>
                  <a:cubicBezTo>
                    <a:pt x="140" y="72"/>
                    <a:pt x="127" y="89"/>
                    <a:pt x="137" y="91"/>
                  </a:cubicBezTo>
                  <a:cubicBezTo>
                    <a:pt x="141" y="91"/>
                    <a:pt x="137" y="84"/>
                    <a:pt x="138" y="81"/>
                  </a:cubicBezTo>
                  <a:cubicBezTo>
                    <a:pt x="139" y="77"/>
                    <a:pt x="139" y="72"/>
                    <a:pt x="142" y="71"/>
                  </a:cubicBezTo>
                  <a:cubicBezTo>
                    <a:pt x="143" y="70"/>
                    <a:pt x="144" y="73"/>
                    <a:pt x="144" y="72"/>
                  </a:cubicBezTo>
                  <a:cubicBezTo>
                    <a:pt x="144" y="71"/>
                    <a:pt x="142" y="71"/>
                    <a:pt x="142" y="70"/>
                  </a:cubicBezTo>
                  <a:cubicBezTo>
                    <a:pt x="141" y="65"/>
                    <a:pt x="149" y="56"/>
                    <a:pt x="152" y="54"/>
                  </a:cubicBezTo>
                  <a:cubicBezTo>
                    <a:pt x="168" y="46"/>
                    <a:pt x="158" y="76"/>
                    <a:pt x="166" y="74"/>
                  </a:cubicBezTo>
                  <a:cubicBezTo>
                    <a:pt x="168" y="74"/>
                    <a:pt x="166" y="70"/>
                    <a:pt x="165" y="68"/>
                  </a:cubicBezTo>
                  <a:cubicBezTo>
                    <a:pt x="165" y="63"/>
                    <a:pt x="167" y="57"/>
                    <a:pt x="167" y="54"/>
                  </a:cubicBezTo>
                  <a:cubicBezTo>
                    <a:pt x="167" y="51"/>
                    <a:pt x="160" y="47"/>
                    <a:pt x="160" y="46"/>
                  </a:cubicBezTo>
                  <a:cubicBezTo>
                    <a:pt x="160" y="45"/>
                    <a:pt x="160" y="36"/>
                    <a:pt x="162" y="37"/>
                  </a:cubicBezTo>
                  <a:cubicBezTo>
                    <a:pt x="177" y="43"/>
                    <a:pt x="182" y="54"/>
                    <a:pt x="189" y="65"/>
                  </a:cubicBezTo>
                  <a:cubicBezTo>
                    <a:pt x="192" y="69"/>
                    <a:pt x="194" y="74"/>
                    <a:pt x="196" y="77"/>
                  </a:cubicBezTo>
                  <a:cubicBezTo>
                    <a:pt x="196" y="78"/>
                    <a:pt x="197" y="75"/>
                    <a:pt x="197" y="76"/>
                  </a:cubicBezTo>
                  <a:cubicBezTo>
                    <a:pt x="198" y="77"/>
                    <a:pt x="200" y="83"/>
                    <a:pt x="200" y="81"/>
                  </a:cubicBezTo>
                  <a:cubicBezTo>
                    <a:pt x="200" y="80"/>
                    <a:pt x="188" y="51"/>
                    <a:pt x="187" y="50"/>
                  </a:cubicBezTo>
                  <a:cubicBezTo>
                    <a:pt x="185" y="47"/>
                    <a:pt x="183" y="45"/>
                    <a:pt x="182" y="41"/>
                  </a:cubicBezTo>
                  <a:cubicBezTo>
                    <a:pt x="181" y="39"/>
                    <a:pt x="180" y="34"/>
                    <a:pt x="181" y="35"/>
                  </a:cubicBezTo>
                  <a:cubicBezTo>
                    <a:pt x="183" y="37"/>
                    <a:pt x="190" y="48"/>
                    <a:pt x="187" y="39"/>
                  </a:cubicBezTo>
                  <a:cubicBezTo>
                    <a:pt x="184" y="33"/>
                    <a:pt x="191" y="34"/>
                    <a:pt x="194" y="33"/>
                  </a:cubicBezTo>
                  <a:cubicBezTo>
                    <a:pt x="196" y="32"/>
                    <a:pt x="191" y="31"/>
                    <a:pt x="190" y="30"/>
                  </a:cubicBezTo>
                  <a:cubicBezTo>
                    <a:pt x="189" y="29"/>
                    <a:pt x="192" y="27"/>
                    <a:pt x="191" y="27"/>
                  </a:cubicBezTo>
                  <a:cubicBezTo>
                    <a:pt x="187" y="26"/>
                    <a:pt x="185" y="26"/>
                    <a:pt x="183" y="21"/>
                  </a:cubicBezTo>
                  <a:cubicBezTo>
                    <a:pt x="182" y="18"/>
                    <a:pt x="189" y="7"/>
                    <a:pt x="197" y="3"/>
                  </a:cubicBezTo>
                  <a:cubicBezTo>
                    <a:pt x="200" y="2"/>
                    <a:pt x="204" y="0"/>
                    <a:pt x="206" y="2"/>
                  </a:cubicBezTo>
                  <a:cubicBezTo>
                    <a:pt x="209" y="4"/>
                    <a:pt x="211" y="12"/>
                    <a:pt x="212" y="15"/>
                  </a:cubicBezTo>
                  <a:cubicBezTo>
                    <a:pt x="214" y="18"/>
                    <a:pt x="216" y="10"/>
                    <a:pt x="216" y="19"/>
                  </a:cubicBezTo>
                  <a:cubicBezTo>
                    <a:pt x="216" y="21"/>
                    <a:pt x="213" y="22"/>
                    <a:pt x="213" y="24"/>
                  </a:cubicBezTo>
                  <a:cubicBezTo>
                    <a:pt x="212" y="27"/>
                    <a:pt x="220" y="25"/>
                    <a:pt x="220" y="26"/>
                  </a:cubicBezTo>
                  <a:cubicBezTo>
                    <a:pt x="221" y="27"/>
                    <a:pt x="222" y="34"/>
                    <a:pt x="222" y="36"/>
                  </a:cubicBezTo>
                  <a:cubicBezTo>
                    <a:pt x="223" y="41"/>
                    <a:pt x="216" y="43"/>
                    <a:pt x="214" y="44"/>
                  </a:cubicBezTo>
                  <a:cubicBezTo>
                    <a:pt x="211" y="45"/>
                    <a:pt x="217" y="48"/>
                    <a:pt x="218" y="51"/>
                  </a:cubicBezTo>
                  <a:cubicBezTo>
                    <a:pt x="218" y="54"/>
                    <a:pt x="211" y="55"/>
                    <a:pt x="211" y="57"/>
                  </a:cubicBezTo>
                  <a:cubicBezTo>
                    <a:pt x="211" y="58"/>
                    <a:pt x="212" y="60"/>
                    <a:pt x="212" y="61"/>
                  </a:cubicBezTo>
                  <a:cubicBezTo>
                    <a:pt x="212" y="63"/>
                    <a:pt x="209" y="64"/>
                    <a:pt x="210" y="65"/>
                  </a:cubicBezTo>
                  <a:cubicBezTo>
                    <a:pt x="211" y="66"/>
                    <a:pt x="213" y="65"/>
                    <a:pt x="214" y="64"/>
                  </a:cubicBezTo>
                  <a:cubicBezTo>
                    <a:pt x="214" y="64"/>
                    <a:pt x="211" y="58"/>
                    <a:pt x="212" y="57"/>
                  </a:cubicBezTo>
                  <a:cubicBezTo>
                    <a:pt x="214" y="54"/>
                    <a:pt x="216" y="56"/>
                    <a:pt x="220" y="52"/>
                  </a:cubicBezTo>
                  <a:cubicBezTo>
                    <a:pt x="221" y="51"/>
                    <a:pt x="221" y="50"/>
                    <a:pt x="221" y="49"/>
                  </a:cubicBezTo>
                  <a:cubicBezTo>
                    <a:pt x="222" y="47"/>
                    <a:pt x="220" y="46"/>
                    <a:pt x="221" y="45"/>
                  </a:cubicBezTo>
                  <a:cubicBezTo>
                    <a:pt x="221" y="45"/>
                    <a:pt x="229" y="41"/>
                    <a:pt x="229" y="41"/>
                  </a:cubicBezTo>
                  <a:cubicBezTo>
                    <a:pt x="242" y="58"/>
                    <a:pt x="211" y="64"/>
                    <a:pt x="232" y="77"/>
                  </a:cubicBezTo>
                  <a:cubicBezTo>
                    <a:pt x="233" y="77"/>
                    <a:pt x="232" y="75"/>
                    <a:pt x="233" y="75"/>
                  </a:cubicBezTo>
                  <a:cubicBezTo>
                    <a:pt x="242" y="75"/>
                    <a:pt x="228" y="74"/>
                    <a:pt x="230" y="65"/>
                  </a:cubicBezTo>
                  <a:cubicBezTo>
                    <a:pt x="231" y="63"/>
                    <a:pt x="234" y="54"/>
                    <a:pt x="238" y="56"/>
                  </a:cubicBezTo>
                  <a:cubicBezTo>
                    <a:pt x="252" y="66"/>
                    <a:pt x="236" y="68"/>
                    <a:pt x="242" y="75"/>
                  </a:cubicBezTo>
                  <a:cubicBezTo>
                    <a:pt x="244" y="77"/>
                    <a:pt x="253" y="85"/>
                    <a:pt x="255" y="86"/>
                  </a:cubicBezTo>
                  <a:cubicBezTo>
                    <a:pt x="257" y="87"/>
                    <a:pt x="254" y="84"/>
                    <a:pt x="253" y="83"/>
                  </a:cubicBezTo>
                  <a:cubicBezTo>
                    <a:pt x="249" y="79"/>
                    <a:pt x="252" y="81"/>
                    <a:pt x="257" y="81"/>
                  </a:cubicBezTo>
                  <a:cubicBezTo>
                    <a:pt x="258" y="81"/>
                    <a:pt x="254" y="80"/>
                    <a:pt x="254" y="81"/>
                  </a:cubicBezTo>
                  <a:cubicBezTo>
                    <a:pt x="251" y="85"/>
                    <a:pt x="262" y="88"/>
                    <a:pt x="262" y="92"/>
                  </a:cubicBezTo>
                  <a:cubicBezTo>
                    <a:pt x="263" y="94"/>
                    <a:pt x="257" y="101"/>
                    <a:pt x="263" y="102"/>
                  </a:cubicBezTo>
                  <a:cubicBezTo>
                    <a:pt x="264" y="102"/>
                    <a:pt x="264" y="100"/>
                    <a:pt x="264" y="101"/>
                  </a:cubicBezTo>
                  <a:cubicBezTo>
                    <a:pt x="265" y="102"/>
                    <a:pt x="262" y="104"/>
                    <a:pt x="263" y="104"/>
                  </a:cubicBezTo>
                  <a:cubicBezTo>
                    <a:pt x="264" y="105"/>
                    <a:pt x="265" y="102"/>
                    <a:pt x="266" y="102"/>
                  </a:cubicBezTo>
                  <a:cubicBezTo>
                    <a:pt x="268" y="102"/>
                    <a:pt x="286" y="126"/>
                    <a:pt x="287" y="126"/>
                  </a:cubicBezTo>
                  <a:cubicBezTo>
                    <a:pt x="288" y="126"/>
                    <a:pt x="288" y="124"/>
                    <a:pt x="289" y="123"/>
                  </a:cubicBezTo>
                  <a:cubicBezTo>
                    <a:pt x="291" y="122"/>
                    <a:pt x="293" y="130"/>
                    <a:pt x="293" y="128"/>
                  </a:cubicBezTo>
                  <a:cubicBezTo>
                    <a:pt x="292" y="126"/>
                    <a:pt x="282" y="115"/>
                    <a:pt x="283" y="113"/>
                  </a:cubicBezTo>
                  <a:cubicBezTo>
                    <a:pt x="284" y="112"/>
                    <a:pt x="287" y="114"/>
                    <a:pt x="289" y="113"/>
                  </a:cubicBezTo>
                  <a:cubicBezTo>
                    <a:pt x="293" y="112"/>
                    <a:pt x="296" y="106"/>
                    <a:pt x="301" y="110"/>
                  </a:cubicBezTo>
                  <a:cubicBezTo>
                    <a:pt x="305" y="112"/>
                    <a:pt x="293" y="115"/>
                    <a:pt x="293" y="115"/>
                  </a:cubicBezTo>
                  <a:cubicBezTo>
                    <a:pt x="293" y="115"/>
                    <a:pt x="291" y="120"/>
                    <a:pt x="292" y="120"/>
                  </a:cubicBezTo>
                  <a:cubicBezTo>
                    <a:pt x="294" y="121"/>
                    <a:pt x="298" y="117"/>
                    <a:pt x="298" y="119"/>
                  </a:cubicBezTo>
                  <a:cubicBezTo>
                    <a:pt x="297" y="120"/>
                    <a:pt x="294" y="121"/>
                    <a:pt x="294" y="123"/>
                  </a:cubicBezTo>
                  <a:cubicBezTo>
                    <a:pt x="297" y="131"/>
                    <a:pt x="302" y="119"/>
                    <a:pt x="304" y="118"/>
                  </a:cubicBezTo>
                  <a:cubicBezTo>
                    <a:pt x="306" y="118"/>
                    <a:pt x="308" y="120"/>
                    <a:pt x="310" y="120"/>
                  </a:cubicBezTo>
                  <a:cubicBezTo>
                    <a:pt x="312" y="119"/>
                    <a:pt x="305" y="114"/>
                    <a:pt x="310" y="111"/>
                  </a:cubicBezTo>
                  <a:cubicBezTo>
                    <a:pt x="312" y="111"/>
                    <a:pt x="321" y="115"/>
                    <a:pt x="322" y="117"/>
                  </a:cubicBezTo>
                  <a:cubicBezTo>
                    <a:pt x="325" y="123"/>
                    <a:pt x="327" y="121"/>
                    <a:pt x="324" y="123"/>
                  </a:cubicBezTo>
                  <a:cubicBezTo>
                    <a:pt x="318" y="127"/>
                    <a:pt x="309" y="133"/>
                    <a:pt x="310" y="133"/>
                  </a:cubicBezTo>
                  <a:cubicBezTo>
                    <a:pt x="313" y="137"/>
                    <a:pt x="317" y="134"/>
                    <a:pt x="313" y="139"/>
                  </a:cubicBezTo>
                  <a:cubicBezTo>
                    <a:pt x="312" y="140"/>
                    <a:pt x="316" y="142"/>
                    <a:pt x="316" y="143"/>
                  </a:cubicBezTo>
                  <a:cubicBezTo>
                    <a:pt x="316" y="146"/>
                    <a:pt x="305" y="143"/>
                    <a:pt x="307" y="145"/>
                  </a:cubicBezTo>
                  <a:cubicBezTo>
                    <a:pt x="308" y="146"/>
                    <a:pt x="310" y="145"/>
                    <a:pt x="310" y="145"/>
                  </a:cubicBezTo>
                  <a:cubicBezTo>
                    <a:pt x="310" y="146"/>
                    <a:pt x="307" y="148"/>
                    <a:pt x="310" y="149"/>
                  </a:cubicBezTo>
                  <a:cubicBezTo>
                    <a:pt x="317" y="151"/>
                    <a:pt x="311" y="146"/>
                    <a:pt x="319" y="146"/>
                  </a:cubicBezTo>
                  <a:cubicBezTo>
                    <a:pt x="321" y="146"/>
                    <a:pt x="320" y="150"/>
                    <a:pt x="319" y="151"/>
                  </a:cubicBezTo>
                  <a:cubicBezTo>
                    <a:pt x="318" y="151"/>
                    <a:pt x="315" y="150"/>
                    <a:pt x="316" y="151"/>
                  </a:cubicBezTo>
                  <a:cubicBezTo>
                    <a:pt x="319" y="154"/>
                    <a:pt x="318" y="150"/>
                    <a:pt x="321" y="147"/>
                  </a:cubicBezTo>
                  <a:cubicBezTo>
                    <a:pt x="323" y="146"/>
                    <a:pt x="325" y="153"/>
                    <a:pt x="326" y="151"/>
                  </a:cubicBezTo>
                  <a:cubicBezTo>
                    <a:pt x="329" y="149"/>
                    <a:pt x="331" y="138"/>
                    <a:pt x="337" y="141"/>
                  </a:cubicBezTo>
                  <a:cubicBezTo>
                    <a:pt x="342" y="142"/>
                    <a:pt x="336" y="155"/>
                    <a:pt x="333" y="156"/>
                  </a:cubicBezTo>
                  <a:cubicBezTo>
                    <a:pt x="332" y="157"/>
                    <a:pt x="330" y="156"/>
                    <a:pt x="330" y="156"/>
                  </a:cubicBezTo>
                  <a:cubicBezTo>
                    <a:pt x="329" y="157"/>
                    <a:pt x="332" y="159"/>
                    <a:pt x="333" y="158"/>
                  </a:cubicBezTo>
                  <a:cubicBezTo>
                    <a:pt x="334" y="156"/>
                    <a:pt x="340" y="145"/>
                    <a:pt x="342" y="146"/>
                  </a:cubicBezTo>
                  <a:cubicBezTo>
                    <a:pt x="345" y="146"/>
                    <a:pt x="364" y="152"/>
                    <a:pt x="363" y="158"/>
                  </a:cubicBezTo>
                  <a:cubicBezTo>
                    <a:pt x="362" y="163"/>
                    <a:pt x="357" y="156"/>
                    <a:pt x="356" y="158"/>
                  </a:cubicBezTo>
                  <a:cubicBezTo>
                    <a:pt x="352" y="163"/>
                    <a:pt x="358" y="163"/>
                    <a:pt x="350" y="163"/>
                  </a:cubicBezTo>
                  <a:cubicBezTo>
                    <a:pt x="346" y="164"/>
                    <a:pt x="341" y="161"/>
                    <a:pt x="338" y="165"/>
                  </a:cubicBezTo>
                  <a:cubicBezTo>
                    <a:pt x="336" y="168"/>
                    <a:pt x="348" y="161"/>
                    <a:pt x="347" y="164"/>
                  </a:cubicBezTo>
                  <a:cubicBezTo>
                    <a:pt x="346" y="170"/>
                    <a:pt x="342" y="166"/>
                    <a:pt x="340" y="169"/>
                  </a:cubicBezTo>
                  <a:cubicBezTo>
                    <a:pt x="339" y="170"/>
                    <a:pt x="344" y="167"/>
                    <a:pt x="345" y="166"/>
                  </a:cubicBezTo>
                  <a:cubicBezTo>
                    <a:pt x="347" y="165"/>
                    <a:pt x="357" y="162"/>
                    <a:pt x="359" y="164"/>
                  </a:cubicBezTo>
                  <a:cubicBezTo>
                    <a:pt x="360" y="164"/>
                    <a:pt x="356" y="167"/>
                    <a:pt x="356" y="169"/>
                  </a:cubicBezTo>
                  <a:cubicBezTo>
                    <a:pt x="356" y="169"/>
                    <a:pt x="358" y="174"/>
                    <a:pt x="357" y="174"/>
                  </a:cubicBezTo>
                  <a:cubicBezTo>
                    <a:pt x="355" y="176"/>
                    <a:pt x="348" y="174"/>
                    <a:pt x="350" y="176"/>
                  </a:cubicBezTo>
                  <a:cubicBezTo>
                    <a:pt x="351" y="177"/>
                    <a:pt x="353" y="175"/>
                    <a:pt x="355" y="175"/>
                  </a:cubicBezTo>
                  <a:cubicBezTo>
                    <a:pt x="362" y="175"/>
                    <a:pt x="356" y="162"/>
                    <a:pt x="365" y="169"/>
                  </a:cubicBezTo>
                  <a:cubicBezTo>
                    <a:pt x="370" y="174"/>
                    <a:pt x="366" y="169"/>
                    <a:pt x="369" y="176"/>
                  </a:cubicBezTo>
                  <a:cubicBezTo>
                    <a:pt x="369" y="177"/>
                    <a:pt x="372" y="170"/>
                    <a:pt x="372" y="170"/>
                  </a:cubicBezTo>
                  <a:cubicBezTo>
                    <a:pt x="382" y="164"/>
                    <a:pt x="372" y="162"/>
                    <a:pt x="379" y="167"/>
                  </a:cubicBezTo>
                  <a:cubicBezTo>
                    <a:pt x="380" y="167"/>
                    <a:pt x="381" y="164"/>
                    <a:pt x="383" y="165"/>
                  </a:cubicBezTo>
                  <a:cubicBezTo>
                    <a:pt x="384" y="166"/>
                    <a:pt x="387" y="172"/>
                    <a:pt x="386" y="174"/>
                  </a:cubicBezTo>
                  <a:cubicBezTo>
                    <a:pt x="382" y="179"/>
                    <a:pt x="382" y="176"/>
                    <a:pt x="377" y="175"/>
                  </a:cubicBezTo>
                  <a:cubicBezTo>
                    <a:pt x="377" y="175"/>
                    <a:pt x="377" y="175"/>
                    <a:pt x="377" y="175"/>
                  </a:cubicBezTo>
                  <a:cubicBezTo>
                    <a:pt x="371" y="178"/>
                    <a:pt x="373" y="183"/>
                    <a:pt x="365" y="184"/>
                  </a:cubicBezTo>
                  <a:cubicBezTo>
                    <a:pt x="365" y="184"/>
                    <a:pt x="367" y="184"/>
                    <a:pt x="368" y="184"/>
                  </a:cubicBezTo>
                  <a:cubicBezTo>
                    <a:pt x="371" y="184"/>
                    <a:pt x="372" y="184"/>
                    <a:pt x="373" y="188"/>
                  </a:cubicBezTo>
                  <a:cubicBezTo>
                    <a:pt x="373" y="189"/>
                    <a:pt x="369" y="192"/>
                    <a:pt x="370" y="191"/>
                  </a:cubicBezTo>
                  <a:cubicBezTo>
                    <a:pt x="377" y="189"/>
                    <a:pt x="376" y="196"/>
                    <a:pt x="376" y="196"/>
                  </a:cubicBezTo>
                  <a:cubicBezTo>
                    <a:pt x="378" y="196"/>
                    <a:pt x="379" y="194"/>
                    <a:pt x="380" y="194"/>
                  </a:cubicBezTo>
                  <a:cubicBezTo>
                    <a:pt x="383" y="193"/>
                    <a:pt x="387" y="198"/>
                    <a:pt x="390" y="199"/>
                  </a:cubicBezTo>
                  <a:cubicBezTo>
                    <a:pt x="391" y="199"/>
                    <a:pt x="379" y="193"/>
                    <a:pt x="380" y="191"/>
                  </a:cubicBezTo>
                  <a:cubicBezTo>
                    <a:pt x="381" y="189"/>
                    <a:pt x="383" y="189"/>
                    <a:pt x="385" y="189"/>
                  </a:cubicBezTo>
                  <a:cubicBezTo>
                    <a:pt x="387" y="188"/>
                    <a:pt x="389" y="185"/>
                    <a:pt x="391" y="184"/>
                  </a:cubicBezTo>
                  <a:cubicBezTo>
                    <a:pt x="395" y="183"/>
                    <a:pt x="393" y="188"/>
                    <a:pt x="394" y="189"/>
                  </a:cubicBezTo>
                  <a:cubicBezTo>
                    <a:pt x="396" y="190"/>
                    <a:pt x="401" y="191"/>
                    <a:pt x="401" y="193"/>
                  </a:cubicBezTo>
                  <a:cubicBezTo>
                    <a:pt x="401" y="196"/>
                    <a:pt x="397" y="198"/>
                    <a:pt x="395" y="199"/>
                  </a:cubicBezTo>
                  <a:cubicBezTo>
                    <a:pt x="394" y="201"/>
                    <a:pt x="397" y="201"/>
                    <a:pt x="397" y="201"/>
                  </a:cubicBezTo>
                  <a:cubicBezTo>
                    <a:pt x="398" y="203"/>
                    <a:pt x="398" y="206"/>
                    <a:pt x="398" y="208"/>
                  </a:cubicBezTo>
                  <a:cubicBezTo>
                    <a:pt x="397" y="213"/>
                    <a:pt x="381" y="215"/>
                    <a:pt x="377" y="213"/>
                  </a:cubicBezTo>
                  <a:cubicBezTo>
                    <a:pt x="375" y="210"/>
                    <a:pt x="387" y="207"/>
                    <a:pt x="387" y="207"/>
                  </a:cubicBezTo>
                  <a:cubicBezTo>
                    <a:pt x="387" y="207"/>
                    <a:pt x="388" y="207"/>
                    <a:pt x="388" y="206"/>
                  </a:cubicBezTo>
                  <a:cubicBezTo>
                    <a:pt x="388" y="205"/>
                    <a:pt x="390" y="201"/>
                    <a:pt x="388" y="201"/>
                  </a:cubicBezTo>
                  <a:cubicBezTo>
                    <a:pt x="387" y="202"/>
                    <a:pt x="388" y="205"/>
                    <a:pt x="387" y="206"/>
                  </a:cubicBezTo>
                  <a:cubicBezTo>
                    <a:pt x="385" y="209"/>
                    <a:pt x="376" y="209"/>
                    <a:pt x="375" y="210"/>
                  </a:cubicBezTo>
                  <a:cubicBezTo>
                    <a:pt x="371" y="213"/>
                    <a:pt x="379" y="218"/>
                    <a:pt x="379" y="219"/>
                  </a:cubicBezTo>
                  <a:cubicBezTo>
                    <a:pt x="375" y="221"/>
                    <a:pt x="366" y="216"/>
                    <a:pt x="363" y="219"/>
                  </a:cubicBezTo>
                  <a:cubicBezTo>
                    <a:pt x="361" y="220"/>
                    <a:pt x="377" y="220"/>
                    <a:pt x="378" y="220"/>
                  </a:cubicBezTo>
                  <a:cubicBezTo>
                    <a:pt x="381" y="220"/>
                    <a:pt x="376" y="226"/>
                    <a:pt x="377" y="228"/>
                  </a:cubicBezTo>
                  <a:cubicBezTo>
                    <a:pt x="377" y="229"/>
                    <a:pt x="380" y="227"/>
                    <a:pt x="379" y="232"/>
                  </a:cubicBezTo>
                  <a:cubicBezTo>
                    <a:pt x="378" y="238"/>
                    <a:pt x="368" y="236"/>
                    <a:pt x="366" y="238"/>
                  </a:cubicBezTo>
                  <a:cubicBezTo>
                    <a:pt x="362" y="241"/>
                    <a:pt x="371" y="239"/>
                    <a:pt x="372" y="239"/>
                  </a:cubicBezTo>
                  <a:cubicBezTo>
                    <a:pt x="373" y="238"/>
                    <a:pt x="375" y="236"/>
                    <a:pt x="376" y="237"/>
                  </a:cubicBezTo>
                  <a:cubicBezTo>
                    <a:pt x="378" y="241"/>
                    <a:pt x="365" y="253"/>
                    <a:pt x="372" y="248"/>
                  </a:cubicBezTo>
                  <a:cubicBezTo>
                    <a:pt x="372" y="247"/>
                    <a:pt x="372" y="246"/>
                    <a:pt x="373" y="246"/>
                  </a:cubicBezTo>
                  <a:cubicBezTo>
                    <a:pt x="375" y="246"/>
                    <a:pt x="375" y="250"/>
                    <a:pt x="377" y="250"/>
                  </a:cubicBezTo>
                  <a:cubicBezTo>
                    <a:pt x="379" y="250"/>
                    <a:pt x="375" y="246"/>
                    <a:pt x="374" y="245"/>
                  </a:cubicBezTo>
                  <a:cubicBezTo>
                    <a:pt x="372" y="243"/>
                    <a:pt x="378" y="241"/>
                    <a:pt x="378" y="241"/>
                  </a:cubicBezTo>
                  <a:cubicBezTo>
                    <a:pt x="378" y="240"/>
                    <a:pt x="376" y="239"/>
                    <a:pt x="377" y="238"/>
                  </a:cubicBezTo>
                  <a:cubicBezTo>
                    <a:pt x="378" y="233"/>
                    <a:pt x="387" y="230"/>
                    <a:pt x="390" y="234"/>
                  </a:cubicBezTo>
                  <a:cubicBezTo>
                    <a:pt x="392" y="238"/>
                    <a:pt x="384" y="246"/>
                    <a:pt x="382" y="249"/>
                  </a:cubicBezTo>
                  <a:cubicBezTo>
                    <a:pt x="381" y="250"/>
                    <a:pt x="379" y="250"/>
                    <a:pt x="379" y="251"/>
                  </a:cubicBezTo>
                  <a:cubicBezTo>
                    <a:pt x="381" y="254"/>
                    <a:pt x="384" y="242"/>
                    <a:pt x="387" y="246"/>
                  </a:cubicBezTo>
                  <a:cubicBezTo>
                    <a:pt x="388" y="246"/>
                    <a:pt x="385" y="249"/>
                    <a:pt x="386" y="249"/>
                  </a:cubicBezTo>
                  <a:cubicBezTo>
                    <a:pt x="387" y="249"/>
                    <a:pt x="387" y="245"/>
                    <a:pt x="388" y="246"/>
                  </a:cubicBezTo>
                  <a:cubicBezTo>
                    <a:pt x="400" y="247"/>
                    <a:pt x="384" y="253"/>
                    <a:pt x="390" y="239"/>
                  </a:cubicBezTo>
                  <a:cubicBezTo>
                    <a:pt x="391" y="236"/>
                    <a:pt x="402" y="235"/>
                    <a:pt x="402" y="238"/>
                  </a:cubicBezTo>
                  <a:cubicBezTo>
                    <a:pt x="402" y="240"/>
                    <a:pt x="397" y="250"/>
                    <a:pt x="399" y="248"/>
                  </a:cubicBezTo>
                  <a:cubicBezTo>
                    <a:pt x="399" y="248"/>
                    <a:pt x="400" y="244"/>
                    <a:pt x="402" y="245"/>
                  </a:cubicBezTo>
                  <a:cubicBezTo>
                    <a:pt x="404" y="247"/>
                    <a:pt x="403" y="250"/>
                    <a:pt x="406" y="251"/>
                  </a:cubicBezTo>
                  <a:cubicBezTo>
                    <a:pt x="409" y="252"/>
                    <a:pt x="400" y="245"/>
                    <a:pt x="403" y="241"/>
                  </a:cubicBezTo>
                  <a:cubicBezTo>
                    <a:pt x="408" y="235"/>
                    <a:pt x="415" y="239"/>
                    <a:pt x="416" y="239"/>
                  </a:cubicBezTo>
                  <a:cubicBezTo>
                    <a:pt x="417" y="239"/>
                    <a:pt x="416" y="237"/>
                    <a:pt x="416" y="237"/>
                  </a:cubicBezTo>
                  <a:cubicBezTo>
                    <a:pt x="419" y="234"/>
                    <a:pt x="422" y="237"/>
                    <a:pt x="422" y="236"/>
                  </a:cubicBezTo>
                  <a:cubicBezTo>
                    <a:pt x="422" y="236"/>
                    <a:pt x="427" y="233"/>
                    <a:pt x="428" y="234"/>
                  </a:cubicBezTo>
                  <a:cubicBezTo>
                    <a:pt x="429" y="234"/>
                    <a:pt x="428" y="236"/>
                    <a:pt x="429" y="237"/>
                  </a:cubicBezTo>
                  <a:cubicBezTo>
                    <a:pt x="430" y="244"/>
                    <a:pt x="427" y="236"/>
                    <a:pt x="431" y="235"/>
                  </a:cubicBezTo>
                  <a:cubicBezTo>
                    <a:pt x="433" y="235"/>
                    <a:pt x="432" y="238"/>
                    <a:pt x="433" y="239"/>
                  </a:cubicBezTo>
                  <a:cubicBezTo>
                    <a:pt x="433" y="240"/>
                    <a:pt x="434" y="240"/>
                    <a:pt x="435" y="240"/>
                  </a:cubicBezTo>
                  <a:cubicBezTo>
                    <a:pt x="436" y="240"/>
                    <a:pt x="431" y="234"/>
                    <a:pt x="435" y="232"/>
                  </a:cubicBezTo>
                  <a:cubicBezTo>
                    <a:pt x="436" y="231"/>
                    <a:pt x="435" y="235"/>
                    <a:pt x="436" y="236"/>
                  </a:cubicBezTo>
                  <a:cubicBezTo>
                    <a:pt x="436" y="238"/>
                    <a:pt x="436" y="241"/>
                    <a:pt x="440" y="243"/>
                  </a:cubicBezTo>
                  <a:cubicBezTo>
                    <a:pt x="441" y="243"/>
                    <a:pt x="443" y="244"/>
                    <a:pt x="443" y="244"/>
                  </a:cubicBezTo>
                  <a:cubicBezTo>
                    <a:pt x="443" y="244"/>
                    <a:pt x="439" y="239"/>
                    <a:pt x="441" y="236"/>
                  </a:cubicBezTo>
                  <a:cubicBezTo>
                    <a:pt x="441" y="235"/>
                    <a:pt x="440" y="235"/>
                    <a:pt x="441" y="235"/>
                  </a:cubicBezTo>
                  <a:cubicBezTo>
                    <a:pt x="441" y="234"/>
                    <a:pt x="442" y="234"/>
                    <a:pt x="444" y="236"/>
                  </a:cubicBezTo>
                  <a:cubicBezTo>
                    <a:pt x="446" y="239"/>
                    <a:pt x="445" y="236"/>
                    <a:pt x="445" y="240"/>
                  </a:cubicBezTo>
                  <a:cubicBezTo>
                    <a:pt x="445" y="241"/>
                    <a:pt x="446" y="239"/>
                    <a:pt x="447" y="239"/>
                  </a:cubicBezTo>
                  <a:cubicBezTo>
                    <a:pt x="450" y="238"/>
                    <a:pt x="449" y="245"/>
                    <a:pt x="448" y="247"/>
                  </a:cubicBezTo>
                  <a:cubicBezTo>
                    <a:pt x="448" y="249"/>
                    <a:pt x="451" y="240"/>
                    <a:pt x="452" y="242"/>
                  </a:cubicBezTo>
                  <a:cubicBezTo>
                    <a:pt x="458" y="256"/>
                    <a:pt x="446" y="238"/>
                    <a:pt x="455" y="243"/>
                  </a:cubicBezTo>
                  <a:cubicBezTo>
                    <a:pt x="456" y="244"/>
                    <a:pt x="455" y="247"/>
                    <a:pt x="456" y="248"/>
                  </a:cubicBezTo>
                  <a:cubicBezTo>
                    <a:pt x="457" y="249"/>
                    <a:pt x="457" y="246"/>
                    <a:pt x="458" y="246"/>
                  </a:cubicBezTo>
                  <a:cubicBezTo>
                    <a:pt x="460" y="246"/>
                    <a:pt x="460" y="250"/>
                    <a:pt x="462" y="250"/>
                  </a:cubicBezTo>
                  <a:cubicBezTo>
                    <a:pt x="462" y="250"/>
                    <a:pt x="465" y="246"/>
                    <a:pt x="466" y="251"/>
                  </a:cubicBezTo>
                  <a:cubicBezTo>
                    <a:pt x="469" y="266"/>
                    <a:pt x="452" y="251"/>
                    <a:pt x="452" y="251"/>
                  </a:cubicBezTo>
                  <a:cubicBezTo>
                    <a:pt x="450" y="258"/>
                    <a:pt x="465" y="255"/>
                    <a:pt x="459" y="263"/>
                  </a:cubicBezTo>
                  <a:cubicBezTo>
                    <a:pt x="452" y="272"/>
                    <a:pt x="438" y="260"/>
                    <a:pt x="431" y="260"/>
                  </a:cubicBezTo>
                  <a:cubicBezTo>
                    <a:pt x="426" y="260"/>
                    <a:pt x="433" y="257"/>
                    <a:pt x="427" y="263"/>
                  </a:cubicBezTo>
                  <a:cubicBezTo>
                    <a:pt x="427" y="263"/>
                    <a:pt x="415" y="262"/>
                    <a:pt x="412" y="266"/>
                  </a:cubicBezTo>
                  <a:cubicBezTo>
                    <a:pt x="412" y="268"/>
                    <a:pt x="413" y="269"/>
                    <a:pt x="412" y="271"/>
                  </a:cubicBezTo>
                  <a:cubicBezTo>
                    <a:pt x="412" y="271"/>
                    <a:pt x="410" y="271"/>
                    <a:pt x="410" y="271"/>
                  </a:cubicBezTo>
                  <a:cubicBezTo>
                    <a:pt x="401" y="271"/>
                    <a:pt x="396" y="270"/>
                    <a:pt x="389" y="272"/>
                  </a:cubicBezTo>
                  <a:cubicBezTo>
                    <a:pt x="387" y="273"/>
                    <a:pt x="391" y="272"/>
                    <a:pt x="393" y="273"/>
                  </a:cubicBezTo>
                  <a:cubicBezTo>
                    <a:pt x="393" y="273"/>
                    <a:pt x="393" y="276"/>
                    <a:pt x="394" y="275"/>
                  </a:cubicBezTo>
                  <a:cubicBezTo>
                    <a:pt x="394" y="275"/>
                    <a:pt x="407" y="267"/>
                    <a:pt x="407" y="273"/>
                  </a:cubicBezTo>
                  <a:cubicBezTo>
                    <a:pt x="407" y="275"/>
                    <a:pt x="405" y="276"/>
                    <a:pt x="405" y="277"/>
                  </a:cubicBezTo>
                  <a:cubicBezTo>
                    <a:pt x="404" y="279"/>
                    <a:pt x="401" y="283"/>
                    <a:pt x="402" y="282"/>
                  </a:cubicBezTo>
                  <a:cubicBezTo>
                    <a:pt x="409" y="278"/>
                    <a:pt x="401" y="281"/>
                    <a:pt x="406" y="275"/>
                  </a:cubicBezTo>
                  <a:cubicBezTo>
                    <a:pt x="410" y="269"/>
                    <a:pt x="411" y="276"/>
                    <a:pt x="411" y="275"/>
                  </a:cubicBezTo>
                  <a:cubicBezTo>
                    <a:pt x="412" y="271"/>
                    <a:pt x="425" y="256"/>
                    <a:pt x="428" y="269"/>
                  </a:cubicBezTo>
                  <a:cubicBezTo>
                    <a:pt x="428" y="273"/>
                    <a:pt x="427" y="285"/>
                    <a:pt x="422" y="287"/>
                  </a:cubicBezTo>
                  <a:cubicBezTo>
                    <a:pt x="419" y="287"/>
                    <a:pt x="413" y="285"/>
                    <a:pt x="415" y="286"/>
                  </a:cubicBezTo>
                  <a:cubicBezTo>
                    <a:pt x="417" y="287"/>
                    <a:pt x="422" y="286"/>
                    <a:pt x="421" y="288"/>
                  </a:cubicBezTo>
                  <a:cubicBezTo>
                    <a:pt x="421" y="288"/>
                    <a:pt x="414" y="293"/>
                    <a:pt x="415" y="293"/>
                  </a:cubicBezTo>
                  <a:cubicBezTo>
                    <a:pt x="422" y="292"/>
                    <a:pt x="419" y="288"/>
                    <a:pt x="423" y="294"/>
                  </a:cubicBezTo>
                  <a:cubicBezTo>
                    <a:pt x="425" y="297"/>
                    <a:pt x="421" y="308"/>
                    <a:pt x="423" y="309"/>
                  </a:cubicBezTo>
                  <a:cubicBezTo>
                    <a:pt x="423" y="309"/>
                    <a:pt x="424" y="309"/>
                    <a:pt x="424" y="308"/>
                  </a:cubicBezTo>
                  <a:cubicBezTo>
                    <a:pt x="424" y="307"/>
                    <a:pt x="424" y="306"/>
                    <a:pt x="424" y="304"/>
                  </a:cubicBezTo>
                  <a:cubicBezTo>
                    <a:pt x="428" y="292"/>
                    <a:pt x="426" y="307"/>
                    <a:pt x="430" y="302"/>
                  </a:cubicBezTo>
                  <a:cubicBezTo>
                    <a:pt x="431" y="301"/>
                    <a:pt x="435" y="288"/>
                    <a:pt x="438" y="288"/>
                  </a:cubicBezTo>
                  <a:cubicBezTo>
                    <a:pt x="445" y="288"/>
                    <a:pt x="435" y="306"/>
                    <a:pt x="434" y="309"/>
                  </a:cubicBezTo>
                  <a:cubicBezTo>
                    <a:pt x="434" y="309"/>
                    <a:pt x="433" y="309"/>
                    <a:pt x="433" y="310"/>
                  </a:cubicBezTo>
                  <a:cubicBezTo>
                    <a:pt x="433" y="311"/>
                    <a:pt x="435" y="308"/>
                    <a:pt x="437" y="307"/>
                  </a:cubicBezTo>
                  <a:cubicBezTo>
                    <a:pt x="437" y="307"/>
                    <a:pt x="438" y="308"/>
                    <a:pt x="439" y="307"/>
                  </a:cubicBezTo>
                  <a:cubicBezTo>
                    <a:pt x="440" y="306"/>
                    <a:pt x="439" y="304"/>
                    <a:pt x="441" y="303"/>
                  </a:cubicBezTo>
                  <a:cubicBezTo>
                    <a:pt x="441" y="303"/>
                    <a:pt x="443" y="306"/>
                    <a:pt x="443" y="304"/>
                  </a:cubicBezTo>
                  <a:cubicBezTo>
                    <a:pt x="445" y="302"/>
                    <a:pt x="441" y="300"/>
                    <a:pt x="440" y="298"/>
                  </a:cubicBezTo>
                  <a:cubicBezTo>
                    <a:pt x="438" y="294"/>
                    <a:pt x="444" y="294"/>
                    <a:pt x="445" y="291"/>
                  </a:cubicBezTo>
                  <a:cubicBezTo>
                    <a:pt x="445" y="290"/>
                    <a:pt x="445" y="280"/>
                    <a:pt x="446" y="279"/>
                  </a:cubicBezTo>
                  <a:cubicBezTo>
                    <a:pt x="448" y="279"/>
                    <a:pt x="448" y="283"/>
                    <a:pt x="449" y="283"/>
                  </a:cubicBezTo>
                  <a:cubicBezTo>
                    <a:pt x="450" y="282"/>
                    <a:pt x="448" y="280"/>
                    <a:pt x="449" y="279"/>
                  </a:cubicBezTo>
                  <a:cubicBezTo>
                    <a:pt x="449" y="278"/>
                    <a:pt x="458" y="275"/>
                    <a:pt x="460" y="274"/>
                  </a:cubicBezTo>
                  <a:cubicBezTo>
                    <a:pt x="466" y="271"/>
                    <a:pt x="470" y="260"/>
                    <a:pt x="470" y="260"/>
                  </a:cubicBezTo>
                  <a:cubicBezTo>
                    <a:pt x="474" y="264"/>
                    <a:pt x="470" y="270"/>
                    <a:pt x="472" y="270"/>
                  </a:cubicBezTo>
                  <a:cubicBezTo>
                    <a:pt x="473" y="269"/>
                    <a:pt x="469" y="270"/>
                    <a:pt x="470" y="271"/>
                  </a:cubicBezTo>
                  <a:cubicBezTo>
                    <a:pt x="470" y="273"/>
                    <a:pt x="474" y="272"/>
                    <a:pt x="474" y="274"/>
                  </a:cubicBezTo>
                  <a:cubicBezTo>
                    <a:pt x="474" y="275"/>
                    <a:pt x="471" y="274"/>
                    <a:pt x="470" y="275"/>
                  </a:cubicBezTo>
                  <a:cubicBezTo>
                    <a:pt x="469" y="276"/>
                    <a:pt x="473" y="275"/>
                    <a:pt x="473" y="276"/>
                  </a:cubicBezTo>
                  <a:cubicBezTo>
                    <a:pt x="474" y="279"/>
                    <a:pt x="470" y="279"/>
                    <a:pt x="469" y="281"/>
                  </a:cubicBezTo>
                  <a:cubicBezTo>
                    <a:pt x="468" y="282"/>
                    <a:pt x="470" y="280"/>
                    <a:pt x="471" y="280"/>
                  </a:cubicBezTo>
                  <a:cubicBezTo>
                    <a:pt x="472" y="279"/>
                    <a:pt x="476" y="282"/>
                    <a:pt x="475" y="284"/>
                  </a:cubicBezTo>
                  <a:cubicBezTo>
                    <a:pt x="475" y="285"/>
                    <a:pt x="469" y="284"/>
                    <a:pt x="470" y="287"/>
                  </a:cubicBezTo>
                  <a:cubicBezTo>
                    <a:pt x="470" y="289"/>
                    <a:pt x="476" y="286"/>
                    <a:pt x="475" y="288"/>
                  </a:cubicBezTo>
                  <a:cubicBezTo>
                    <a:pt x="475" y="289"/>
                    <a:pt x="473" y="289"/>
                    <a:pt x="473" y="289"/>
                  </a:cubicBezTo>
                  <a:cubicBezTo>
                    <a:pt x="472" y="290"/>
                    <a:pt x="475" y="292"/>
                    <a:pt x="474" y="292"/>
                  </a:cubicBezTo>
                  <a:cubicBezTo>
                    <a:pt x="473" y="292"/>
                    <a:pt x="470" y="292"/>
                    <a:pt x="471" y="293"/>
                  </a:cubicBezTo>
                  <a:cubicBezTo>
                    <a:pt x="484" y="301"/>
                    <a:pt x="463" y="294"/>
                    <a:pt x="472" y="299"/>
                  </a:cubicBezTo>
                  <a:cubicBezTo>
                    <a:pt x="480" y="304"/>
                    <a:pt x="473" y="302"/>
                    <a:pt x="473" y="306"/>
                  </a:cubicBezTo>
                  <a:cubicBezTo>
                    <a:pt x="473" y="309"/>
                    <a:pt x="479" y="303"/>
                    <a:pt x="476" y="308"/>
                  </a:cubicBezTo>
                  <a:cubicBezTo>
                    <a:pt x="475" y="309"/>
                    <a:pt x="479" y="307"/>
                    <a:pt x="478" y="309"/>
                  </a:cubicBezTo>
                  <a:cubicBezTo>
                    <a:pt x="478" y="310"/>
                    <a:pt x="476" y="314"/>
                    <a:pt x="476" y="316"/>
                  </a:cubicBezTo>
                  <a:cubicBezTo>
                    <a:pt x="476" y="319"/>
                    <a:pt x="479" y="315"/>
                    <a:pt x="478" y="319"/>
                  </a:cubicBezTo>
                  <a:cubicBezTo>
                    <a:pt x="476" y="321"/>
                    <a:pt x="473" y="324"/>
                    <a:pt x="473" y="327"/>
                  </a:cubicBezTo>
                  <a:cubicBezTo>
                    <a:pt x="473" y="328"/>
                    <a:pt x="475" y="327"/>
                    <a:pt x="475" y="327"/>
                  </a:cubicBezTo>
                  <a:cubicBezTo>
                    <a:pt x="476" y="335"/>
                    <a:pt x="472" y="327"/>
                    <a:pt x="472" y="329"/>
                  </a:cubicBezTo>
                  <a:cubicBezTo>
                    <a:pt x="471" y="333"/>
                    <a:pt x="473" y="330"/>
                    <a:pt x="474" y="331"/>
                  </a:cubicBezTo>
                  <a:cubicBezTo>
                    <a:pt x="475" y="332"/>
                    <a:pt x="472" y="334"/>
                    <a:pt x="471" y="335"/>
                  </a:cubicBezTo>
                  <a:cubicBezTo>
                    <a:pt x="471" y="336"/>
                    <a:pt x="468" y="336"/>
                    <a:pt x="468" y="337"/>
                  </a:cubicBezTo>
                  <a:cubicBezTo>
                    <a:pt x="471" y="338"/>
                    <a:pt x="470" y="341"/>
                    <a:pt x="469" y="344"/>
                  </a:cubicBezTo>
                  <a:cubicBezTo>
                    <a:pt x="469" y="345"/>
                    <a:pt x="466" y="344"/>
                    <a:pt x="466" y="345"/>
                  </a:cubicBezTo>
                  <a:cubicBezTo>
                    <a:pt x="466" y="347"/>
                    <a:pt x="468" y="348"/>
                    <a:pt x="468" y="350"/>
                  </a:cubicBezTo>
                  <a:cubicBezTo>
                    <a:pt x="468" y="356"/>
                    <a:pt x="459" y="345"/>
                    <a:pt x="460" y="350"/>
                  </a:cubicBezTo>
                  <a:cubicBezTo>
                    <a:pt x="462" y="357"/>
                    <a:pt x="460" y="354"/>
                    <a:pt x="465" y="357"/>
                  </a:cubicBezTo>
                  <a:cubicBezTo>
                    <a:pt x="468" y="358"/>
                    <a:pt x="454" y="360"/>
                    <a:pt x="457" y="360"/>
                  </a:cubicBezTo>
                  <a:cubicBezTo>
                    <a:pt x="461" y="360"/>
                    <a:pt x="461" y="357"/>
                    <a:pt x="464" y="360"/>
                  </a:cubicBezTo>
                  <a:cubicBezTo>
                    <a:pt x="464" y="361"/>
                    <a:pt x="457" y="367"/>
                    <a:pt x="456" y="367"/>
                  </a:cubicBezTo>
                  <a:cubicBezTo>
                    <a:pt x="456" y="367"/>
                    <a:pt x="455" y="370"/>
                    <a:pt x="454" y="370"/>
                  </a:cubicBezTo>
                  <a:cubicBezTo>
                    <a:pt x="448" y="363"/>
                    <a:pt x="459" y="366"/>
                    <a:pt x="449" y="369"/>
                  </a:cubicBezTo>
                  <a:cubicBezTo>
                    <a:pt x="447" y="369"/>
                    <a:pt x="445" y="366"/>
                    <a:pt x="444" y="366"/>
                  </a:cubicBezTo>
                  <a:cubicBezTo>
                    <a:pt x="443" y="366"/>
                    <a:pt x="444" y="367"/>
                    <a:pt x="444" y="367"/>
                  </a:cubicBezTo>
                  <a:cubicBezTo>
                    <a:pt x="444" y="368"/>
                    <a:pt x="444" y="368"/>
                    <a:pt x="443" y="368"/>
                  </a:cubicBezTo>
                  <a:cubicBezTo>
                    <a:pt x="442" y="367"/>
                    <a:pt x="438" y="364"/>
                    <a:pt x="439" y="366"/>
                  </a:cubicBezTo>
                  <a:cubicBezTo>
                    <a:pt x="439" y="371"/>
                    <a:pt x="449" y="367"/>
                    <a:pt x="450" y="370"/>
                  </a:cubicBezTo>
                  <a:cubicBezTo>
                    <a:pt x="450" y="372"/>
                    <a:pt x="446" y="373"/>
                    <a:pt x="447" y="373"/>
                  </a:cubicBezTo>
                  <a:cubicBezTo>
                    <a:pt x="447" y="373"/>
                    <a:pt x="458" y="373"/>
                    <a:pt x="456" y="377"/>
                  </a:cubicBezTo>
                  <a:cubicBezTo>
                    <a:pt x="456" y="379"/>
                    <a:pt x="454" y="379"/>
                    <a:pt x="453" y="380"/>
                  </a:cubicBezTo>
                  <a:cubicBezTo>
                    <a:pt x="453" y="381"/>
                    <a:pt x="453" y="390"/>
                    <a:pt x="454" y="392"/>
                  </a:cubicBezTo>
                  <a:cubicBezTo>
                    <a:pt x="454" y="393"/>
                    <a:pt x="457" y="394"/>
                    <a:pt x="457" y="395"/>
                  </a:cubicBezTo>
                  <a:cubicBezTo>
                    <a:pt x="457" y="396"/>
                    <a:pt x="456" y="396"/>
                    <a:pt x="456" y="398"/>
                  </a:cubicBezTo>
                  <a:cubicBezTo>
                    <a:pt x="457" y="410"/>
                    <a:pt x="458" y="393"/>
                    <a:pt x="462" y="402"/>
                  </a:cubicBezTo>
                  <a:cubicBezTo>
                    <a:pt x="464" y="410"/>
                    <a:pt x="459" y="406"/>
                    <a:pt x="462" y="409"/>
                  </a:cubicBezTo>
                  <a:cubicBezTo>
                    <a:pt x="463" y="410"/>
                    <a:pt x="467" y="411"/>
                    <a:pt x="465" y="412"/>
                  </a:cubicBezTo>
                  <a:cubicBezTo>
                    <a:pt x="462" y="413"/>
                    <a:pt x="465" y="418"/>
                    <a:pt x="466" y="421"/>
                  </a:cubicBezTo>
                  <a:cubicBezTo>
                    <a:pt x="466" y="422"/>
                    <a:pt x="467" y="423"/>
                    <a:pt x="467" y="423"/>
                  </a:cubicBezTo>
                  <a:cubicBezTo>
                    <a:pt x="469" y="424"/>
                    <a:pt x="467" y="428"/>
                    <a:pt x="467" y="428"/>
                  </a:cubicBezTo>
                  <a:cubicBezTo>
                    <a:pt x="466" y="429"/>
                    <a:pt x="463" y="426"/>
                    <a:pt x="463" y="427"/>
                  </a:cubicBezTo>
                  <a:cubicBezTo>
                    <a:pt x="463" y="429"/>
                    <a:pt x="466" y="429"/>
                    <a:pt x="466" y="431"/>
                  </a:cubicBezTo>
                  <a:cubicBezTo>
                    <a:pt x="466" y="432"/>
                    <a:pt x="464" y="431"/>
                    <a:pt x="463" y="432"/>
                  </a:cubicBezTo>
                  <a:cubicBezTo>
                    <a:pt x="462" y="432"/>
                    <a:pt x="462" y="433"/>
                    <a:pt x="462" y="433"/>
                  </a:cubicBezTo>
                  <a:cubicBezTo>
                    <a:pt x="459" y="433"/>
                    <a:pt x="458" y="431"/>
                    <a:pt x="457" y="432"/>
                  </a:cubicBezTo>
                  <a:cubicBezTo>
                    <a:pt x="457" y="432"/>
                    <a:pt x="463" y="429"/>
                    <a:pt x="463" y="4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D4DEEEF0-1334-FD11-4D32-94E1B3D51E7E}"/>
                </a:ext>
              </a:extLst>
            </p:cNvPr>
            <p:cNvSpPr/>
            <p:nvPr/>
          </p:nvSpPr>
          <p:spPr bwMode="auto">
            <a:xfrm>
              <a:off x="2590852" y="1719554"/>
              <a:ext cx="533125" cy="448250"/>
            </a:xfrm>
            <a:custGeom>
              <a:avLst/>
              <a:gdLst>
                <a:gd name="T0" fmla="*/ 54 w 170"/>
                <a:gd name="T1" fmla="*/ 23 h 143"/>
                <a:gd name="T2" fmla="*/ 77 w 170"/>
                <a:gd name="T3" fmla="*/ 24 h 143"/>
                <a:gd name="T4" fmla="*/ 76 w 170"/>
                <a:gd name="T5" fmla="*/ 31 h 143"/>
                <a:gd name="T6" fmla="*/ 78 w 170"/>
                <a:gd name="T7" fmla="*/ 36 h 143"/>
                <a:gd name="T8" fmla="*/ 84 w 170"/>
                <a:gd name="T9" fmla="*/ 33 h 143"/>
                <a:gd name="T10" fmla="*/ 89 w 170"/>
                <a:gd name="T11" fmla="*/ 33 h 143"/>
                <a:gd name="T12" fmla="*/ 85 w 170"/>
                <a:gd name="T13" fmla="*/ 24 h 143"/>
                <a:gd name="T14" fmla="*/ 84 w 170"/>
                <a:gd name="T15" fmla="*/ 15 h 143"/>
                <a:gd name="T16" fmla="*/ 96 w 170"/>
                <a:gd name="T17" fmla="*/ 29 h 143"/>
                <a:gd name="T18" fmla="*/ 105 w 170"/>
                <a:gd name="T19" fmla="*/ 58 h 143"/>
                <a:gd name="T20" fmla="*/ 111 w 170"/>
                <a:gd name="T21" fmla="*/ 49 h 143"/>
                <a:gd name="T22" fmla="*/ 103 w 170"/>
                <a:gd name="T23" fmla="*/ 13 h 143"/>
                <a:gd name="T24" fmla="*/ 107 w 170"/>
                <a:gd name="T25" fmla="*/ 12 h 143"/>
                <a:gd name="T26" fmla="*/ 109 w 170"/>
                <a:gd name="T27" fmla="*/ 8 h 143"/>
                <a:gd name="T28" fmla="*/ 115 w 170"/>
                <a:gd name="T29" fmla="*/ 8 h 143"/>
                <a:gd name="T30" fmla="*/ 126 w 170"/>
                <a:gd name="T31" fmla="*/ 19 h 143"/>
                <a:gd name="T32" fmla="*/ 137 w 170"/>
                <a:gd name="T33" fmla="*/ 60 h 143"/>
                <a:gd name="T34" fmla="*/ 144 w 170"/>
                <a:gd name="T35" fmla="*/ 87 h 143"/>
                <a:gd name="T36" fmla="*/ 151 w 170"/>
                <a:gd name="T37" fmla="*/ 90 h 143"/>
                <a:gd name="T38" fmla="*/ 162 w 170"/>
                <a:gd name="T39" fmla="*/ 95 h 143"/>
                <a:gd name="T40" fmla="*/ 169 w 170"/>
                <a:gd name="T41" fmla="*/ 99 h 143"/>
                <a:gd name="T42" fmla="*/ 165 w 170"/>
                <a:gd name="T43" fmla="*/ 106 h 143"/>
                <a:gd name="T44" fmla="*/ 157 w 170"/>
                <a:gd name="T45" fmla="*/ 107 h 143"/>
                <a:gd name="T46" fmla="*/ 145 w 170"/>
                <a:gd name="T47" fmla="*/ 113 h 143"/>
                <a:gd name="T48" fmla="*/ 148 w 170"/>
                <a:gd name="T49" fmla="*/ 129 h 143"/>
                <a:gd name="T50" fmla="*/ 158 w 170"/>
                <a:gd name="T51" fmla="*/ 126 h 143"/>
                <a:gd name="T52" fmla="*/ 162 w 170"/>
                <a:gd name="T53" fmla="*/ 132 h 143"/>
                <a:gd name="T54" fmla="*/ 136 w 170"/>
                <a:gd name="T55" fmla="*/ 134 h 143"/>
                <a:gd name="T56" fmla="*/ 130 w 170"/>
                <a:gd name="T57" fmla="*/ 131 h 143"/>
                <a:gd name="T58" fmla="*/ 115 w 170"/>
                <a:gd name="T59" fmla="*/ 118 h 143"/>
                <a:gd name="T60" fmla="*/ 95 w 170"/>
                <a:gd name="T61" fmla="*/ 132 h 143"/>
                <a:gd name="T62" fmla="*/ 69 w 170"/>
                <a:gd name="T63" fmla="*/ 141 h 143"/>
                <a:gd name="T64" fmla="*/ 67 w 170"/>
                <a:gd name="T65" fmla="*/ 143 h 143"/>
                <a:gd name="T66" fmla="*/ 46 w 170"/>
                <a:gd name="T67" fmla="*/ 142 h 143"/>
                <a:gd name="T68" fmla="*/ 46 w 170"/>
                <a:gd name="T69" fmla="*/ 138 h 143"/>
                <a:gd name="T70" fmla="*/ 27 w 170"/>
                <a:gd name="T71" fmla="*/ 118 h 143"/>
                <a:gd name="T72" fmla="*/ 52 w 170"/>
                <a:gd name="T73" fmla="*/ 92 h 143"/>
                <a:gd name="T74" fmla="*/ 47 w 170"/>
                <a:gd name="T75" fmla="*/ 79 h 143"/>
                <a:gd name="T76" fmla="*/ 13 w 170"/>
                <a:gd name="T77" fmla="*/ 78 h 143"/>
                <a:gd name="T78" fmla="*/ 22 w 170"/>
                <a:gd name="T79" fmla="*/ 60 h 143"/>
                <a:gd name="T80" fmla="*/ 32 w 170"/>
                <a:gd name="T81" fmla="*/ 58 h 143"/>
                <a:gd name="T82" fmla="*/ 39 w 170"/>
                <a:gd name="T83" fmla="*/ 54 h 143"/>
                <a:gd name="T84" fmla="*/ 34 w 170"/>
                <a:gd name="T85" fmla="*/ 53 h 143"/>
                <a:gd name="T86" fmla="*/ 18 w 170"/>
                <a:gd name="T87" fmla="*/ 56 h 143"/>
                <a:gd name="T88" fmla="*/ 14 w 170"/>
                <a:gd name="T89" fmla="*/ 56 h 143"/>
                <a:gd name="T90" fmla="*/ 4 w 170"/>
                <a:gd name="T91" fmla="*/ 42 h 143"/>
                <a:gd name="T92" fmla="*/ 13 w 170"/>
                <a:gd name="T93" fmla="*/ 22 h 143"/>
                <a:gd name="T94" fmla="*/ 47 w 170"/>
                <a:gd name="T95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" h="143">
                  <a:moveTo>
                    <a:pt x="47" y="24"/>
                  </a:moveTo>
                  <a:cubicBezTo>
                    <a:pt x="48" y="28"/>
                    <a:pt x="52" y="23"/>
                    <a:pt x="54" y="23"/>
                  </a:cubicBezTo>
                  <a:cubicBezTo>
                    <a:pt x="61" y="24"/>
                    <a:pt x="54" y="13"/>
                    <a:pt x="62" y="14"/>
                  </a:cubicBezTo>
                  <a:cubicBezTo>
                    <a:pt x="65" y="14"/>
                    <a:pt x="76" y="21"/>
                    <a:pt x="77" y="24"/>
                  </a:cubicBezTo>
                  <a:cubicBezTo>
                    <a:pt x="78" y="28"/>
                    <a:pt x="67" y="35"/>
                    <a:pt x="71" y="38"/>
                  </a:cubicBezTo>
                  <a:cubicBezTo>
                    <a:pt x="71" y="38"/>
                    <a:pt x="74" y="32"/>
                    <a:pt x="76" y="31"/>
                  </a:cubicBezTo>
                  <a:cubicBezTo>
                    <a:pt x="76" y="31"/>
                    <a:pt x="75" y="34"/>
                    <a:pt x="76" y="34"/>
                  </a:cubicBezTo>
                  <a:cubicBezTo>
                    <a:pt x="77" y="34"/>
                    <a:pt x="77" y="38"/>
                    <a:pt x="78" y="36"/>
                  </a:cubicBezTo>
                  <a:cubicBezTo>
                    <a:pt x="79" y="30"/>
                    <a:pt x="81" y="28"/>
                    <a:pt x="81" y="28"/>
                  </a:cubicBezTo>
                  <a:cubicBezTo>
                    <a:pt x="82" y="29"/>
                    <a:pt x="82" y="32"/>
                    <a:pt x="84" y="33"/>
                  </a:cubicBezTo>
                  <a:cubicBezTo>
                    <a:pt x="85" y="33"/>
                    <a:pt x="83" y="29"/>
                    <a:pt x="84" y="29"/>
                  </a:cubicBezTo>
                  <a:cubicBezTo>
                    <a:pt x="84" y="29"/>
                    <a:pt x="89" y="33"/>
                    <a:pt x="89" y="33"/>
                  </a:cubicBezTo>
                  <a:cubicBezTo>
                    <a:pt x="78" y="21"/>
                    <a:pt x="88" y="34"/>
                    <a:pt x="90" y="25"/>
                  </a:cubicBezTo>
                  <a:cubicBezTo>
                    <a:pt x="90" y="23"/>
                    <a:pt x="87" y="24"/>
                    <a:pt x="85" y="24"/>
                  </a:cubicBezTo>
                  <a:cubicBezTo>
                    <a:pt x="85" y="23"/>
                    <a:pt x="87" y="22"/>
                    <a:pt x="86" y="21"/>
                  </a:cubicBezTo>
                  <a:cubicBezTo>
                    <a:pt x="85" y="21"/>
                    <a:pt x="77" y="15"/>
                    <a:pt x="84" y="15"/>
                  </a:cubicBezTo>
                  <a:cubicBezTo>
                    <a:pt x="90" y="15"/>
                    <a:pt x="91" y="21"/>
                    <a:pt x="93" y="23"/>
                  </a:cubicBezTo>
                  <a:cubicBezTo>
                    <a:pt x="96" y="28"/>
                    <a:pt x="95" y="28"/>
                    <a:pt x="96" y="29"/>
                  </a:cubicBezTo>
                  <a:cubicBezTo>
                    <a:pt x="97" y="32"/>
                    <a:pt x="97" y="27"/>
                    <a:pt x="99" y="30"/>
                  </a:cubicBezTo>
                  <a:cubicBezTo>
                    <a:pt x="102" y="33"/>
                    <a:pt x="99" y="54"/>
                    <a:pt x="105" y="58"/>
                  </a:cubicBezTo>
                  <a:cubicBezTo>
                    <a:pt x="106" y="58"/>
                    <a:pt x="105" y="56"/>
                    <a:pt x="105" y="56"/>
                  </a:cubicBezTo>
                  <a:cubicBezTo>
                    <a:pt x="105" y="55"/>
                    <a:pt x="110" y="52"/>
                    <a:pt x="111" y="49"/>
                  </a:cubicBezTo>
                  <a:cubicBezTo>
                    <a:pt x="111" y="48"/>
                    <a:pt x="105" y="41"/>
                    <a:pt x="106" y="38"/>
                  </a:cubicBezTo>
                  <a:cubicBezTo>
                    <a:pt x="107" y="32"/>
                    <a:pt x="103" y="22"/>
                    <a:pt x="103" y="13"/>
                  </a:cubicBezTo>
                  <a:cubicBezTo>
                    <a:pt x="103" y="12"/>
                    <a:pt x="103" y="11"/>
                    <a:pt x="104" y="11"/>
                  </a:cubicBezTo>
                  <a:cubicBezTo>
                    <a:pt x="105" y="11"/>
                    <a:pt x="107" y="13"/>
                    <a:pt x="107" y="12"/>
                  </a:cubicBezTo>
                  <a:cubicBezTo>
                    <a:pt x="107" y="10"/>
                    <a:pt x="104" y="8"/>
                    <a:pt x="105" y="7"/>
                  </a:cubicBezTo>
                  <a:cubicBezTo>
                    <a:pt x="106" y="6"/>
                    <a:pt x="108" y="7"/>
                    <a:pt x="109" y="8"/>
                  </a:cubicBezTo>
                  <a:cubicBezTo>
                    <a:pt x="111" y="9"/>
                    <a:pt x="112" y="14"/>
                    <a:pt x="114" y="12"/>
                  </a:cubicBezTo>
                  <a:cubicBezTo>
                    <a:pt x="115" y="11"/>
                    <a:pt x="114" y="9"/>
                    <a:pt x="115" y="8"/>
                  </a:cubicBezTo>
                  <a:cubicBezTo>
                    <a:pt x="116" y="8"/>
                    <a:pt x="116" y="10"/>
                    <a:pt x="117" y="11"/>
                  </a:cubicBezTo>
                  <a:cubicBezTo>
                    <a:pt x="120" y="13"/>
                    <a:pt x="124" y="16"/>
                    <a:pt x="126" y="19"/>
                  </a:cubicBezTo>
                  <a:cubicBezTo>
                    <a:pt x="127" y="21"/>
                    <a:pt x="129" y="23"/>
                    <a:pt x="128" y="25"/>
                  </a:cubicBezTo>
                  <a:cubicBezTo>
                    <a:pt x="126" y="32"/>
                    <a:pt x="135" y="48"/>
                    <a:pt x="137" y="60"/>
                  </a:cubicBezTo>
                  <a:cubicBezTo>
                    <a:pt x="138" y="66"/>
                    <a:pt x="134" y="66"/>
                    <a:pt x="134" y="72"/>
                  </a:cubicBezTo>
                  <a:cubicBezTo>
                    <a:pt x="134" y="73"/>
                    <a:pt x="143" y="86"/>
                    <a:pt x="144" y="87"/>
                  </a:cubicBezTo>
                  <a:cubicBezTo>
                    <a:pt x="149" y="91"/>
                    <a:pt x="147" y="88"/>
                    <a:pt x="149" y="85"/>
                  </a:cubicBezTo>
                  <a:cubicBezTo>
                    <a:pt x="150" y="84"/>
                    <a:pt x="150" y="89"/>
                    <a:pt x="151" y="90"/>
                  </a:cubicBezTo>
                  <a:cubicBezTo>
                    <a:pt x="153" y="92"/>
                    <a:pt x="155" y="93"/>
                    <a:pt x="157" y="95"/>
                  </a:cubicBezTo>
                  <a:cubicBezTo>
                    <a:pt x="158" y="96"/>
                    <a:pt x="161" y="94"/>
                    <a:pt x="162" y="95"/>
                  </a:cubicBezTo>
                  <a:cubicBezTo>
                    <a:pt x="163" y="97"/>
                    <a:pt x="162" y="100"/>
                    <a:pt x="164" y="100"/>
                  </a:cubicBezTo>
                  <a:cubicBezTo>
                    <a:pt x="165" y="101"/>
                    <a:pt x="167" y="99"/>
                    <a:pt x="169" y="99"/>
                  </a:cubicBezTo>
                  <a:cubicBezTo>
                    <a:pt x="170" y="99"/>
                    <a:pt x="170" y="112"/>
                    <a:pt x="170" y="113"/>
                  </a:cubicBezTo>
                  <a:cubicBezTo>
                    <a:pt x="162" y="120"/>
                    <a:pt x="170" y="97"/>
                    <a:pt x="165" y="106"/>
                  </a:cubicBezTo>
                  <a:cubicBezTo>
                    <a:pt x="165" y="106"/>
                    <a:pt x="163" y="113"/>
                    <a:pt x="163" y="114"/>
                  </a:cubicBezTo>
                  <a:cubicBezTo>
                    <a:pt x="161" y="116"/>
                    <a:pt x="159" y="105"/>
                    <a:pt x="157" y="107"/>
                  </a:cubicBezTo>
                  <a:cubicBezTo>
                    <a:pt x="152" y="111"/>
                    <a:pt x="155" y="117"/>
                    <a:pt x="154" y="117"/>
                  </a:cubicBezTo>
                  <a:cubicBezTo>
                    <a:pt x="151" y="117"/>
                    <a:pt x="146" y="111"/>
                    <a:pt x="145" y="113"/>
                  </a:cubicBezTo>
                  <a:cubicBezTo>
                    <a:pt x="144" y="117"/>
                    <a:pt x="149" y="115"/>
                    <a:pt x="150" y="118"/>
                  </a:cubicBezTo>
                  <a:cubicBezTo>
                    <a:pt x="151" y="122"/>
                    <a:pt x="148" y="125"/>
                    <a:pt x="148" y="129"/>
                  </a:cubicBezTo>
                  <a:cubicBezTo>
                    <a:pt x="148" y="130"/>
                    <a:pt x="154" y="117"/>
                    <a:pt x="157" y="118"/>
                  </a:cubicBezTo>
                  <a:cubicBezTo>
                    <a:pt x="163" y="120"/>
                    <a:pt x="157" y="125"/>
                    <a:pt x="158" y="126"/>
                  </a:cubicBezTo>
                  <a:cubicBezTo>
                    <a:pt x="159" y="127"/>
                    <a:pt x="162" y="125"/>
                    <a:pt x="162" y="127"/>
                  </a:cubicBezTo>
                  <a:cubicBezTo>
                    <a:pt x="163" y="128"/>
                    <a:pt x="162" y="130"/>
                    <a:pt x="162" y="132"/>
                  </a:cubicBezTo>
                  <a:cubicBezTo>
                    <a:pt x="162" y="133"/>
                    <a:pt x="148" y="137"/>
                    <a:pt x="147" y="138"/>
                  </a:cubicBezTo>
                  <a:cubicBezTo>
                    <a:pt x="144" y="139"/>
                    <a:pt x="137" y="134"/>
                    <a:pt x="136" y="134"/>
                  </a:cubicBezTo>
                  <a:cubicBezTo>
                    <a:pt x="133" y="135"/>
                    <a:pt x="129" y="137"/>
                    <a:pt x="129" y="135"/>
                  </a:cubicBezTo>
                  <a:cubicBezTo>
                    <a:pt x="128" y="127"/>
                    <a:pt x="131" y="131"/>
                    <a:pt x="130" y="131"/>
                  </a:cubicBezTo>
                  <a:cubicBezTo>
                    <a:pt x="126" y="130"/>
                    <a:pt x="122" y="129"/>
                    <a:pt x="118" y="128"/>
                  </a:cubicBezTo>
                  <a:cubicBezTo>
                    <a:pt x="113" y="126"/>
                    <a:pt x="122" y="120"/>
                    <a:pt x="115" y="118"/>
                  </a:cubicBezTo>
                  <a:cubicBezTo>
                    <a:pt x="113" y="117"/>
                    <a:pt x="111" y="127"/>
                    <a:pt x="107" y="131"/>
                  </a:cubicBezTo>
                  <a:cubicBezTo>
                    <a:pt x="104" y="134"/>
                    <a:pt x="98" y="132"/>
                    <a:pt x="95" y="132"/>
                  </a:cubicBezTo>
                  <a:cubicBezTo>
                    <a:pt x="94" y="133"/>
                    <a:pt x="90" y="139"/>
                    <a:pt x="83" y="140"/>
                  </a:cubicBezTo>
                  <a:cubicBezTo>
                    <a:pt x="71" y="142"/>
                    <a:pt x="69" y="142"/>
                    <a:pt x="69" y="141"/>
                  </a:cubicBezTo>
                  <a:cubicBezTo>
                    <a:pt x="70" y="140"/>
                    <a:pt x="74" y="141"/>
                    <a:pt x="69" y="141"/>
                  </a:cubicBezTo>
                  <a:cubicBezTo>
                    <a:pt x="63" y="141"/>
                    <a:pt x="68" y="143"/>
                    <a:pt x="67" y="143"/>
                  </a:cubicBezTo>
                  <a:cubicBezTo>
                    <a:pt x="63" y="142"/>
                    <a:pt x="58" y="141"/>
                    <a:pt x="53" y="142"/>
                  </a:cubicBezTo>
                  <a:cubicBezTo>
                    <a:pt x="51" y="142"/>
                    <a:pt x="44" y="143"/>
                    <a:pt x="46" y="142"/>
                  </a:cubicBezTo>
                  <a:cubicBezTo>
                    <a:pt x="47" y="142"/>
                    <a:pt x="48" y="142"/>
                    <a:pt x="49" y="141"/>
                  </a:cubicBezTo>
                  <a:cubicBezTo>
                    <a:pt x="50" y="140"/>
                    <a:pt x="47" y="140"/>
                    <a:pt x="46" y="138"/>
                  </a:cubicBezTo>
                  <a:cubicBezTo>
                    <a:pt x="45" y="137"/>
                    <a:pt x="44" y="123"/>
                    <a:pt x="45" y="122"/>
                  </a:cubicBezTo>
                  <a:cubicBezTo>
                    <a:pt x="47" y="118"/>
                    <a:pt x="31" y="120"/>
                    <a:pt x="27" y="118"/>
                  </a:cubicBezTo>
                  <a:cubicBezTo>
                    <a:pt x="22" y="116"/>
                    <a:pt x="7" y="98"/>
                    <a:pt x="11" y="95"/>
                  </a:cubicBezTo>
                  <a:cubicBezTo>
                    <a:pt x="22" y="87"/>
                    <a:pt x="40" y="90"/>
                    <a:pt x="52" y="92"/>
                  </a:cubicBezTo>
                  <a:cubicBezTo>
                    <a:pt x="71" y="96"/>
                    <a:pt x="71" y="93"/>
                    <a:pt x="69" y="92"/>
                  </a:cubicBezTo>
                  <a:cubicBezTo>
                    <a:pt x="61" y="87"/>
                    <a:pt x="55" y="80"/>
                    <a:pt x="47" y="79"/>
                  </a:cubicBezTo>
                  <a:cubicBezTo>
                    <a:pt x="43" y="78"/>
                    <a:pt x="36" y="82"/>
                    <a:pt x="31" y="81"/>
                  </a:cubicBezTo>
                  <a:cubicBezTo>
                    <a:pt x="26" y="81"/>
                    <a:pt x="19" y="79"/>
                    <a:pt x="13" y="78"/>
                  </a:cubicBezTo>
                  <a:cubicBezTo>
                    <a:pt x="12" y="78"/>
                    <a:pt x="6" y="67"/>
                    <a:pt x="7" y="65"/>
                  </a:cubicBezTo>
                  <a:cubicBezTo>
                    <a:pt x="9" y="61"/>
                    <a:pt x="19" y="61"/>
                    <a:pt x="22" y="60"/>
                  </a:cubicBezTo>
                  <a:cubicBezTo>
                    <a:pt x="23" y="60"/>
                    <a:pt x="29" y="56"/>
                    <a:pt x="30" y="58"/>
                  </a:cubicBezTo>
                  <a:cubicBezTo>
                    <a:pt x="30" y="59"/>
                    <a:pt x="33" y="59"/>
                    <a:pt x="32" y="58"/>
                  </a:cubicBezTo>
                  <a:cubicBezTo>
                    <a:pt x="32" y="57"/>
                    <a:pt x="28" y="58"/>
                    <a:pt x="28" y="56"/>
                  </a:cubicBezTo>
                  <a:cubicBezTo>
                    <a:pt x="29" y="52"/>
                    <a:pt x="40" y="59"/>
                    <a:pt x="39" y="54"/>
                  </a:cubicBezTo>
                  <a:cubicBezTo>
                    <a:pt x="39" y="53"/>
                    <a:pt x="37" y="55"/>
                    <a:pt x="36" y="55"/>
                  </a:cubicBezTo>
                  <a:cubicBezTo>
                    <a:pt x="32" y="56"/>
                    <a:pt x="39" y="53"/>
                    <a:pt x="34" y="53"/>
                  </a:cubicBezTo>
                  <a:cubicBezTo>
                    <a:pt x="31" y="53"/>
                    <a:pt x="27" y="54"/>
                    <a:pt x="24" y="55"/>
                  </a:cubicBezTo>
                  <a:cubicBezTo>
                    <a:pt x="22" y="55"/>
                    <a:pt x="22" y="58"/>
                    <a:pt x="18" y="56"/>
                  </a:cubicBezTo>
                  <a:cubicBezTo>
                    <a:pt x="17" y="55"/>
                    <a:pt x="18" y="52"/>
                    <a:pt x="17" y="52"/>
                  </a:cubicBezTo>
                  <a:cubicBezTo>
                    <a:pt x="15" y="52"/>
                    <a:pt x="15" y="56"/>
                    <a:pt x="14" y="56"/>
                  </a:cubicBezTo>
                  <a:cubicBezTo>
                    <a:pt x="0" y="54"/>
                    <a:pt x="18" y="52"/>
                    <a:pt x="16" y="47"/>
                  </a:cubicBezTo>
                  <a:cubicBezTo>
                    <a:pt x="16" y="46"/>
                    <a:pt x="2" y="50"/>
                    <a:pt x="4" y="42"/>
                  </a:cubicBezTo>
                  <a:cubicBezTo>
                    <a:pt x="5" y="35"/>
                    <a:pt x="11" y="34"/>
                    <a:pt x="15" y="31"/>
                  </a:cubicBezTo>
                  <a:cubicBezTo>
                    <a:pt x="18" y="28"/>
                    <a:pt x="9" y="27"/>
                    <a:pt x="13" y="22"/>
                  </a:cubicBezTo>
                  <a:cubicBezTo>
                    <a:pt x="15" y="20"/>
                    <a:pt x="47" y="0"/>
                    <a:pt x="50" y="1"/>
                  </a:cubicBezTo>
                  <a:cubicBezTo>
                    <a:pt x="60" y="7"/>
                    <a:pt x="51" y="22"/>
                    <a:pt x="47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80998653-5615-6AC9-FA28-5A5F4E90EA0E}"/>
                </a:ext>
              </a:extLst>
            </p:cNvPr>
            <p:cNvSpPr/>
            <p:nvPr/>
          </p:nvSpPr>
          <p:spPr bwMode="auto">
            <a:xfrm>
              <a:off x="3418389" y="1629374"/>
              <a:ext cx="1035748" cy="802341"/>
            </a:xfrm>
            <a:custGeom>
              <a:avLst/>
              <a:gdLst>
                <a:gd name="T0" fmla="*/ 248 w 330"/>
                <a:gd name="T1" fmla="*/ 110 h 256"/>
                <a:gd name="T2" fmla="*/ 263 w 330"/>
                <a:gd name="T3" fmla="*/ 101 h 256"/>
                <a:gd name="T4" fmla="*/ 278 w 330"/>
                <a:gd name="T5" fmla="*/ 108 h 256"/>
                <a:gd name="T6" fmla="*/ 290 w 330"/>
                <a:gd name="T7" fmla="*/ 121 h 256"/>
                <a:gd name="T8" fmla="*/ 300 w 330"/>
                <a:gd name="T9" fmla="*/ 110 h 256"/>
                <a:gd name="T10" fmla="*/ 316 w 330"/>
                <a:gd name="T11" fmla="*/ 133 h 256"/>
                <a:gd name="T12" fmla="*/ 302 w 330"/>
                <a:gd name="T13" fmla="*/ 150 h 256"/>
                <a:gd name="T14" fmla="*/ 312 w 330"/>
                <a:gd name="T15" fmla="*/ 167 h 256"/>
                <a:gd name="T16" fmla="*/ 298 w 330"/>
                <a:gd name="T17" fmla="*/ 164 h 256"/>
                <a:gd name="T18" fmla="*/ 277 w 330"/>
                <a:gd name="T19" fmla="*/ 153 h 256"/>
                <a:gd name="T20" fmla="*/ 253 w 330"/>
                <a:gd name="T21" fmla="*/ 147 h 256"/>
                <a:gd name="T22" fmla="*/ 251 w 330"/>
                <a:gd name="T23" fmla="*/ 159 h 256"/>
                <a:gd name="T24" fmla="*/ 270 w 330"/>
                <a:gd name="T25" fmla="*/ 175 h 256"/>
                <a:gd name="T26" fmla="*/ 280 w 330"/>
                <a:gd name="T27" fmla="*/ 179 h 256"/>
                <a:gd name="T28" fmla="*/ 303 w 330"/>
                <a:gd name="T29" fmla="*/ 185 h 256"/>
                <a:gd name="T30" fmla="*/ 321 w 330"/>
                <a:gd name="T31" fmla="*/ 208 h 256"/>
                <a:gd name="T32" fmla="*/ 318 w 330"/>
                <a:gd name="T33" fmla="*/ 222 h 256"/>
                <a:gd name="T34" fmla="*/ 303 w 330"/>
                <a:gd name="T35" fmla="*/ 225 h 256"/>
                <a:gd name="T36" fmla="*/ 284 w 330"/>
                <a:gd name="T37" fmla="*/ 217 h 256"/>
                <a:gd name="T38" fmla="*/ 293 w 330"/>
                <a:gd name="T39" fmla="*/ 234 h 256"/>
                <a:gd name="T40" fmla="*/ 322 w 330"/>
                <a:gd name="T41" fmla="*/ 250 h 256"/>
                <a:gd name="T42" fmla="*/ 254 w 330"/>
                <a:gd name="T43" fmla="*/ 249 h 256"/>
                <a:gd name="T44" fmla="*/ 238 w 330"/>
                <a:gd name="T45" fmla="*/ 232 h 256"/>
                <a:gd name="T46" fmla="*/ 215 w 330"/>
                <a:gd name="T47" fmla="*/ 217 h 256"/>
                <a:gd name="T48" fmla="*/ 199 w 330"/>
                <a:gd name="T49" fmla="*/ 216 h 256"/>
                <a:gd name="T50" fmla="*/ 162 w 330"/>
                <a:gd name="T51" fmla="*/ 234 h 256"/>
                <a:gd name="T52" fmla="*/ 192 w 330"/>
                <a:gd name="T53" fmla="*/ 213 h 256"/>
                <a:gd name="T54" fmla="*/ 206 w 330"/>
                <a:gd name="T55" fmla="*/ 198 h 256"/>
                <a:gd name="T56" fmla="*/ 233 w 330"/>
                <a:gd name="T57" fmla="*/ 164 h 256"/>
                <a:gd name="T58" fmla="*/ 202 w 330"/>
                <a:gd name="T59" fmla="*/ 147 h 256"/>
                <a:gd name="T60" fmla="*/ 171 w 330"/>
                <a:gd name="T61" fmla="*/ 122 h 256"/>
                <a:gd name="T62" fmla="*/ 159 w 330"/>
                <a:gd name="T63" fmla="*/ 116 h 256"/>
                <a:gd name="T64" fmla="*/ 135 w 330"/>
                <a:gd name="T65" fmla="*/ 96 h 256"/>
                <a:gd name="T66" fmla="*/ 107 w 330"/>
                <a:gd name="T67" fmla="*/ 80 h 256"/>
                <a:gd name="T68" fmla="*/ 74 w 330"/>
                <a:gd name="T69" fmla="*/ 100 h 256"/>
                <a:gd name="T70" fmla="*/ 55 w 330"/>
                <a:gd name="T71" fmla="*/ 114 h 256"/>
                <a:gd name="T72" fmla="*/ 9 w 330"/>
                <a:gd name="T73" fmla="*/ 91 h 256"/>
                <a:gd name="T74" fmla="*/ 4 w 330"/>
                <a:gd name="T75" fmla="*/ 60 h 256"/>
                <a:gd name="T76" fmla="*/ 35 w 330"/>
                <a:gd name="T77" fmla="*/ 7 h 256"/>
                <a:gd name="T78" fmla="*/ 47 w 330"/>
                <a:gd name="T79" fmla="*/ 81 h 256"/>
                <a:gd name="T80" fmla="*/ 52 w 330"/>
                <a:gd name="T81" fmla="*/ 55 h 256"/>
                <a:gd name="T82" fmla="*/ 49 w 330"/>
                <a:gd name="T83" fmla="*/ 34 h 256"/>
                <a:gd name="T84" fmla="*/ 42 w 330"/>
                <a:gd name="T85" fmla="*/ 13 h 256"/>
                <a:gd name="T86" fmla="*/ 79 w 330"/>
                <a:gd name="T87" fmla="*/ 33 h 256"/>
                <a:gd name="T88" fmla="*/ 86 w 330"/>
                <a:gd name="T89" fmla="*/ 31 h 256"/>
                <a:gd name="T90" fmla="*/ 103 w 330"/>
                <a:gd name="T91" fmla="*/ 43 h 256"/>
                <a:gd name="T92" fmla="*/ 99 w 330"/>
                <a:gd name="T93" fmla="*/ 21 h 256"/>
                <a:gd name="T94" fmla="*/ 126 w 330"/>
                <a:gd name="T95" fmla="*/ 34 h 256"/>
                <a:gd name="T96" fmla="*/ 143 w 330"/>
                <a:gd name="T97" fmla="*/ 43 h 256"/>
                <a:gd name="T98" fmla="*/ 150 w 330"/>
                <a:gd name="T99" fmla="*/ 45 h 256"/>
                <a:gd name="T100" fmla="*/ 165 w 330"/>
                <a:gd name="T101" fmla="*/ 54 h 256"/>
                <a:gd name="T102" fmla="*/ 175 w 330"/>
                <a:gd name="T103" fmla="*/ 68 h 256"/>
                <a:gd name="T104" fmla="*/ 202 w 330"/>
                <a:gd name="T105" fmla="*/ 52 h 256"/>
                <a:gd name="T106" fmla="*/ 199 w 330"/>
                <a:gd name="T107" fmla="*/ 79 h 256"/>
                <a:gd name="T108" fmla="*/ 199 w 330"/>
                <a:gd name="T109" fmla="*/ 81 h 256"/>
                <a:gd name="T110" fmla="*/ 219 w 330"/>
                <a:gd name="T111" fmla="*/ 90 h 256"/>
                <a:gd name="T112" fmla="*/ 227 w 330"/>
                <a:gd name="T113" fmla="*/ 9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256">
                  <a:moveTo>
                    <a:pt x="239" y="102"/>
                  </a:moveTo>
                  <a:cubicBezTo>
                    <a:pt x="235" y="111"/>
                    <a:pt x="239" y="106"/>
                    <a:pt x="239" y="105"/>
                  </a:cubicBezTo>
                  <a:cubicBezTo>
                    <a:pt x="239" y="105"/>
                    <a:pt x="237" y="100"/>
                    <a:pt x="240" y="101"/>
                  </a:cubicBezTo>
                  <a:cubicBezTo>
                    <a:pt x="246" y="101"/>
                    <a:pt x="242" y="110"/>
                    <a:pt x="247" y="107"/>
                  </a:cubicBezTo>
                  <a:cubicBezTo>
                    <a:pt x="249" y="106"/>
                    <a:pt x="242" y="100"/>
                    <a:pt x="249" y="102"/>
                  </a:cubicBezTo>
                  <a:cubicBezTo>
                    <a:pt x="249" y="102"/>
                    <a:pt x="249" y="103"/>
                    <a:pt x="249" y="103"/>
                  </a:cubicBezTo>
                  <a:cubicBezTo>
                    <a:pt x="249" y="104"/>
                    <a:pt x="248" y="104"/>
                    <a:pt x="248" y="104"/>
                  </a:cubicBezTo>
                  <a:cubicBezTo>
                    <a:pt x="251" y="102"/>
                    <a:pt x="253" y="106"/>
                    <a:pt x="251" y="109"/>
                  </a:cubicBezTo>
                  <a:cubicBezTo>
                    <a:pt x="251" y="110"/>
                    <a:pt x="247" y="109"/>
                    <a:pt x="248" y="110"/>
                  </a:cubicBezTo>
                  <a:cubicBezTo>
                    <a:pt x="249" y="112"/>
                    <a:pt x="251" y="112"/>
                    <a:pt x="252" y="111"/>
                  </a:cubicBezTo>
                  <a:cubicBezTo>
                    <a:pt x="253" y="111"/>
                    <a:pt x="252" y="101"/>
                    <a:pt x="252" y="99"/>
                  </a:cubicBezTo>
                  <a:cubicBezTo>
                    <a:pt x="252" y="98"/>
                    <a:pt x="254" y="101"/>
                    <a:pt x="254" y="102"/>
                  </a:cubicBezTo>
                  <a:cubicBezTo>
                    <a:pt x="254" y="102"/>
                    <a:pt x="257" y="113"/>
                    <a:pt x="258" y="113"/>
                  </a:cubicBezTo>
                  <a:cubicBezTo>
                    <a:pt x="258" y="112"/>
                    <a:pt x="252" y="96"/>
                    <a:pt x="259" y="102"/>
                  </a:cubicBezTo>
                  <a:cubicBezTo>
                    <a:pt x="261" y="105"/>
                    <a:pt x="261" y="112"/>
                    <a:pt x="264" y="111"/>
                  </a:cubicBezTo>
                  <a:cubicBezTo>
                    <a:pt x="267" y="110"/>
                    <a:pt x="259" y="106"/>
                    <a:pt x="260" y="103"/>
                  </a:cubicBezTo>
                  <a:cubicBezTo>
                    <a:pt x="260" y="101"/>
                    <a:pt x="265" y="96"/>
                    <a:pt x="265" y="99"/>
                  </a:cubicBezTo>
                  <a:cubicBezTo>
                    <a:pt x="266" y="100"/>
                    <a:pt x="263" y="100"/>
                    <a:pt x="263" y="101"/>
                  </a:cubicBezTo>
                  <a:cubicBezTo>
                    <a:pt x="262" y="103"/>
                    <a:pt x="265" y="103"/>
                    <a:pt x="265" y="105"/>
                  </a:cubicBezTo>
                  <a:cubicBezTo>
                    <a:pt x="265" y="106"/>
                    <a:pt x="264" y="110"/>
                    <a:pt x="265" y="109"/>
                  </a:cubicBezTo>
                  <a:cubicBezTo>
                    <a:pt x="266" y="106"/>
                    <a:pt x="270" y="100"/>
                    <a:pt x="271" y="102"/>
                  </a:cubicBezTo>
                  <a:cubicBezTo>
                    <a:pt x="272" y="103"/>
                    <a:pt x="269" y="105"/>
                    <a:pt x="270" y="106"/>
                  </a:cubicBezTo>
                  <a:cubicBezTo>
                    <a:pt x="270" y="107"/>
                    <a:pt x="271" y="105"/>
                    <a:pt x="272" y="104"/>
                  </a:cubicBezTo>
                  <a:cubicBezTo>
                    <a:pt x="274" y="101"/>
                    <a:pt x="273" y="105"/>
                    <a:pt x="274" y="106"/>
                  </a:cubicBezTo>
                  <a:cubicBezTo>
                    <a:pt x="274" y="106"/>
                    <a:pt x="276" y="104"/>
                    <a:pt x="276" y="105"/>
                  </a:cubicBezTo>
                  <a:cubicBezTo>
                    <a:pt x="276" y="106"/>
                    <a:pt x="273" y="108"/>
                    <a:pt x="274" y="110"/>
                  </a:cubicBezTo>
                  <a:cubicBezTo>
                    <a:pt x="275" y="111"/>
                    <a:pt x="277" y="108"/>
                    <a:pt x="278" y="108"/>
                  </a:cubicBezTo>
                  <a:cubicBezTo>
                    <a:pt x="280" y="108"/>
                    <a:pt x="282" y="110"/>
                    <a:pt x="281" y="111"/>
                  </a:cubicBezTo>
                  <a:cubicBezTo>
                    <a:pt x="281" y="112"/>
                    <a:pt x="272" y="114"/>
                    <a:pt x="272" y="114"/>
                  </a:cubicBezTo>
                  <a:cubicBezTo>
                    <a:pt x="275" y="116"/>
                    <a:pt x="278" y="112"/>
                    <a:pt x="281" y="113"/>
                  </a:cubicBezTo>
                  <a:cubicBezTo>
                    <a:pt x="282" y="113"/>
                    <a:pt x="274" y="119"/>
                    <a:pt x="277" y="122"/>
                  </a:cubicBezTo>
                  <a:cubicBezTo>
                    <a:pt x="278" y="123"/>
                    <a:pt x="278" y="122"/>
                    <a:pt x="278" y="122"/>
                  </a:cubicBezTo>
                  <a:cubicBezTo>
                    <a:pt x="278" y="120"/>
                    <a:pt x="282" y="109"/>
                    <a:pt x="286" y="111"/>
                  </a:cubicBezTo>
                  <a:cubicBezTo>
                    <a:pt x="288" y="112"/>
                    <a:pt x="286" y="119"/>
                    <a:pt x="287" y="119"/>
                  </a:cubicBezTo>
                  <a:cubicBezTo>
                    <a:pt x="291" y="117"/>
                    <a:pt x="285" y="108"/>
                    <a:pt x="288" y="107"/>
                  </a:cubicBezTo>
                  <a:cubicBezTo>
                    <a:pt x="293" y="106"/>
                    <a:pt x="290" y="120"/>
                    <a:pt x="290" y="121"/>
                  </a:cubicBezTo>
                  <a:cubicBezTo>
                    <a:pt x="289" y="122"/>
                    <a:pt x="288" y="124"/>
                    <a:pt x="288" y="123"/>
                  </a:cubicBezTo>
                  <a:cubicBezTo>
                    <a:pt x="290" y="111"/>
                    <a:pt x="292" y="124"/>
                    <a:pt x="293" y="124"/>
                  </a:cubicBezTo>
                  <a:cubicBezTo>
                    <a:pt x="296" y="122"/>
                    <a:pt x="291" y="119"/>
                    <a:pt x="291" y="118"/>
                  </a:cubicBezTo>
                  <a:cubicBezTo>
                    <a:pt x="292" y="117"/>
                    <a:pt x="293" y="116"/>
                    <a:pt x="294" y="115"/>
                  </a:cubicBezTo>
                  <a:cubicBezTo>
                    <a:pt x="294" y="115"/>
                    <a:pt x="295" y="114"/>
                    <a:pt x="295" y="115"/>
                  </a:cubicBezTo>
                  <a:cubicBezTo>
                    <a:pt x="297" y="117"/>
                    <a:pt x="296" y="122"/>
                    <a:pt x="299" y="123"/>
                  </a:cubicBezTo>
                  <a:cubicBezTo>
                    <a:pt x="302" y="124"/>
                    <a:pt x="297" y="117"/>
                    <a:pt x="296" y="114"/>
                  </a:cubicBezTo>
                  <a:cubicBezTo>
                    <a:pt x="296" y="112"/>
                    <a:pt x="302" y="117"/>
                    <a:pt x="303" y="118"/>
                  </a:cubicBezTo>
                  <a:cubicBezTo>
                    <a:pt x="304" y="118"/>
                    <a:pt x="298" y="112"/>
                    <a:pt x="300" y="110"/>
                  </a:cubicBezTo>
                  <a:cubicBezTo>
                    <a:pt x="300" y="110"/>
                    <a:pt x="313" y="113"/>
                    <a:pt x="314" y="115"/>
                  </a:cubicBezTo>
                  <a:cubicBezTo>
                    <a:pt x="317" y="120"/>
                    <a:pt x="300" y="117"/>
                    <a:pt x="306" y="119"/>
                  </a:cubicBezTo>
                  <a:cubicBezTo>
                    <a:pt x="307" y="120"/>
                    <a:pt x="308" y="118"/>
                    <a:pt x="310" y="118"/>
                  </a:cubicBezTo>
                  <a:cubicBezTo>
                    <a:pt x="326" y="119"/>
                    <a:pt x="296" y="119"/>
                    <a:pt x="315" y="123"/>
                  </a:cubicBezTo>
                  <a:cubicBezTo>
                    <a:pt x="317" y="123"/>
                    <a:pt x="314" y="126"/>
                    <a:pt x="313" y="126"/>
                  </a:cubicBezTo>
                  <a:cubicBezTo>
                    <a:pt x="311" y="127"/>
                    <a:pt x="304" y="124"/>
                    <a:pt x="304" y="126"/>
                  </a:cubicBezTo>
                  <a:cubicBezTo>
                    <a:pt x="304" y="127"/>
                    <a:pt x="313" y="128"/>
                    <a:pt x="306" y="132"/>
                  </a:cubicBezTo>
                  <a:cubicBezTo>
                    <a:pt x="305" y="132"/>
                    <a:pt x="303" y="129"/>
                    <a:pt x="302" y="130"/>
                  </a:cubicBezTo>
                  <a:cubicBezTo>
                    <a:pt x="302" y="130"/>
                    <a:pt x="316" y="132"/>
                    <a:pt x="316" y="133"/>
                  </a:cubicBezTo>
                  <a:cubicBezTo>
                    <a:pt x="313" y="138"/>
                    <a:pt x="303" y="133"/>
                    <a:pt x="304" y="136"/>
                  </a:cubicBezTo>
                  <a:cubicBezTo>
                    <a:pt x="304" y="136"/>
                    <a:pt x="315" y="136"/>
                    <a:pt x="315" y="139"/>
                  </a:cubicBezTo>
                  <a:cubicBezTo>
                    <a:pt x="315" y="143"/>
                    <a:pt x="309" y="139"/>
                    <a:pt x="308" y="140"/>
                  </a:cubicBezTo>
                  <a:cubicBezTo>
                    <a:pt x="305" y="140"/>
                    <a:pt x="316" y="144"/>
                    <a:pt x="314" y="147"/>
                  </a:cubicBezTo>
                  <a:cubicBezTo>
                    <a:pt x="313" y="148"/>
                    <a:pt x="311" y="143"/>
                    <a:pt x="309" y="144"/>
                  </a:cubicBezTo>
                  <a:cubicBezTo>
                    <a:pt x="307" y="145"/>
                    <a:pt x="315" y="151"/>
                    <a:pt x="308" y="148"/>
                  </a:cubicBezTo>
                  <a:cubicBezTo>
                    <a:pt x="306" y="147"/>
                    <a:pt x="302" y="142"/>
                    <a:pt x="302" y="142"/>
                  </a:cubicBezTo>
                  <a:cubicBezTo>
                    <a:pt x="302" y="144"/>
                    <a:pt x="307" y="148"/>
                    <a:pt x="306" y="148"/>
                  </a:cubicBezTo>
                  <a:cubicBezTo>
                    <a:pt x="305" y="149"/>
                    <a:pt x="302" y="149"/>
                    <a:pt x="302" y="150"/>
                  </a:cubicBezTo>
                  <a:cubicBezTo>
                    <a:pt x="305" y="161"/>
                    <a:pt x="306" y="140"/>
                    <a:pt x="310" y="153"/>
                  </a:cubicBezTo>
                  <a:cubicBezTo>
                    <a:pt x="310" y="155"/>
                    <a:pt x="306" y="153"/>
                    <a:pt x="306" y="154"/>
                  </a:cubicBezTo>
                  <a:cubicBezTo>
                    <a:pt x="305" y="155"/>
                    <a:pt x="308" y="154"/>
                    <a:pt x="309" y="155"/>
                  </a:cubicBezTo>
                  <a:cubicBezTo>
                    <a:pt x="310" y="155"/>
                    <a:pt x="308" y="155"/>
                    <a:pt x="308" y="156"/>
                  </a:cubicBezTo>
                  <a:cubicBezTo>
                    <a:pt x="308" y="157"/>
                    <a:pt x="310" y="156"/>
                    <a:pt x="311" y="157"/>
                  </a:cubicBezTo>
                  <a:cubicBezTo>
                    <a:pt x="311" y="157"/>
                    <a:pt x="312" y="159"/>
                    <a:pt x="310" y="160"/>
                  </a:cubicBezTo>
                  <a:cubicBezTo>
                    <a:pt x="310" y="161"/>
                    <a:pt x="311" y="160"/>
                    <a:pt x="311" y="160"/>
                  </a:cubicBezTo>
                  <a:cubicBezTo>
                    <a:pt x="312" y="161"/>
                    <a:pt x="315" y="164"/>
                    <a:pt x="314" y="168"/>
                  </a:cubicBezTo>
                  <a:cubicBezTo>
                    <a:pt x="313" y="168"/>
                    <a:pt x="313" y="168"/>
                    <a:pt x="312" y="167"/>
                  </a:cubicBezTo>
                  <a:cubicBezTo>
                    <a:pt x="312" y="166"/>
                    <a:pt x="309" y="167"/>
                    <a:pt x="309" y="166"/>
                  </a:cubicBezTo>
                  <a:cubicBezTo>
                    <a:pt x="311" y="164"/>
                    <a:pt x="308" y="159"/>
                    <a:pt x="307" y="162"/>
                  </a:cubicBezTo>
                  <a:cubicBezTo>
                    <a:pt x="307" y="163"/>
                    <a:pt x="307" y="166"/>
                    <a:pt x="306" y="166"/>
                  </a:cubicBezTo>
                  <a:cubicBezTo>
                    <a:pt x="306" y="167"/>
                    <a:pt x="305" y="166"/>
                    <a:pt x="305" y="166"/>
                  </a:cubicBezTo>
                  <a:cubicBezTo>
                    <a:pt x="304" y="166"/>
                    <a:pt x="304" y="166"/>
                    <a:pt x="304" y="166"/>
                  </a:cubicBezTo>
                  <a:cubicBezTo>
                    <a:pt x="301" y="165"/>
                    <a:pt x="303" y="158"/>
                    <a:pt x="300" y="158"/>
                  </a:cubicBezTo>
                  <a:cubicBezTo>
                    <a:pt x="298" y="158"/>
                    <a:pt x="301" y="166"/>
                    <a:pt x="301" y="167"/>
                  </a:cubicBezTo>
                  <a:cubicBezTo>
                    <a:pt x="301" y="168"/>
                    <a:pt x="301" y="167"/>
                    <a:pt x="300" y="167"/>
                  </a:cubicBezTo>
                  <a:cubicBezTo>
                    <a:pt x="298" y="167"/>
                    <a:pt x="300" y="166"/>
                    <a:pt x="298" y="164"/>
                  </a:cubicBezTo>
                  <a:cubicBezTo>
                    <a:pt x="298" y="163"/>
                    <a:pt x="294" y="165"/>
                    <a:pt x="295" y="164"/>
                  </a:cubicBezTo>
                  <a:cubicBezTo>
                    <a:pt x="295" y="161"/>
                    <a:pt x="299" y="159"/>
                    <a:pt x="298" y="158"/>
                  </a:cubicBezTo>
                  <a:cubicBezTo>
                    <a:pt x="296" y="156"/>
                    <a:pt x="296" y="163"/>
                    <a:pt x="293" y="163"/>
                  </a:cubicBezTo>
                  <a:cubicBezTo>
                    <a:pt x="287" y="165"/>
                    <a:pt x="297" y="154"/>
                    <a:pt x="291" y="154"/>
                  </a:cubicBezTo>
                  <a:cubicBezTo>
                    <a:pt x="287" y="153"/>
                    <a:pt x="291" y="159"/>
                    <a:pt x="286" y="158"/>
                  </a:cubicBezTo>
                  <a:cubicBezTo>
                    <a:pt x="281" y="157"/>
                    <a:pt x="285" y="149"/>
                    <a:pt x="287" y="148"/>
                  </a:cubicBezTo>
                  <a:cubicBezTo>
                    <a:pt x="289" y="146"/>
                    <a:pt x="286" y="143"/>
                    <a:pt x="288" y="137"/>
                  </a:cubicBezTo>
                  <a:cubicBezTo>
                    <a:pt x="289" y="135"/>
                    <a:pt x="285" y="140"/>
                    <a:pt x="285" y="142"/>
                  </a:cubicBezTo>
                  <a:cubicBezTo>
                    <a:pt x="286" y="144"/>
                    <a:pt x="281" y="157"/>
                    <a:pt x="277" y="153"/>
                  </a:cubicBezTo>
                  <a:cubicBezTo>
                    <a:pt x="276" y="152"/>
                    <a:pt x="277" y="141"/>
                    <a:pt x="277" y="141"/>
                  </a:cubicBezTo>
                  <a:cubicBezTo>
                    <a:pt x="276" y="142"/>
                    <a:pt x="279" y="150"/>
                    <a:pt x="276" y="150"/>
                  </a:cubicBezTo>
                  <a:cubicBezTo>
                    <a:pt x="274" y="150"/>
                    <a:pt x="273" y="147"/>
                    <a:pt x="272" y="147"/>
                  </a:cubicBezTo>
                  <a:cubicBezTo>
                    <a:pt x="270" y="146"/>
                    <a:pt x="270" y="150"/>
                    <a:pt x="269" y="150"/>
                  </a:cubicBezTo>
                  <a:cubicBezTo>
                    <a:pt x="264" y="148"/>
                    <a:pt x="264" y="133"/>
                    <a:pt x="259" y="142"/>
                  </a:cubicBezTo>
                  <a:cubicBezTo>
                    <a:pt x="258" y="143"/>
                    <a:pt x="260" y="144"/>
                    <a:pt x="260" y="146"/>
                  </a:cubicBezTo>
                  <a:cubicBezTo>
                    <a:pt x="260" y="147"/>
                    <a:pt x="258" y="145"/>
                    <a:pt x="257" y="145"/>
                  </a:cubicBezTo>
                  <a:cubicBezTo>
                    <a:pt x="255" y="144"/>
                    <a:pt x="255" y="145"/>
                    <a:pt x="254" y="145"/>
                  </a:cubicBezTo>
                  <a:cubicBezTo>
                    <a:pt x="253" y="145"/>
                    <a:pt x="252" y="147"/>
                    <a:pt x="253" y="147"/>
                  </a:cubicBezTo>
                  <a:cubicBezTo>
                    <a:pt x="261" y="146"/>
                    <a:pt x="257" y="146"/>
                    <a:pt x="261" y="152"/>
                  </a:cubicBezTo>
                  <a:cubicBezTo>
                    <a:pt x="263" y="154"/>
                    <a:pt x="249" y="147"/>
                    <a:pt x="251" y="149"/>
                  </a:cubicBezTo>
                  <a:cubicBezTo>
                    <a:pt x="253" y="152"/>
                    <a:pt x="267" y="159"/>
                    <a:pt x="265" y="160"/>
                  </a:cubicBezTo>
                  <a:cubicBezTo>
                    <a:pt x="263" y="162"/>
                    <a:pt x="262" y="160"/>
                    <a:pt x="259" y="161"/>
                  </a:cubicBezTo>
                  <a:cubicBezTo>
                    <a:pt x="259" y="162"/>
                    <a:pt x="261" y="163"/>
                    <a:pt x="261" y="163"/>
                  </a:cubicBezTo>
                  <a:cubicBezTo>
                    <a:pt x="261" y="164"/>
                    <a:pt x="259" y="164"/>
                    <a:pt x="258" y="164"/>
                  </a:cubicBezTo>
                  <a:cubicBezTo>
                    <a:pt x="257" y="163"/>
                    <a:pt x="257" y="163"/>
                    <a:pt x="256" y="162"/>
                  </a:cubicBezTo>
                  <a:cubicBezTo>
                    <a:pt x="256" y="161"/>
                    <a:pt x="257" y="160"/>
                    <a:pt x="256" y="160"/>
                  </a:cubicBezTo>
                  <a:cubicBezTo>
                    <a:pt x="255" y="159"/>
                    <a:pt x="252" y="160"/>
                    <a:pt x="251" y="159"/>
                  </a:cubicBezTo>
                  <a:cubicBezTo>
                    <a:pt x="250" y="158"/>
                    <a:pt x="249" y="156"/>
                    <a:pt x="248" y="157"/>
                  </a:cubicBezTo>
                  <a:cubicBezTo>
                    <a:pt x="247" y="157"/>
                    <a:pt x="245" y="160"/>
                    <a:pt x="246" y="161"/>
                  </a:cubicBezTo>
                  <a:cubicBezTo>
                    <a:pt x="248" y="163"/>
                    <a:pt x="253" y="157"/>
                    <a:pt x="255" y="160"/>
                  </a:cubicBezTo>
                  <a:cubicBezTo>
                    <a:pt x="261" y="167"/>
                    <a:pt x="248" y="168"/>
                    <a:pt x="260" y="165"/>
                  </a:cubicBezTo>
                  <a:cubicBezTo>
                    <a:pt x="261" y="165"/>
                    <a:pt x="261" y="172"/>
                    <a:pt x="261" y="173"/>
                  </a:cubicBezTo>
                  <a:cubicBezTo>
                    <a:pt x="261" y="173"/>
                    <a:pt x="261" y="175"/>
                    <a:pt x="262" y="174"/>
                  </a:cubicBezTo>
                  <a:cubicBezTo>
                    <a:pt x="262" y="174"/>
                    <a:pt x="264" y="166"/>
                    <a:pt x="265" y="168"/>
                  </a:cubicBezTo>
                  <a:cubicBezTo>
                    <a:pt x="267" y="169"/>
                    <a:pt x="271" y="169"/>
                    <a:pt x="272" y="171"/>
                  </a:cubicBezTo>
                  <a:cubicBezTo>
                    <a:pt x="273" y="173"/>
                    <a:pt x="270" y="174"/>
                    <a:pt x="270" y="175"/>
                  </a:cubicBezTo>
                  <a:cubicBezTo>
                    <a:pt x="269" y="176"/>
                    <a:pt x="272" y="174"/>
                    <a:pt x="273" y="174"/>
                  </a:cubicBezTo>
                  <a:cubicBezTo>
                    <a:pt x="274" y="175"/>
                    <a:pt x="273" y="179"/>
                    <a:pt x="275" y="177"/>
                  </a:cubicBezTo>
                  <a:cubicBezTo>
                    <a:pt x="276" y="176"/>
                    <a:pt x="276" y="175"/>
                    <a:pt x="276" y="176"/>
                  </a:cubicBezTo>
                  <a:cubicBezTo>
                    <a:pt x="276" y="177"/>
                    <a:pt x="274" y="180"/>
                    <a:pt x="276" y="180"/>
                  </a:cubicBezTo>
                  <a:cubicBezTo>
                    <a:pt x="277" y="181"/>
                    <a:pt x="277" y="177"/>
                    <a:pt x="278" y="176"/>
                  </a:cubicBezTo>
                  <a:cubicBezTo>
                    <a:pt x="279" y="175"/>
                    <a:pt x="278" y="179"/>
                    <a:pt x="278" y="180"/>
                  </a:cubicBezTo>
                  <a:cubicBezTo>
                    <a:pt x="277" y="181"/>
                    <a:pt x="280" y="180"/>
                    <a:pt x="280" y="181"/>
                  </a:cubicBezTo>
                  <a:cubicBezTo>
                    <a:pt x="281" y="182"/>
                    <a:pt x="281" y="184"/>
                    <a:pt x="283" y="186"/>
                  </a:cubicBezTo>
                  <a:cubicBezTo>
                    <a:pt x="284" y="186"/>
                    <a:pt x="280" y="180"/>
                    <a:pt x="280" y="179"/>
                  </a:cubicBezTo>
                  <a:cubicBezTo>
                    <a:pt x="281" y="178"/>
                    <a:pt x="282" y="180"/>
                    <a:pt x="283" y="181"/>
                  </a:cubicBezTo>
                  <a:cubicBezTo>
                    <a:pt x="284" y="181"/>
                    <a:pt x="287" y="179"/>
                    <a:pt x="288" y="181"/>
                  </a:cubicBezTo>
                  <a:cubicBezTo>
                    <a:pt x="288" y="182"/>
                    <a:pt x="287" y="186"/>
                    <a:pt x="289" y="185"/>
                  </a:cubicBezTo>
                  <a:cubicBezTo>
                    <a:pt x="291" y="185"/>
                    <a:pt x="288" y="181"/>
                    <a:pt x="289" y="180"/>
                  </a:cubicBezTo>
                  <a:cubicBezTo>
                    <a:pt x="290" y="180"/>
                    <a:pt x="290" y="183"/>
                    <a:pt x="291" y="184"/>
                  </a:cubicBezTo>
                  <a:cubicBezTo>
                    <a:pt x="291" y="185"/>
                    <a:pt x="292" y="185"/>
                    <a:pt x="294" y="185"/>
                  </a:cubicBezTo>
                  <a:cubicBezTo>
                    <a:pt x="296" y="185"/>
                    <a:pt x="287" y="180"/>
                    <a:pt x="289" y="179"/>
                  </a:cubicBezTo>
                  <a:cubicBezTo>
                    <a:pt x="299" y="177"/>
                    <a:pt x="291" y="186"/>
                    <a:pt x="296" y="188"/>
                  </a:cubicBezTo>
                  <a:cubicBezTo>
                    <a:pt x="298" y="188"/>
                    <a:pt x="303" y="184"/>
                    <a:pt x="303" y="185"/>
                  </a:cubicBezTo>
                  <a:cubicBezTo>
                    <a:pt x="303" y="186"/>
                    <a:pt x="304" y="188"/>
                    <a:pt x="304" y="190"/>
                  </a:cubicBezTo>
                  <a:cubicBezTo>
                    <a:pt x="303" y="191"/>
                    <a:pt x="298" y="190"/>
                    <a:pt x="299" y="192"/>
                  </a:cubicBezTo>
                  <a:cubicBezTo>
                    <a:pt x="299" y="194"/>
                    <a:pt x="303" y="191"/>
                    <a:pt x="304" y="192"/>
                  </a:cubicBezTo>
                  <a:cubicBezTo>
                    <a:pt x="305" y="192"/>
                    <a:pt x="303" y="193"/>
                    <a:pt x="304" y="194"/>
                  </a:cubicBezTo>
                  <a:cubicBezTo>
                    <a:pt x="304" y="195"/>
                    <a:pt x="306" y="193"/>
                    <a:pt x="307" y="194"/>
                  </a:cubicBezTo>
                  <a:cubicBezTo>
                    <a:pt x="307" y="195"/>
                    <a:pt x="309" y="197"/>
                    <a:pt x="310" y="196"/>
                  </a:cubicBezTo>
                  <a:cubicBezTo>
                    <a:pt x="310" y="196"/>
                    <a:pt x="312" y="193"/>
                    <a:pt x="312" y="193"/>
                  </a:cubicBezTo>
                  <a:cubicBezTo>
                    <a:pt x="314" y="195"/>
                    <a:pt x="309" y="201"/>
                    <a:pt x="312" y="201"/>
                  </a:cubicBezTo>
                  <a:cubicBezTo>
                    <a:pt x="320" y="201"/>
                    <a:pt x="319" y="205"/>
                    <a:pt x="321" y="208"/>
                  </a:cubicBezTo>
                  <a:cubicBezTo>
                    <a:pt x="322" y="209"/>
                    <a:pt x="323" y="210"/>
                    <a:pt x="323" y="211"/>
                  </a:cubicBezTo>
                  <a:cubicBezTo>
                    <a:pt x="321" y="213"/>
                    <a:pt x="313" y="204"/>
                    <a:pt x="312" y="204"/>
                  </a:cubicBezTo>
                  <a:cubicBezTo>
                    <a:pt x="311" y="203"/>
                    <a:pt x="308" y="201"/>
                    <a:pt x="308" y="202"/>
                  </a:cubicBezTo>
                  <a:cubicBezTo>
                    <a:pt x="309" y="203"/>
                    <a:pt x="317" y="210"/>
                    <a:pt x="317" y="211"/>
                  </a:cubicBezTo>
                  <a:cubicBezTo>
                    <a:pt x="319" y="212"/>
                    <a:pt x="316" y="215"/>
                    <a:pt x="318" y="216"/>
                  </a:cubicBezTo>
                  <a:cubicBezTo>
                    <a:pt x="320" y="216"/>
                    <a:pt x="325" y="219"/>
                    <a:pt x="326" y="220"/>
                  </a:cubicBezTo>
                  <a:cubicBezTo>
                    <a:pt x="329" y="230"/>
                    <a:pt x="321" y="217"/>
                    <a:pt x="318" y="221"/>
                  </a:cubicBezTo>
                  <a:cubicBezTo>
                    <a:pt x="317" y="221"/>
                    <a:pt x="330" y="228"/>
                    <a:pt x="323" y="230"/>
                  </a:cubicBezTo>
                  <a:cubicBezTo>
                    <a:pt x="321" y="231"/>
                    <a:pt x="318" y="222"/>
                    <a:pt x="318" y="222"/>
                  </a:cubicBezTo>
                  <a:cubicBezTo>
                    <a:pt x="317" y="223"/>
                    <a:pt x="318" y="226"/>
                    <a:pt x="317" y="226"/>
                  </a:cubicBezTo>
                  <a:cubicBezTo>
                    <a:pt x="315" y="227"/>
                    <a:pt x="312" y="220"/>
                    <a:pt x="312" y="222"/>
                  </a:cubicBezTo>
                  <a:cubicBezTo>
                    <a:pt x="313" y="223"/>
                    <a:pt x="314" y="225"/>
                    <a:pt x="314" y="226"/>
                  </a:cubicBezTo>
                  <a:cubicBezTo>
                    <a:pt x="314" y="227"/>
                    <a:pt x="312" y="227"/>
                    <a:pt x="311" y="226"/>
                  </a:cubicBezTo>
                  <a:cubicBezTo>
                    <a:pt x="309" y="222"/>
                    <a:pt x="313" y="225"/>
                    <a:pt x="309" y="223"/>
                  </a:cubicBezTo>
                  <a:cubicBezTo>
                    <a:pt x="308" y="223"/>
                    <a:pt x="305" y="221"/>
                    <a:pt x="305" y="222"/>
                  </a:cubicBezTo>
                  <a:cubicBezTo>
                    <a:pt x="306" y="224"/>
                    <a:pt x="310" y="225"/>
                    <a:pt x="309" y="227"/>
                  </a:cubicBezTo>
                  <a:cubicBezTo>
                    <a:pt x="308" y="228"/>
                    <a:pt x="305" y="226"/>
                    <a:pt x="304" y="225"/>
                  </a:cubicBezTo>
                  <a:cubicBezTo>
                    <a:pt x="292" y="218"/>
                    <a:pt x="303" y="218"/>
                    <a:pt x="303" y="225"/>
                  </a:cubicBezTo>
                  <a:cubicBezTo>
                    <a:pt x="303" y="226"/>
                    <a:pt x="301" y="225"/>
                    <a:pt x="301" y="225"/>
                  </a:cubicBezTo>
                  <a:cubicBezTo>
                    <a:pt x="302" y="226"/>
                    <a:pt x="303" y="226"/>
                    <a:pt x="304" y="227"/>
                  </a:cubicBezTo>
                  <a:cubicBezTo>
                    <a:pt x="305" y="228"/>
                    <a:pt x="303" y="227"/>
                    <a:pt x="303" y="227"/>
                  </a:cubicBezTo>
                  <a:cubicBezTo>
                    <a:pt x="296" y="224"/>
                    <a:pt x="310" y="230"/>
                    <a:pt x="298" y="222"/>
                  </a:cubicBezTo>
                  <a:cubicBezTo>
                    <a:pt x="298" y="222"/>
                    <a:pt x="301" y="230"/>
                    <a:pt x="296" y="223"/>
                  </a:cubicBezTo>
                  <a:cubicBezTo>
                    <a:pt x="293" y="219"/>
                    <a:pt x="295" y="222"/>
                    <a:pt x="295" y="223"/>
                  </a:cubicBezTo>
                  <a:cubicBezTo>
                    <a:pt x="295" y="223"/>
                    <a:pt x="294" y="224"/>
                    <a:pt x="294" y="223"/>
                  </a:cubicBezTo>
                  <a:cubicBezTo>
                    <a:pt x="282" y="216"/>
                    <a:pt x="291" y="219"/>
                    <a:pt x="290" y="221"/>
                  </a:cubicBezTo>
                  <a:cubicBezTo>
                    <a:pt x="290" y="224"/>
                    <a:pt x="286" y="219"/>
                    <a:pt x="284" y="217"/>
                  </a:cubicBezTo>
                  <a:cubicBezTo>
                    <a:pt x="283" y="217"/>
                    <a:pt x="281" y="214"/>
                    <a:pt x="281" y="215"/>
                  </a:cubicBezTo>
                  <a:cubicBezTo>
                    <a:pt x="282" y="216"/>
                    <a:pt x="288" y="224"/>
                    <a:pt x="288" y="224"/>
                  </a:cubicBezTo>
                  <a:cubicBezTo>
                    <a:pt x="279" y="222"/>
                    <a:pt x="279" y="217"/>
                    <a:pt x="273" y="220"/>
                  </a:cubicBezTo>
                  <a:cubicBezTo>
                    <a:pt x="272" y="220"/>
                    <a:pt x="271" y="219"/>
                    <a:pt x="271" y="220"/>
                  </a:cubicBezTo>
                  <a:cubicBezTo>
                    <a:pt x="271" y="225"/>
                    <a:pt x="285" y="229"/>
                    <a:pt x="288" y="230"/>
                  </a:cubicBezTo>
                  <a:cubicBezTo>
                    <a:pt x="289" y="231"/>
                    <a:pt x="290" y="229"/>
                    <a:pt x="292" y="230"/>
                  </a:cubicBezTo>
                  <a:cubicBezTo>
                    <a:pt x="293" y="230"/>
                    <a:pt x="290" y="233"/>
                    <a:pt x="291" y="234"/>
                  </a:cubicBezTo>
                  <a:cubicBezTo>
                    <a:pt x="292" y="235"/>
                    <a:pt x="291" y="230"/>
                    <a:pt x="293" y="231"/>
                  </a:cubicBezTo>
                  <a:cubicBezTo>
                    <a:pt x="294" y="231"/>
                    <a:pt x="292" y="234"/>
                    <a:pt x="293" y="234"/>
                  </a:cubicBezTo>
                  <a:cubicBezTo>
                    <a:pt x="294" y="235"/>
                    <a:pt x="295" y="233"/>
                    <a:pt x="295" y="232"/>
                  </a:cubicBezTo>
                  <a:cubicBezTo>
                    <a:pt x="296" y="232"/>
                    <a:pt x="296" y="234"/>
                    <a:pt x="297" y="234"/>
                  </a:cubicBezTo>
                  <a:cubicBezTo>
                    <a:pt x="298" y="235"/>
                    <a:pt x="299" y="233"/>
                    <a:pt x="300" y="234"/>
                  </a:cubicBezTo>
                  <a:cubicBezTo>
                    <a:pt x="301" y="235"/>
                    <a:pt x="301" y="238"/>
                    <a:pt x="303" y="237"/>
                  </a:cubicBezTo>
                  <a:cubicBezTo>
                    <a:pt x="305" y="237"/>
                    <a:pt x="305" y="236"/>
                    <a:pt x="306" y="236"/>
                  </a:cubicBezTo>
                  <a:cubicBezTo>
                    <a:pt x="314" y="237"/>
                    <a:pt x="312" y="245"/>
                    <a:pt x="318" y="243"/>
                  </a:cubicBezTo>
                  <a:cubicBezTo>
                    <a:pt x="318" y="243"/>
                    <a:pt x="319" y="242"/>
                    <a:pt x="319" y="242"/>
                  </a:cubicBezTo>
                  <a:cubicBezTo>
                    <a:pt x="323" y="252"/>
                    <a:pt x="315" y="242"/>
                    <a:pt x="319" y="247"/>
                  </a:cubicBezTo>
                  <a:cubicBezTo>
                    <a:pt x="320" y="248"/>
                    <a:pt x="323" y="249"/>
                    <a:pt x="322" y="250"/>
                  </a:cubicBezTo>
                  <a:cubicBezTo>
                    <a:pt x="320" y="255"/>
                    <a:pt x="309" y="251"/>
                    <a:pt x="306" y="251"/>
                  </a:cubicBezTo>
                  <a:cubicBezTo>
                    <a:pt x="304" y="252"/>
                    <a:pt x="284" y="256"/>
                    <a:pt x="281" y="253"/>
                  </a:cubicBezTo>
                  <a:cubicBezTo>
                    <a:pt x="280" y="252"/>
                    <a:pt x="280" y="250"/>
                    <a:pt x="278" y="249"/>
                  </a:cubicBezTo>
                  <a:cubicBezTo>
                    <a:pt x="278" y="249"/>
                    <a:pt x="279" y="251"/>
                    <a:pt x="278" y="252"/>
                  </a:cubicBezTo>
                  <a:cubicBezTo>
                    <a:pt x="278" y="252"/>
                    <a:pt x="278" y="252"/>
                    <a:pt x="277" y="251"/>
                  </a:cubicBezTo>
                  <a:cubicBezTo>
                    <a:pt x="276" y="251"/>
                    <a:pt x="275" y="251"/>
                    <a:pt x="274" y="249"/>
                  </a:cubicBezTo>
                  <a:cubicBezTo>
                    <a:pt x="274" y="248"/>
                    <a:pt x="277" y="246"/>
                    <a:pt x="276" y="246"/>
                  </a:cubicBezTo>
                  <a:cubicBezTo>
                    <a:pt x="274" y="246"/>
                    <a:pt x="260" y="255"/>
                    <a:pt x="259" y="248"/>
                  </a:cubicBezTo>
                  <a:cubicBezTo>
                    <a:pt x="259" y="248"/>
                    <a:pt x="255" y="250"/>
                    <a:pt x="254" y="249"/>
                  </a:cubicBezTo>
                  <a:cubicBezTo>
                    <a:pt x="254" y="247"/>
                    <a:pt x="255" y="245"/>
                    <a:pt x="255" y="243"/>
                  </a:cubicBezTo>
                  <a:cubicBezTo>
                    <a:pt x="255" y="243"/>
                    <a:pt x="254" y="245"/>
                    <a:pt x="253" y="249"/>
                  </a:cubicBezTo>
                  <a:cubicBezTo>
                    <a:pt x="253" y="250"/>
                    <a:pt x="250" y="248"/>
                    <a:pt x="248" y="247"/>
                  </a:cubicBezTo>
                  <a:cubicBezTo>
                    <a:pt x="242" y="246"/>
                    <a:pt x="248" y="241"/>
                    <a:pt x="239" y="242"/>
                  </a:cubicBezTo>
                  <a:cubicBezTo>
                    <a:pt x="237" y="242"/>
                    <a:pt x="251" y="241"/>
                    <a:pt x="248" y="234"/>
                  </a:cubicBezTo>
                  <a:cubicBezTo>
                    <a:pt x="247" y="233"/>
                    <a:pt x="245" y="236"/>
                    <a:pt x="244" y="236"/>
                  </a:cubicBezTo>
                  <a:cubicBezTo>
                    <a:pt x="243" y="236"/>
                    <a:pt x="242" y="233"/>
                    <a:pt x="242" y="234"/>
                  </a:cubicBezTo>
                  <a:cubicBezTo>
                    <a:pt x="242" y="234"/>
                    <a:pt x="241" y="234"/>
                    <a:pt x="241" y="234"/>
                  </a:cubicBezTo>
                  <a:cubicBezTo>
                    <a:pt x="240" y="233"/>
                    <a:pt x="238" y="231"/>
                    <a:pt x="238" y="232"/>
                  </a:cubicBezTo>
                  <a:cubicBezTo>
                    <a:pt x="239" y="241"/>
                    <a:pt x="242" y="233"/>
                    <a:pt x="236" y="234"/>
                  </a:cubicBezTo>
                  <a:cubicBezTo>
                    <a:pt x="235" y="234"/>
                    <a:pt x="236" y="236"/>
                    <a:pt x="235" y="237"/>
                  </a:cubicBezTo>
                  <a:cubicBezTo>
                    <a:pt x="233" y="237"/>
                    <a:pt x="236" y="229"/>
                    <a:pt x="235" y="231"/>
                  </a:cubicBezTo>
                  <a:cubicBezTo>
                    <a:pt x="235" y="232"/>
                    <a:pt x="235" y="234"/>
                    <a:pt x="234" y="235"/>
                  </a:cubicBezTo>
                  <a:cubicBezTo>
                    <a:pt x="232" y="235"/>
                    <a:pt x="231" y="234"/>
                    <a:pt x="229" y="233"/>
                  </a:cubicBezTo>
                  <a:cubicBezTo>
                    <a:pt x="227" y="230"/>
                    <a:pt x="225" y="227"/>
                    <a:pt x="218" y="227"/>
                  </a:cubicBezTo>
                  <a:cubicBezTo>
                    <a:pt x="216" y="227"/>
                    <a:pt x="220" y="224"/>
                    <a:pt x="217" y="224"/>
                  </a:cubicBezTo>
                  <a:cubicBezTo>
                    <a:pt x="216" y="224"/>
                    <a:pt x="217" y="218"/>
                    <a:pt x="216" y="218"/>
                  </a:cubicBezTo>
                  <a:cubicBezTo>
                    <a:pt x="216" y="218"/>
                    <a:pt x="216" y="216"/>
                    <a:pt x="215" y="217"/>
                  </a:cubicBezTo>
                  <a:cubicBezTo>
                    <a:pt x="211" y="228"/>
                    <a:pt x="220" y="217"/>
                    <a:pt x="212" y="218"/>
                  </a:cubicBezTo>
                  <a:cubicBezTo>
                    <a:pt x="211" y="218"/>
                    <a:pt x="213" y="221"/>
                    <a:pt x="212" y="222"/>
                  </a:cubicBezTo>
                  <a:cubicBezTo>
                    <a:pt x="211" y="222"/>
                    <a:pt x="209" y="220"/>
                    <a:pt x="209" y="221"/>
                  </a:cubicBezTo>
                  <a:cubicBezTo>
                    <a:pt x="210" y="223"/>
                    <a:pt x="214" y="225"/>
                    <a:pt x="211" y="228"/>
                  </a:cubicBezTo>
                  <a:cubicBezTo>
                    <a:pt x="210" y="229"/>
                    <a:pt x="208" y="228"/>
                    <a:pt x="209" y="221"/>
                  </a:cubicBezTo>
                  <a:cubicBezTo>
                    <a:pt x="209" y="220"/>
                    <a:pt x="208" y="217"/>
                    <a:pt x="207" y="218"/>
                  </a:cubicBezTo>
                  <a:cubicBezTo>
                    <a:pt x="206" y="219"/>
                    <a:pt x="207" y="224"/>
                    <a:pt x="205" y="223"/>
                  </a:cubicBezTo>
                  <a:cubicBezTo>
                    <a:pt x="203" y="223"/>
                    <a:pt x="201" y="222"/>
                    <a:pt x="200" y="220"/>
                  </a:cubicBezTo>
                  <a:cubicBezTo>
                    <a:pt x="199" y="219"/>
                    <a:pt x="201" y="216"/>
                    <a:pt x="199" y="216"/>
                  </a:cubicBezTo>
                  <a:cubicBezTo>
                    <a:pt x="186" y="215"/>
                    <a:pt x="212" y="226"/>
                    <a:pt x="203" y="229"/>
                  </a:cubicBezTo>
                  <a:cubicBezTo>
                    <a:pt x="200" y="231"/>
                    <a:pt x="197" y="229"/>
                    <a:pt x="194" y="228"/>
                  </a:cubicBezTo>
                  <a:cubicBezTo>
                    <a:pt x="193" y="228"/>
                    <a:pt x="192" y="228"/>
                    <a:pt x="191" y="228"/>
                  </a:cubicBezTo>
                  <a:cubicBezTo>
                    <a:pt x="190" y="228"/>
                    <a:pt x="189" y="227"/>
                    <a:pt x="189" y="227"/>
                  </a:cubicBezTo>
                  <a:cubicBezTo>
                    <a:pt x="197" y="239"/>
                    <a:pt x="185" y="230"/>
                    <a:pt x="182" y="238"/>
                  </a:cubicBezTo>
                  <a:cubicBezTo>
                    <a:pt x="182" y="239"/>
                    <a:pt x="184" y="240"/>
                    <a:pt x="184" y="241"/>
                  </a:cubicBezTo>
                  <a:cubicBezTo>
                    <a:pt x="183" y="242"/>
                    <a:pt x="180" y="240"/>
                    <a:pt x="180" y="240"/>
                  </a:cubicBezTo>
                  <a:cubicBezTo>
                    <a:pt x="176" y="239"/>
                    <a:pt x="180" y="240"/>
                    <a:pt x="175" y="242"/>
                  </a:cubicBezTo>
                  <a:cubicBezTo>
                    <a:pt x="174" y="243"/>
                    <a:pt x="165" y="238"/>
                    <a:pt x="162" y="234"/>
                  </a:cubicBezTo>
                  <a:cubicBezTo>
                    <a:pt x="161" y="233"/>
                    <a:pt x="163" y="223"/>
                    <a:pt x="165" y="220"/>
                  </a:cubicBezTo>
                  <a:cubicBezTo>
                    <a:pt x="166" y="220"/>
                    <a:pt x="169" y="220"/>
                    <a:pt x="169" y="218"/>
                  </a:cubicBezTo>
                  <a:cubicBezTo>
                    <a:pt x="166" y="212"/>
                    <a:pt x="164" y="210"/>
                    <a:pt x="173" y="210"/>
                  </a:cubicBezTo>
                  <a:cubicBezTo>
                    <a:pt x="175" y="210"/>
                    <a:pt x="190" y="213"/>
                    <a:pt x="190" y="215"/>
                  </a:cubicBezTo>
                  <a:cubicBezTo>
                    <a:pt x="190" y="216"/>
                    <a:pt x="188" y="217"/>
                    <a:pt x="188" y="219"/>
                  </a:cubicBezTo>
                  <a:cubicBezTo>
                    <a:pt x="188" y="220"/>
                    <a:pt x="191" y="222"/>
                    <a:pt x="191" y="222"/>
                  </a:cubicBezTo>
                  <a:cubicBezTo>
                    <a:pt x="191" y="223"/>
                    <a:pt x="193" y="224"/>
                    <a:pt x="193" y="223"/>
                  </a:cubicBezTo>
                  <a:cubicBezTo>
                    <a:pt x="193" y="216"/>
                    <a:pt x="192" y="218"/>
                    <a:pt x="190" y="220"/>
                  </a:cubicBezTo>
                  <a:cubicBezTo>
                    <a:pt x="188" y="221"/>
                    <a:pt x="194" y="214"/>
                    <a:pt x="192" y="213"/>
                  </a:cubicBezTo>
                  <a:cubicBezTo>
                    <a:pt x="191" y="213"/>
                    <a:pt x="192" y="216"/>
                    <a:pt x="191" y="216"/>
                  </a:cubicBezTo>
                  <a:cubicBezTo>
                    <a:pt x="189" y="217"/>
                    <a:pt x="188" y="213"/>
                    <a:pt x="187" y="212"/>
                  </a:cubicBezTo>
                  <a:cubicBezTo>
                    <a:pt x="187" y="212"/>
                    <a:pt x="181" y="212"/>
                    <a:pt x="182" y="210"/>
                  </a:cubicBezTo>
                  <a:cubicBezTo>
                    <a:pt x="184" y="207"/>
                    <a:pt x="190" y="213"/>
                    <a:pt x="191" y="208"/>
                  </a:cubicBezTo>
                  <a:cubicBezTo>
                    <a:pt x="191" y="208"/>
                    <a:pt x="191" y="208"/>
                    <a:pt x="191" y="207"/>
                  </a:cubicBezTo>
                  <a:cubicBezTo>
                    <a:pt x="189" y="203"/>
                    <a:pt x="195" y="205"/>
                    <a:pt x="197" y="205"/>
                  </a:cubicBezTo>
                  <a:cubicBezTo>
                    <a:pt x="198" y="204"/>
                    <a:pt x="198" y="198"/>
                    <a:pt x="199" y="198"/>
                  </a:cubicBezTo>
                  <a:cubicBezTo>
                    <a:pt x="202" y="198"/>
                    <a:pt x="202" y="198"/>
                    <a:pt x="204" y="199"/>
                  </a:cubicBezTo>
                  <a:cubicBezTo>
                    <a:pt x="205" y="199"/>
                    <a:pt x="207" y="199"/>
                    <a:pt x="206" y="198"/>
                  </a:cubicBezTo>
                  <a:cubicBezTo>
                    <a:pt x="205" y="192"/>
                    <a:pt x="190" y="186"/>
                    <a:pt x="190" y="184"/>
                  </a:cubicBezTo>
                  <a:cubicBezTo>
                    <a:pt x="190" y="180"/>
                    <a:pt x="195" y="175"/>
                    <a:pt x="196" y="171"/>
                  </a:cubicBezTo>
                  <a:cubicBezTo>
                    <a:pt x="197" y="169"/>
                    <a:pt x="196" y="166"/>
                    <a:pt x="198" y="165"/>
                  </a:cubicBezTo>
                  <a:cubicBezTo>
                    <a:pt x="202" y="163"/>
                    <a:pt x="214" y="160"/>
                    <a:pt x="218" y="162"/>
                  </a:cubicBezTo>
                  <a:cubicBezTo>
                    <a:pt x="221" y="164"/>
                    <a:pt x="225" y="174"/>
                    <a:pt x="225" y="175"/>
                  </a:cubicBezTo>
                  <a:cubicBezTo>
                    <a:pt x="225" y="175"/>
                    <a:pt x="222" y="176"/>
                    <a:pt x="223" y="177"/>
                  </a:cubicBezTo>
                  <a:cubicBezTo>
                    <a:pt x="227" y="179"/>
                    <a:pt x="226" y="164"/>
                    <a:pt x="227" y="165"/>
                  </a:cubicBezTo>
                  <a:cubicBezTo>
                    <a:pt x="229" y="165"/>
                    <a:pt x="230" y="168"/>
                    <a:pt x="232" y="168"/>
                  </a:cubicBezTo>
                  <a:cubicBezTo>
                    <a:pt x="233" y="167"/>
                    <a:pt x="232" y="165"/>
                    <a:pt x="233" y="164"/>
                  </a:cubicBezTo>
                  <a:cubicBezTo>
                    <a:pt x="234" y="163"/>
                    <a:pt x="246" y="163"/>
                    <a:pt x="238" y="153"/>
                  </a:cubicBezTo>
                  <a:cubicBezTo>
                    <a:pt x="238" y="152"/>
                    <a:pt x="237" y="153"/>
                    <a:pt x="237" y="154"/>
                  </a:cubicBezTo>
                  <a:cubicBezTo>
                    <a:pt x="234" y="159"/>
                    <a:pt x="237" y="155"/>
                    <a:pt x="236" y="154"/>
                  </a:cubicBezTo>
                  <a:cubicBezTo>
                    <a:pt x="234" y="152"/>
                    <a:pt x="225" y="154"/>
                    <a:pt x="224" y="154"/>
                  </a:cubicBezTo>
                  <a:cubicBezTo>
                    <a:pt x="221" y="153"/>
                    <a:pt x="216" y="144"/>
                    <a:pt x="214" y="151"/>
                  </a:cubicBezTo>
                  <a:cubicBezTo>
                    <a:pt x="213" y="154"/>
                    <a:pt x="216" y="157"/>
                    <a:pt x="217" y="160"/>
                  </a:cubicBezTo>
                  <a:cubicBezTo>
                    <a:pt x="217" y="162"/>
                    <a:pt x="210" y="161"/>
                    <a:pt x="209" y="161"/>
                  </a:cubicBezTo>
                  <a:cubicBezTo>
                    <a:pt x="206" y="162"/>
                    <a:pt x="202" y="165"/>
                    <a:pt x="199" y="163"/>
                  </a:cubicBezTo>
                  <a:cubicBezTo>
                    <a:pt x="194" y="161"/>
                    <a:pt x="203" y="150"/>
                    <a:pt x="202" y="147"/>
                  </a:cubicBezTo>
                  <a:cubicBezTo>
                    <a:pt x="200" y="141"/>
                    <a:pt x="190" y="136"/>
                    <a:pt x="189" y="134"/>
                  </a:cubicBezTo>
                  <a:cubicBezTo>
                    <a:pt x="183" y="121"/>
                    <a:pt x="187" y="132"/>
                    <a:pt x="180" y="126"/>
                  </a:cubicBezTo>
                  <a:cubicBezTo>
                    <a:pt x="179" y="125"/>
                    <a:pt x="181" y="121"/>
                    <a:pt x="181" y="122"/>
                  </a:cubicBezTo>
                  <a:cubicBezTo>
                    <a:pt x="179" y="125"/>
                    <a:pt x="177" y="131"/>
                    <a:pt x="174" y="124"/>
                  </a:cubicBezTo>
                  <a:cubicBezTo>
                    <a:pt x="174" y="124"/>
                    <a:pt x="174" y="123"/>
                    <a:pt x="174" y="122"/>
                  </a:cubicBezTo>
                  <a:cubicBezTo>
                    <a:pt x="174" y="121"/>
                    <a:pt x="175" y="121"/>
                    <a:pt x="175" y="121"/>
                  </a:cubicBezTo>
                  <a:cubicBezTo>
                    <a:pt x="175" y="120"/>
                    <a:pt x="174" y="119"/>
                    <a:pt x="174" y="119"/>
                  </a:cubicBezTo>
                  <a:cubicBezTo>
                    <a:pt x="173" y="117"/>
                    <a:pt x="170" y="117"/>
                    <a:pt x="170" y="118"/>
                  </a:cubicBezTo>
                  <a:cubicBezTo>
                    <a:pt x="169" y="125"/>
                    <a:pt x="176" y="121"/>
                    <a:pt x="171" y="122"/>
                  </a:cubicBezTo>
                  <a:cubicBezTo>
                    <a:pt x="169" y="123"/>
                    <a:pt x="163" y="119"/>
                    <a:pt x="164" y="118"/>
                  </a:cubicBezTo>
                  <a:cubicBezTo>
                    <a:pt x="164" y="117"/>
                    <a:pt x="165" y="115"/>
                    <a:pt x="165" y="115"/>
                  </a:cubicBezTo>
                  <a:cubicBezTo>
                    <a:pt x="163" y="116"/>
                    <a:pt x="162" y="118"/>
                    <a:pt x="161" y="117"/>
                  </a:cubicBezTo>
                  <a:cubicBezTo>
                    <a:pt x="160" y="117"/>
                    <a:pt x="164" y="116"/>
                    <a:pt x="163" y="115"/>
                  </a:cubicBezTo>
                  <a:cubicBezTo>
                    <a:pt x="162" y="114"/>
                    <a:pt x="160" y="117"/>
                    <a:pt x="159" y="115"/>
                  </a:cubicBezTo>
                  <a:cubicBezTo>
                    <a:pt x="159" y="114"/>
                    <a:pt x="162" y="113"/>
                    <a:pt x="162" y="111"/>
                  </a:cubicBezTo>
                  <a:cubicBezTo>
                    <a:pt x="162" y="110"/>
                    <a:pt x="161" y="109"/>
                    <a:pt x="160" y="110"/>
                  </a:cubicBezTo>
                  <a:cubicBezTo>
                    <a:pt x="159" y="110"/>
                    <a:pt x="159" y="112"/>
                    <a:pt x="158" y="113"/>
                  </a:cubicBezTo>
                  <a:cubicBezTo>
                    <a:pt x="158" y="114"/>
                    <a:pt x="160" y="116"/>
                    <a:pt x="159" y="116"/>
                  </a:cubicBezTo>
                  <a:cubicBezTo>
                    <a:pt x="157" y="116"/>
                    <a:pt x="156" y="114"/>
                    <a:pt x="155" y="114"/>
                  </a:cubicBezTo>
                  <a:cubicBezTo>
                    <a:pt x="154" y="113"/>
                    <a:pt x="155" y="115"/>
                    <a:pt x="155" y="116"/>
                  </a:cubicBezTo>
                  <a:cubicBezTo>
                    <a:pt x="155" y="118"/>
                    <a:pt x="149" y="127"/>
                    <a:pt x="146" y="126"/>
                  </a:cubicBezTo>
                  <a:cubicBezTo>
                    <a:pt x="144" y="125"/>
                    <a:pt x="146" y="123"/>
                    <a:pt x="146" y="121"/>
                  </a:cubicBezTo>
                  <a:cubicBezTo>
                    <a:pt x="143" y="108"/>
                    <a:pt x="152" y="121"/>
                    <a:pt x="152" y="112"/>
                  </a:cubicBezTo>
                  <a:cubicBezTo>
                    <a:pt x="153" y="103"/>
                    <a:pt x="139" y="109"/>
                    <a:pt x="139" y="103"/>
                  </a:cubicBezTo>
                  <a:cubicBezTo>
                    <a:pt x="139" y="101"/>
                    <a:pt x="141" y="101"/>
                    <a:pt x="142" y="99"/>
                  </a:cubicBezTo>
                  <a:cubicBezTo>
                    <a:pt x="143" y="96"/>
                    <a:pt x="135" y="106"/>
                    <a:pt x="133" y="103"/>
                  </a:cubicBezTo>
                  <a:cubicBezTo>
                    <a:pt x="132" y="101"/>
                    <a:pt x="137" y="97"/>
                    <a:pt x="135" y="96"/>
                  </a:cubicBezTo>
                  <a:cubicBezTo>
                    <a:pt x="133" y="96"/>
                    <a:pt x="126" y="96"/>
                    <a:pt x="127" y="99"/>
                  </a:cubicBezTo>
                  <a:cubicBezTo>
                    <a:pt x="127" y="100"/>
                    <a:pt x="128" y="101"/>
                    <a:pt x="128" y="101"/>
                  </a:cubicBezTo>
                  <a:cubicBezTo>
                    <a:pt x="125" y="100"/>
                    <a:pt x="125" y="90"/>
                    <a:pt x="122" y="88"/>
                  </a:cubicBezTo>
                  <a:cubicBezTo>
                    <a:pt x="121" y="87"/>
                    <a:pt x="119" y="90"/>
                    <a:pt x="118" y="91"/>
                  </a:cubicBezTo>
                  <a:cubicBezTo>
                    <a:pt x="117" y="92"/>
                    <a:pt x="115" y="90"/>
                    <a:pt x="115" y="89"/>
                  </a:cubicBezTo>
                  <a:cubicBezTo>
                    <a:pt x="114" y="85"/>
                    <a:pt x="115" y="91"/>
                    <a:pt x="113" y="87"/>
                  </a:cubicBezTo>
                  <a:cubicBezTo>
                    <a:pt x="112" y="86"/>
                    <a:pt x="110" y="84"/>
                    <a:pt x="110" y="85"/>
                  </a:cubicBezTo>
                  <a:cubicBezTo>
                    <a:pt x="110" y="85"/>
                    <a:pt x="112" y="87"/>
                    <a:pt x="111" y="87"/>
                  </a:cubicBezTo>
                  <a:cubicBezTo>
                    <a:pt x="108" y="89"/>
                    <a:pt x="114" y="81"/>
                    <a:pt x="107" y="80"/>
                  </a:cubicBezTo>
                  <a:cubicBezTo>
                    <a:pt x="107" y="80"/>
                    <a:pt x="107" y="84"/>
                    <a:pt x="107" y="85"/>
                  </a:cubicBezTo>
                  <a:cubicBezTo>
                    <a:pt x="107" y="85"/>
                    <a:pt x="109" y="87"/>
                    <a:pt x="108" y="87"/>
                  </a:cubicBezTo>
                  <a:cubicBezTo>
                    <a:pt x="107" y="86"/>
                    <a:pt x="105" y="77"/>
                    <a:pt x="105" y="89"/>
                  </a:cubicBezTo>
                  <a:cubicBezTo>
                    <a:pt x="104" y="90"/>
                    <a:pt x="110" y="89"/>
                    <a:pt x="110" y="89"/>
                  </a:cubicBezTo>
                  <a:cubicBezTo>
                    <a:pt x="113" y="89"/>
                    <a:pt x="116" y="95"/>
                    <a:pt x="116" y="97"/>
                  </a:cubicBezTo>
                  <a:cubicBezTo>
                    <a:pt x="119" y="108"/>
                    <a:pt x="91" y="98"/>
                    <a:pt x="87" y="102"/>
                  </a:cubicBezTo>
                  <a:cubicBezTo>
                    <a:pt x="86" y="102"/>
                    <a:pt x="101" y="107"/>
                    <a:pt x="97" y="111"/>
                  </a:cubicBezTo>
                  <a:cubicBezTo>
                    <a:pt x="97" y="111"/>
                    <a:pt x="88" y="104"/>
                    <a:pt x="82" y="102"/>
                  </a:cubicBezTo>
                  <a:cubicBezTo>
                    <a:pt x="79" y="101"/>
                    <a:pt x="71" y="98"/>
                    <a:pt x="74" y="100"/>
                  </a:cubicBezTo>
                  <a:cubicBezTo>
                    <a:pt x="77" y="104"/>
                    <a:pt x="84" y="103"/>
                    <a:pt x="88" y="107"/>
                  </a:cubicBezTo>
                  <a:cubicBezTo>
                    <a:pt x="89" y="107"/>
                    <a:pt x="84" y="115"/>
                    <a:pt x="85" y="111"/>
                  </a:cubicBezTo>
                  <a:cubicBezTo>
                    <a:pt x="85" y="111"/>
                    <a:pt x="84" y="111"/>
                    <a:pt x="84" y="111"/>
                  </a:cubicBezTo>
                  <a:cubicBezTo>
                    <a:pt x="82" y="111"/>
                    <a:pt x="81" y="111"/>
                    <a:pt x="80" y="111"/>
                  </a:cubicBezTo>
                  <a:cubicBezTo>
                    <a:pt x="79" y="110"/>
                    <a:pt x="78" y="110"/>
                    <a:pt x="77" y="109"/>
                  </a:cubicBezTo>
                  <a:cubicBezTo>
                    <a:pt x="77" y="109"/>
                    <a:pt x="76" y="108"/>
                    <a:pt x="75" y="108"/>
                  </a:cubicBezTo>
                  <a:cubicBezTo>
                    <a:pt x="73" y="108"/>
                    <a:pt x="66" y="111"/>
                    <a:pt x="63" y="112"/>
                  </a:cubicBezTo>
                  <a:cubicBezTo>
                    <a:pt x="57" y="112"/>
                    <a:pt x="58" y="107"/>
                    <a:pt x="50" y="111"/>
                  </a:cubicBezTo>
                  <a:cubicBezTo>
                    <a:pt x="45" y="114"/>
                    <a:pt x="55" y="114"/>
                    <a:pt x="55" y="114"/>
                  </a:cubicBezTo>
                  <a:cubicBezTo>
                    <a:pt x="39" y="121"/>
                    <a:pt x="42" y="102"/>
                    <a:pt x="41" y="101"/>
                  </a:cubicBezTo>
                  <a:cubicBezTo>
                    <a:pt x="40" y="100"/>
                    <a:pt x="42" y="108"/>
                    <a:pt x="40" y="107"/>
                  </a:cubicBezTo>
                  <a:cubicBezTo>
                    <a:pt x="30" y="100"/>
                    <a:pt x="37" y="106"/>
                    <a:pt x="37" y="109"/>
                  </a:cubicBezTo>
                  <a:cubicBezTo>
                    <a:pt x="37" y="110"/>
                    <a:pt x="35" y="109"/>
                    <a:pt x="34" y="108"/>
                  </a:cubicBezTo>
                  <a:cubicBezTo>
                    <a:pt x="31" y="108"/>
                    <a:pt x="32" y="108"/>
                    <a:pt x="31" y="110"/>
                  </a:cubicBezTo>
                  <a:cubicBezTo>
                    <a:pt x="30" y="114"/>
                    <a:pt x="27" y="111"/>
                    <a:pt x="25" y="110"/>
                  </a:cubicBezTo>
                  <a:cubicBezTo>
                    <a:pt x="24" y="109"/>
                    <a:pt x="28" y="111"/>
                    <a:pt x="29" y="110"/>
                  </a:cubicBezTo>
                  <a:cubicBezTo>
                    <a:pt x="31" y="107"/>
                    <a:pt x="21" y="108"/>
                    <a:pt x="20" y="107"/>
                  </a:cubicBezTo>
                  <a:cubicBezTo>
                    <a:pt x="17" y="106"/>
                    <a:pt x="8" y="94"/>
                    <a:pt x="9" y="91"/>
                  </a:cubicBezTo>
                  <a:cubicBezTo>
                    <a:pt x="9" y="89"/>
                    <a:pt x="23" y="93"/>
                    <a:pt x="24" y="93"/>
                  </a:cubicBezTo>
                  <a:cubicBezTo>
                    <a:pt x="28" y="92"/>
                    <a:pt x="29" y="90"/>
                    <a:pt x="31" y="89"/>
                  </a:cubicBezTo>
                  <a:cubicBezTo>
                    <a:pt x="31" y="88"/>
                    <a:pt x="34" y="89"/>
                    <a:pt x="33" y="89"/>
                  </a:cubicBezTo>
                  <a:cubicBezTo>
                    <a:pt x="23" y="85"/>
                    <a:pt x="35" y="92"/>
                    <a:pt x="26" y="86"/>
                  </a:cubicBezTo>
                  <a:cubicBezTo>
                    <a:pt x="25" y="86"/>
                    <a:pt x="25" y="83"/>
                    <a:pt x="24" y="83"/>
                  </a:cubicBezTo>
                  <a:cubicBezTo>
                    <a:pt x="24" y="83"/>
                    <a:pt x="9" y="87"/>
                    <a:pt x="6" y="85"/>
                  </a:cubicBezTo>
                  <a:cubicBezTo>
                    <a:pt x="1" y="82"/>
                    <a:pt x="4" y="75"/>
                    <a:pt x="4" y="72"/>
                  </a:cubicBezTo>
                  <a:cubicBezTo>
                    <a:pt x="4" y="70"/>
                    <a:pt x="0" y="69"/>
                    <a:pt x="0" y="68"/>
                  </a:cubicBezTo>
                  <a:cubicBezTo>
                    <a:pt x="0" y="65"/>
                    <a:pt x="6" y="62"/>
                    <a:pt x="4" y="60"/>
                  </a:cubicBezTo>
                  <a:cubicBezTo>
                    <a:pt x="3" y="60"/>
                    <a:pt x="2" y="61"/>
                    <a:pt x="1" y="60"/>
                  </a:cubicBezTo>
                  <a:cubicBezTo>
                    <a:pt x="0" y="59"/>
                    <a:pt x="0" y="43"/>
                    <a:pt x="1" y="42"/>
                  </a:cubicBezTo>
                  <a:cubicBezTo>
                    <a:pt x="1" y="42"/>
                    <a:pt x="3" y="43"/>
                    <a:pt x="3" y="43"/>
                  </a:cubicBezTo>
                  <a:cubicBezTo>
                    <a:pt x="4" y="43"/>
                    <a:pt x="2" y="42"/>
                    <a:pt x="2" y="41"/>
                  </a:cubicBezTo>
                  <a:cubicBezTo>
                    <a:pt x="1" y="38"/>
                    <a:pt x="3" y="27"/>
                    <a:pt x="3" y="27"/>
                  </a:cubicBezTo>
                  <a:cubicBezTo>
                    <a:pt x="4" y="26"/>
                    <a:pt x="6" y="27"/>
                    <a:pt x="6" y="26"/>
                  </a:cubicBezTo>
                  <a:cubicBezTo>
                    <a:pt x="7" y="26"/>
                    <a:pt x="4" y="26"/>
                    <a:pt x="4" y="25"/>
                  </a:cubicBezTo>
                  <a:cubicBezTo>
                    <a:pt x="3" y="20"/>
                    <a:pt x="13" y="11"/>
                    <a:pt x="17" y="8"/>
                  </a:cubicBezTo>
                  <a:cubicBezTo>
                    <a:pt x="21" y="6"/>
                    <a:pt x="31" y="3"/>
                    <a:pt x="35" y="7"/>
                  </a:cubicBezTo>
                  <a:cubicBezTo>
                    <a:pt x="35" y="7"/>
                    <a:pt x="35" y="8"/>
                    <a:pt x="34" y="9"/>
                  </a:cubicBezTo>
                  <a:cubicBezTo>
                    <a:pt x="30" y="19"/>
                    <a:pt x="24" y="28"/>
                    <a:pt x="25" y="39"/>
                  </a:cubicBezTo>
                  <a:cubicBezTo>
                    <a:pt x="26" y="43"/>
                    <a:pt x="31" y="44"/>
                    <a:pt x="31" y="47"/>
                  </a:cubicBezTo>
                  <a:cubicBezTo>
                    <a:pt x="33" y="55"/>
                    <a:pt x="31" y="59"/>
                    <a:pt x="36" y="65"/>
                  </a:cubicBezTo>
                  <a:cubicBezTo>
                    <a:pt x="40" y="70"/>
                    <a:pt x="47" y="72"/>
                    <a:pt x="49" y="76"/>
                  </a:cubicBezTo>
                  <a:cubicBezTo>
                    <a:pt x="50" y="76"/>
                    <a:pt x="52" y="77"/>
                    <a:pt x="51" y="77"/>
                  </a:cubicBezTo>
                  <a:cubicBezTo>
                    <a:pt x="47" y="80"/>
                    <a:pt x="45" y="79"/>
                    <a:pt x="39" y="86"/>
                  </a:cubicBezTo>
                  <a:cubicBezTo>
                    <a:pt x="38" y="87"/>
                    <a:pt x="35" y="87"/>
                    <a:pt x="35" y="89"/>
                  </a:cubicBezTo>
                  <a:cubicBezTo>
                    <a:pt x="35" y="91"/>
                    <a:pt x="46" y="81"/>
                    <a:pt x="47" y="81"/>
                  </a:cubicBezTo>
                  <a:cubicBezTo>
                    <a:pt x="55" y="79"/>
                    <a:pt x="43" y="83"/>
                    <a:pt x="52" y="87"/>
                  </a:cubicBezTo>
                  <a:cubicBezTo>
                    <a:pt x="54" y="88"/>
                    <a:pt x="51" y="82"/>
                    <a:pt x="52" y="80"/>
                  </a:cubicBezTo>
                  <a:cubicBezTo>
                    <a:pt x="52" y="78"/>
                    <a:pt x="53" y="68"/>
                    <a:pt x="50" y="66"/>
                  </a:cubicBezTo>
                  <a:cubicBezTo>
                    <a:pt x="50" y="65"/>
                    <a:pt x="49" y="66"/>
                    <a:pt x="48" y="66"/>
                  </a:cubicBezTo>
                  <a:cubicBezTo>
                    <a:pt x="46" y="67"/>
                    <a:pt x="32" y="61"/>
                    <a:pt x="35" y="59"/>
                  </a:cubicBezTo>
                  <a:cubicBezTo>
                    <a:pt x="37" y="57"/>
                    <a:pt x="39" y="57"/>
                    <a:pt x="40" y="56"/>
                  </a:cubicBezTo>
                  <a:cubicBezTo>
                    <a:pt x="41" y="55"/>
                    <a:pt x="38" y="51"/>
                    <a:pt x="39" y="50"/>
                  </a:cubicBezTo>
                  <a:cubicBezTo>
                    <a:pt x="44" y="49"/>
                    <a:pt x="51" y="57"/>
                    <a:pt x="52" y="57"/>
                  </a:cubicBezTo>
                  <a:cubicBezTo>
                    <a:pt x="53" y="57"/>
                    <a:pt x="52" y="56"/>
                    <a:pt x="52" y="55"/>
                  </a:cubicBezTo>
                  <a:cubicBezTo>
                    <a:pt x="51" y="53"/>
                    <a:pt x="43" y="49"/>
                    <a:pt x="44" y="49"/>
                  </a:cubicBezTo>
                  <a:cubicBezTo>
                    <a:pt x="44" y="47"/>
                    <a:pt x="46" y="46"/>
                    <a:pt x="47" y="45"/>
                  </a:cubicBezTo>
                  <a:cubicBezTo>
                    <a:pt x="48" y="44"/>
                    <a:pt x="44" y="47"/>
                    <a:pt x="43" y="46"/>
                  </a:cubicBezTo>
                  <a:cubicBezTo>
                    <a:pt x="43" y="45"/>
                    <a:pt x="44" y="44"/>
                    <a:pt x="44" y="44"/>
                  </a:cubicBezTo>
                  <a:cubicBezTo>
                    <a:pt x="42" y="44"/>
                    <a:pt x="42" y="47"/>
                    <a:pt x="42" y="47"/>
                  </a:cubicBezTo>
                  <a:cubicBezTo>
                    <a:pt x="41" y="48"/>
                    <a:pt x="32" y="39"/>
                    <a:pt x="33" y="33"/>
                  </a:cubicBezTo>
                  <a:cubicBezTo>
                    <a:pt x="34" y="27"/>
                    <a:pt x="43" y="32"/>
                    <a:pt x="46" y="33"/>
                  </a:cubicBezTo>
                  <a:cubicBezTo>
                    <a:pt x="47" y="33"/>
                    <a:pt x="47" y="33"/>
                    <a:pt x="48" y="33"/>
                  </a:cubicBezTo>
                  <a:cubicBezTo>
                    <a:pt x="48" y="33"/>
                    <a:pt x="49" y="34"/>
                    <a:pt x="49" y="34"/>
                  </a:cubicBezTo>
                  <a:cubicBezTo>
                    <a:pt x="48" y="32"/>
                    <a:pt x="39" y="28"/>
                    <a:pt x="37" y="28"/>
                  </a:cubicBezTo>
                  <a:cubicBezTo>
                    <a:pt x="37" y="28"/>
                    <a:pt x="37" y="29"/>
                    <a:pt x="37" y="29"/>
                  </a:cubicBezTo>
                  <a:cubicBezTo>
                    <a:pt x="36" y="29"/>
                    <a:pt x="34" y="30"/>
                    <a:pt x="34" y="29"/>
                  </a:cubicBezTo>
                  <a:cubicBezTo>
                    <a:pt x="29" y="23"/>
                    <a:pt x="49" y="27"/>
                    <a:pt x="50" y="26"/>
                  </a:cubicBezTo>
                  <a:cubicBezTo>
                    <a:pt x="51" y="26"/>
                    <a:pt x="49" y="25"/>
                    <a:pt x="48" y="25"/>
                  </a:cubicBezTo>
                  <a:cubicBezTo>
                    <a:pt x="48" y="25"/>
                    <a:pt x="32" y="23"/>
                    <a:pt x="35" y="20"/>
                  </a:cubicBezTo>
                  <a:cubicBezTo>
                    <a:pt x="37" y="19"/>
                    <a:pt x="39" y="20"/>
                    <a:pt x="41" y="19"/>
                  </a:cubicBezTo>
                  <a:cubicBezTo>
                    <a:pt x="41" y="18"/>
                    <a:pt x="38" y="17"/>
                    <a:pt x="39" y="16"/>
                  </a:cubicBezTo>
                  <a:cubicBezTo>
                    <a:pt x="39" y="15"/>
                    <a:pt x="41" y="14"/>
                    <a:pt x="42" y="13"/>
                  </a:cubicBezTo>
                  <a:cubicBezTo>
                    <a:pt x="44" y="13"/>
                    <a:pt x="48" y="19"/>
                    <a:pt x="48" y="17"/>
                  </a:cubicBezTo>
                  <a:cubicBezTo>
                    <a:pt x="47" y="11"/>
                    <a:pt x="39" y="11"/>
                    <a:pt x="51" y="3"/>
                  </a:cubicBezTo>
                  <a:cubicBezTo>
                    <a:pt x="53" y="2"/>
                    <a:pt x="61" y="0"/>
                    <a:pt x="63" y="2"/>
                  </a:cubicBezTo>
                  <a:cubicBezTo>
                    <a:pt x="68" y="5"/>
                    <a:pt x="65" y="9"/>
                    <a:pt x="68" y="13"/>
                  </a:cubicBezTo>
                  <a:cubicBezTo>
                    <a:pt x="68" y="13"/>
                    <a:pt x="74" y="15"/>
                    <a:pt x="74" y="15"/>
                  </a:cubicBezTo>
                  <a:cubicBezTo>
                    <a:pt x="75" y="16"/>
                    <a:pt x="76" y="22"/>
                    <a:pt x="76" y="22"/>
                  </a:cubicBezTo>
                  <a:cubicBezTo>
                    <a:pt x="76" y="24"/>
                    <a:pt x="80" y="24"/>
                    <a:pt x="80" y="26"/>
                  </a:cubicBezTo>
                  <a:cubicBezTo>
                    <a:pt x="80" y="32"/>
                    <a:pt x="75" y="37"/>
                    <a:pt x="74" y="43"/>
                  </a:cubicBezTo>
                  <a:cubicBezTo>
                    <a:pt x="74" y="46"/>
                    <a:pt x="78" y="33"/>
                    <a:pt x="79" y="33"/>
                  </a:cubicBezTo>
                  <a:cubicBezTo>
                    <a:pt x="80" y="33"/>
                    <a:pt x="81" y="35"/>
                    <a:pt x="81" y="36"/>
                  </a:cubicBezTo>
                  <a:cubicBezTo>
                    <a:pt x="81" y="39"/>
                    <a:pt x="77" y="41"/>
                    <a:pt x="78" y="43"/>
                  </a:cubicBezTo>
                  <a:cubicBezTo>
                    <a:pt x="80" y="44"/>
                    <a:pt x="83" y="43"/>
                    <a:pt x="83" y="45"/>
                  </a:cubicBezTo>
                  <a:cubicBezTo>
                    <a:pt x="83" y="48"/>
                    <a:pt x="72" y="46"/>
                    <a:pt x="81" y="52"/>
                  </a:cubicBezTo>
                  <a:cubicBezTo>
                    <a:pt x="82" y="52"/>
                    <a:pt x="81" y="49"/>
                    <a:pt x="82" y="48"/>
                  </a:cubicBezTo>
                  <a:cubicBezTo>
                    <a:pt x="84" y="44"/>
                    <a:pt x="84" y="44"/>
                    <a:pt x="85" y="41"/>
                  </a:cubicBezTo>
                  <a:cubicBezTo>
                    <a:pt x="85" y="40"/>
                    <a:pt x="83" y="38"/>
                    <a:pt x="84" y="38"/>
                  </a:cubicBezTo>
                  <a:cubicBezTo>
                    <a:pt x="85" y="38"/>
                    <a:pt x="86" y="40"/>
                    <a:pt x="87" y="41"/>
                  </a:cubicBezTo>
                  <a:cubicBezTo>
                    <a:pt x="92" y="43"/>
                    <a:pt x="81" y="37"/>
                    <a:pt x="86" y="31"/>
                  </a:cubicBezTo>
                  <a:cubicBezTo>
                    <a:pt x="88" y="29"/>
                    <a:pt x="88" y="37"/>
                    <a:pt x="89" y="39"/>
                  </a:cubicBezTo>
                  <a:cubicBezTo>
                    <a:pt x="89" y="40"/>
                    <a:pt x="89" y="37"/>
                    <a:pt x="89" y="37"/>
                  </a:cubicBezTo>
                  <a:cubicBezTo>
                    <a:pt x="90" y="37"/>
                    <a:pt x="90" y="38"/>
                    <a:pt x="91" y="39"/>
                  </a:cubicBezTo>
                  <a:cubicBezTo>
                    <a:pt x="92" y="40"/>
                    <a:pt x="89" y="34"/>
                    <a:pt x="90" y="33"/>
                  </a:cubicBezTo>
                  <a:cubicBezTo>
                    <a:pt x="99" y="31"/>
                    <a:pt x="93" y="53"/>
                    <a:pt x="101" y="44"/>
                  </a:cubicBezTo>
                  <a:cubicBezTo>
                    <a:pt x="102" y="43"/>
                    <a:pt x="98" y="44"/>
                    <a:pt x="97" y="43"/>
                  </a:cubicBezTo>
                  <a:cubicBezTo>
                    <a:pt x="97" y="42"/>
                    <a:pt x="96" y="39"/>
                    <a:pt x="97" y="38"/>
                  </a:cubicBezTo>
                  <a:cubicBezTo>
                    <a:pt x="99" y="36"/>
                    <a:pt x="107" y="50"/>
                    <a:pt x="108" y="47"/>
                  </a:cubicBezTo>
                  <a:cubicBezTo>
                    <a:pt x="108" y="47"/>
                    <a:pt x="102" y="45"/>
                    <a:pt x="103" y="43"/>
                  </a:cubicBezTo>
                  <a:cubicBezTo>
                    <a:pt x="104" y="42"/>
                    <a:pt x="112" y="48"/>
                    <a:pt x="110" y="45"/>
                  </a:cubicBezTo>
                  <a:cubicBezTo>
                    <a:pt x="107" y="42"/>
                    <a:pt x="95" y="39"/>
                    <a:pt x="96" y="34"/>
                  </a:cubicBezTo>
                  <a:cubicBezTo>
                    <a:pt x="96" y="32"/>
                    <a:pt x="97" y="32"/>
                    <a:pt x="98" y="33"/>
                  </a:cubicBezTo>
                  <a:cubicBezTo>
                    <a:pt x="99" y="35"/>
                    <a:pt x="101" y="39"/>
                    <a:pt x="101" y="37"/>
                  </a:cubicBezTo>
                  <a:cubicBezTo>
                    <a:pt x="101" y="36"/>
                    <a:pt x="98" y="34"/>
                    <a:pt x="99" y="33"/>
                  </a:cubicBezTo>
                  <a:cubicBezTo>
                    <a:pt x="102" y="27"/>
                    <a:pt x="107" y="42"/>
                    <a:pt x="112" y="34"/>
                  </a:cubicBezTo>
                  <a:cubicBezTo>
                    <a:pt x="113" y="33"/>
                    <a:pt x="109" y="34"/>
                    <a:pt x="107" y="34"/>
                  </a:cubicBezTo>
                  <a:cubicBezTo>
                    <a:pt x="104" y="34"/>
                    <a:pt x="102" y="32"/>
                    <a:pt x="99" y="31"/>
                  </a:cubicBezTo>
                  <a:cubicBezTo>
                    <a:pt x="94" y="29"/>
                    <a:pt x="97" y="24"/>
                    <a:pt x="99" y="21"/>
                  </a:cubicBezTo>
                  <a:cubicBezTo>
                    <a:pt x="108" y="12"/>
                    <a:pt x="115" y="23"/>
                    <a:pt x="117" y="23"/>
                  </a:cubicBezTo>
                  <a:cubicBezTo>
                    <a:pt x="118" y="22"/>
                    <a:pt x="117" y="20"/>
                    <a:pt x="118" y="19"/>
                  </a:cubicBezTo>
                  <a:cubicBezTo>
                    <a:pt x="121" y="16"/>
                    <a:pt x="128" y="22"/>
                    <a:pt x="129" y="25"/>
                  </a:cubicBezTo>
                  <a:cubicBezTo>
                    <a:pt x="130" y="32"/>
                    <a:pt x="123" y="28"/>
                    <a:pt x="121" y="34"/>
                  </a:cubicBezTo>
                  <a:cubicBezTo>
                    <a:pt x="121" y="36"/>
                    <a:pt x="120" y="43"/>
                    <a:pt x="121" y="40"/>
                  </a:cubicBezTo>
                  <a:cubicBezTo>
                    <a:pt x="122" y="35"/>
                    <a:pt x="120" y="31"/>
                    <a:pt x="128" y="31"/>
                  </a:cubicBezTo>
                  <a:cubicBezTo>
                    <a:pt x="129" y="31"/>
                    <a:pt x="124" y="42"/>
                    <a:pt x="124" y="44"/>
                  </a:cubicBezTo>
                  <a:cubicBezTo>
                    <a:pt x="125" y="45"/>
                    <a:pt x="126" y="43"/>
                    <a:pt x="127" y="42"/>
                  </a:cubicBezTo>
                  <a:cubicBezTo>
                    <a:pt x="129" y="38"/>
                    <a:pt x="125" y="39"/>
                    <a:pt x="126" y="34"/>
                  </a:cubicBezTo>
                  <a:cubicBezTo>
                    <a:pt x="128" y="31"/>
                    <a:pt x="131" y="27"/>
                    <a:pt x="136" y="28"/>
                  </a:cubicBezTo>
                  <a:cubicBezTo>
                    <a:pt x="152" y="31"/>
                    <a:pt x="120" y="46"/>
                    <a:pt x="132" y="47"/>
                  </a:cubicBezTo>
                  <a:cubicBezTo>
                    <a:pt x="132" y="47"/>
                    <a:pt x="137" y="39"/>
                    <a:pt x="137" y="40"/>
                  </a:cubicBezTo>
                  <a:cubicBezTo>
                    <a:pt x="138" y="43"/>
                    <a:pt x="133" y="46"/>
                    <a:pt x="135" y="47"/>
                  </a:cubicBezTo>
                  <a:cubicBezTo>
                    <a:pt x="136" y="48"/>
                    <a:pt x="138" y="47"/>
                    <a:pt x="139" y="48"/>
                  </a:cubicBezTo>
                  <a:cubicBezTo>
                    <a:pt x="140" y="49"/>
                    <a:pt x="139" y="51"/>
                    <a:pt x="139" y="52"/>
                  </a:cubicBezTo>
                  <a:cubicBezTo>
                    <a:pt x="138" y="53"/>
                    <a:pt x="137" y="56"/>
                    <a:pt x="138" y="55"/>
                  </a:cubicBezTo>
                  <a:cubicBezTo>
                    <a:pt x="142" y="49"/>
                    <a:pt x="135" y="43"/>
                    <a:pt x="140" y="37"/>
                  </a:cubicBezTo>
                  <a:cubicBezTo>
                    <a:pt x="143" y="34"/>
                    <a:pt x="139" y="44"/>
                    <a:pt x="143" y="43"/>
                  </a:cubicBezTo>
                  <a:cubicBezTo>
                    <a:pt x="143" y="42"/>
                    <a:pt x="141" y="41"/>
                    <a:pt x="141" y="40"/>
                  </a:cubicBezTo>
                  <a:cubicBezTo>
                    <a:pt x="141" y="38"/>
                    <a:pt x="144" y="33"/>
                    <a:pt x="145" y="35"/>
                  </a:cubicBezTo>
                  <a:cubicBezTo>
                    <a:pt x="147" y="37"/>
                    <a:pt x="142" y="45"/>
                    <a:pt x="142" y="46"/>
                  </a:cubicBezTo>
                  <a:cubicBezTo>
                    <a:pt x="142" y="47"/>
                    <a:pt x="144" y="44"/>
                    <a:pt x="145" y="45"/>
                  </a:cubicBezTo>
                  <a:cubicBezTo>
                    <a:pt x="146" y="45"/>
                    <a:pt x="145" y="48"/>
                    <a:pt x="146" y="49"/>
                  </a:cubicBezTo>
                  <a:cubicBezTo>
                    <a:pt x="146" y="50"/>
                    <a:pt x="145" y="53"/>
                    <a:pt x="145" y="52"/>
                  </a:cubicBezTo>
                  <a:cubicBezTo>
                    <a:pt x="147" y="47"/>
                    <a:pt x="145" y="48"/>
                    <a:pt x="145" y="45"/>
                  </a:cubicBezTo>
                  <a:cubicBezTo>
                    <a:pt x="146" y="33"/>
                    <a:pt x="148" y="46"/>
                    <a:pt x="149" y="45"/>
                  </a:cubicBezTo>
                  <a:cubicBezTo>
                    <a:pt x="149" y="45"/>
                    <a:pt x="149" y="45"/>
                    <a:pt x="150" y="45"/>
                  </a:cubicBezTo>
                  <a:cubicBezTo>
                    <a:pt x="150" y="44"/>
                    <a:pt x="149" y="43"/>
                    <a:pt x="150" y="43"/>
                  </a:cubicBezTo>
                  <a:cubicBezTo>
                    <a:pt x="150" y="43"/>
                    <a:pt x="150" y="44"/>
                    <a:pt x="150" y="45"/>
                  </a:cubicBezTo>
                  <a:cubicBezTo>
                    <a:pt x="148" y="52"/>
                    <a:pt x="148" y="54"/>
                    <a:pt x="149" y="55"/>
                  </a:cubicBezTo>
                  <a:cubicBezTo>
                    <a:pt x="152" y="56"/>
                    <a:pt x="148" y="39"/>
                    <a:pt x="155" y="46"/>
                  </a:cubicBezTo>
                  <a:cubicBezTo>
                    <a:pt x="157" y="48"/>
                    <a:pt x="152" y="56"/>
                    <a:pt x="155" y="55"/>
                  </a:cubicBezTo>
                  <a:cubicBezTo>
                    <a:pt x="159" y="53"/>
                    <a:pt x="145" y="28"/>
                    <a:pt x="166" y="36"/>
                  </a:cubicBezTo>
                  <a:cubicBezTo>
                    <a:pt x="169" y="37"/>
                    <a:pt x="174" y="44"/>
                    <a:pt x="170" y="46"/>
                  </a:cubicBezTo>
                  <a:cubicBezTo>
                    <a:pt x="169" y="47"/>
                    <a:pt x="168" y="46"/>
                    <a:pt x="166" y="46"/>
                  </a:cubicBezTo>
                  <a:cubicBezTo>
                    <a:pt x="164" y="47"/>
                    <a:pt x="166" y="53"/>
                    <a:pt x="165" y="54"/>
                  </a:cubicBezTo>
                  <a:cubicBezTo>
                    <a:pt x="164" y="55"/>
                    <a:pt x="160" y="57"/>
                    <a:pt x="162" y="57"/>
                  </a:cubicBezTo>
                  <a:cubicBezTo>
                    <a:pt x="163" y="58"/>
                    <a:pt x="165" y="55"/>
                    <a:pt x="167" y="55"/>
                  </a:cubicBezTo>
                  <a:cubicBezTo>
                    <a:pt x="167" y="55"/>
                    <a:pt x="165" y="63"/>
                    <a:pt x="166" y="62"/>
                  </a:cubicBezTo>
                  <a:cubicBezTo>
                    <a:pt x="167" y="61"/>
                    <a:pt x="167" y="58"/>
                    <a:pt x="167" y="57"/>
                  </a:cubicBezTo>
                  <a:cubicBezTo>
                    <a:pt x="169" y="53"/>
                    <a:pt x="173" y="53"/>
                    <a:pt x="175" y="51"/>
                  </a:cubicBezTo>
                  <a:cubicBezTo>
                    <a:pt x="176" y="51"/>
                    <a:pt x="174" y="50"/>
                    <a:pt x="174" y="50"/>
                  </a:cubicBezTo>
                  <a:cubicBezTo>
                    <a:pt x="173" y="48"/>
                    <a:pt x="174" y="44"/>
                    <a:pt x="175" y="43"/>
                  </a:cubicBezTo>
                  <a:cubicBezTo>
                    <a:pt x="176" y="42"/>
                    <a:pt x="177" y="43"/>
                    <a:pt x="178" y="43"/>
                  </a:cubicBezTo>
                  <a:cubicBezTo>
                    <a:pt x="188" y="52"/>
                    <a:pt x="167" y="63"/>
                    <a:pt x="175" y="68"/>
                  </a:cubicBezTo>
                  <a:cubicBezTo>
                    <a:pt x="176" y="69"/>
                    <a:pt x="175" y="59"/>
                    <a:pt x="175" y="59"/>
                  </a:cubicBezTo>
                  <a:cubicBezTo>
                    <a:pt x="180" y="59"/>
                    <a:pt x="180" y="68"/>
                    <a:pt x="181" y="71"/>
                  </a:cubicBezTo>
                  <a:cubicBezTo>
                    <a:pt x="181" y="72"/>
                    <a:pt x="181" y="75"/>
                    <a:pt x="181" y="74"/>
                  </a:cubicBezTo>
                  <a:cubicBezTo>
                    <a:pt x="182" y="69"/>
                    <a:pt x="178" y="60"/>
                    <a:pt x="179" y="56"/>
                  </a:cubicBezTo>
                  <a:cubicBezTo>
                    <a:pt x="179" y="55"/>
                    <a:pt x="187" y="44"/>
                    <a:pt x="187" y="46"/>
                  </a:cubicBezTo>
                  <a:cubicBezTo>
                    <a:pt x="188" y="48"/>
                    <a:pt x="183" y="58"/>
                    <a:pt x="185" y="58"/>
                  </a:cubicBezTo>
                  <a:cubicBezTo>
                    <a:pt x="186" y="58"/>
                    <a:pt x="187" y="42"/>
                    <a:pt x="203" y="48"/>
                  </a:cubicBezTo>
                  <a:cubicBezTo>
                    <a:pt x="205" y="49"/>
                    <a:pt x="204" y="54"/>
                    <a:pt x="204" y="54"/>
                  </a:cubicBezTo>
                  <a:cubicBezTo>
                    <a:pt x="204" y="55"/>
                    <a:pt x="203" y="52"/>
                    <a:pt x="202" y="52"/>
                  </a:cubicBezTo>
                  <a:cubicBezTo>
                    <a:pt x="200" y="51"/>
                    <a:pt x="202" y="56"/>
                    <a:pt x="201" y="57"/>
                  </a:cubicBezTo>
                  <a:cubicBezTo>
                    <a:pt x="200" y="58"/>
                    <a:pt x="191" y="67"/>
                    <a:pt x="193" y="69"/>
                  </a:cubicBezTo>
                  <a:cubicBezTo>
                    <a:pt x="193" y="70"/>
                    <a:pt x="196" y="68"/>
                    <a:pt x="196" y="69"/>
                  </a:cubicBezTo>
                  <a:cubicBezTo>
                    <a:pt x="198" y="71"/>
                    <a:pt x="192" y="72"/>
                    <a:pt x="192" y="75"/>
                  </a:cubicBezTo>
                  <a:cubicBezTo>
                    <a:pt x="192" y="77"/>
                    <a:pt x="196" y="71"/>
                    <a:pt x="197" y="69"/>
                  </a:cubicBezTo>
                  <a:cubicBezTo>
                    <a:pt x="197" y="68"/>
                    <a:pt x="196" y="68"/>
                    <a:pt x="196" y="67"/>
                  </a:cubicBezTo>
                  <a:cubicBezTo>
                    <a:pt x="196" y="66"/>
                    <a:pt x="196" y="65"/>
                    <a:pt x="196" y="65"/>
                  </a:cubicBezTo>
                  <a:cubicBezTo>
                    <a:pt x="197" y="62"/>
                    <a:pt x="203" y="58"/>
                    <a:pt x="205" y="60"/>
                  </a:cubicBezTo>
                  <a:cubicBezTo>
                    <a:pt x="205" y="61"/>
                    <a:pt x="196" y="80"/>
                    <a:pt x="199" y="79"/>
                  </a:cubicBezTo>
                  <a:cubicBezTo>
                    <a:pt x="200" y="79"/>
                    <a:pt x="198" y="74"/>
                    <a:pt x="199" y="73"/>
                  </a:cubicBezTo>
                  <a:cubicBezTo>
                    <a:pt x="203" y="71"/>
                    <a:pt x="204" y="69"/>
                    <a:pt x="207" y="66"/>
                  </a:cubicBezTo>
                  <a:cubicBezTo>
                    <a:pt x="209" y="64"/>
                    <a:pt x="207" y="59"/>
                    <a:pt x="207" y="57"/>
                  </a:cubicBezTo>
                  <a:cubicBezTo>
                    <a:pt x="207" y="56"/>
                    <a:pt x="207" y="55"/>
                    <a:pt x="207" y="54"/>
                  </a:cubicBezTo>
                  <a:cubicBezTo>
                    <a:pt x="211" y="51"/>
                    <a:pt x="220" y="60"/>
                    <a:pt x="222" y="63"/>
                  </a:cubicBezTo>
                  <a:cubicBezTo>
                    <a:pt x="222" y="64"/>
                    <a:pt x="224" y="64"/>
                    <a:pt x="223" y="65"/>
                  </a:cubicBezTo>
                  <a:cubicBezTo>
                    <a:pt x="221" y="68"/>
                    <a:pt x="219" y="66"/>
                    <a:pt x="217" y="66"/>
                  </a:cubicBezTo>
                  <a:cubicBezTo>
                    <a:pt x="215" y="67"/>
                    <a:pt x="209" y="77"/>
                    <a:pt x="207" y="78"/>
                  </a:cubicBezTo>
                  <a:cubicBezTo>
                    <a:pt x="204" y="80"/>
                    <a:pt x="201" y="78"/>
                    <a:pt x="199" y="81"/>
                  </a:cubicBezTo>
                  <a:cubicBezTo>
                    <a:pt x="198" y="85"/>
                    <a:pt x="207" y="78"/>
                    <a:pt x="211" y="75"/>
                  </a:cubicBezTo>
                  <a:cubicBezTo>
                    <a:pt x="213" y="73"/>
                    <a:pt x="216" y="76"/>
                    <a:pt x="219" y="76"/>
                  </a:cubicBezTo>
                  <a:cubicBezTo>
                    <a:pt x="221" y="75"/>
                    <a:pt x="234" y="68"/>
                    <a:pt x="233" y="79"/>
                  </a:cubicBezTo>
                  <a:cubicBezTo>
                    <a:pt x="233" y="80"/>
                    <a:pt x="211" y="80"/>
                    <a:pt x="209" y="84"/>
                  </a:cubicBezTo>
                  <a:cubicBezTo>
                    <a:pt x="208" y="86"/>
                    <a:pt x="218" y="78"/>
                    <a:pt x="220" y="82"/>
                  </a:cubicBezTo>
                  <a:cubicBezTo>
                    <a:pt x="222" y="84"/>
                    <a:pt x="209" y="85"/>
                    <a:pt x="212" y="86"/>
                  </a:cubicBezTo>
                  <a:cubicBezTo>
                    <a:pt x="222" y="87"/>
                    <a:pt x="214" y="82"/>
                    <a:pt x="213" y="89"/>
                  </a:cubicBezTo>
                  <a:cubicBezTo>
                    <a:pt x="210" y="99"/>
                    <a:pt x="218" y="78"/>
                    <a:pt x="226" y="85"/>
                  </a:cubicBezTo>
                  <a:cubicBezTo>
                    <a:pt x="228" y="87"/>
                    <a:pt x="219" y="88"/>
                    <a:pt x="219" y="90"/>
                  </a:cubicBezTo>
                  <a:cubicBezTo>
                    <a:pt x="219" y="94"/>
                    <a:pt x="228" y="90"/>
                    <a:pt x="228" y="92"/>
                  </a:cubicBezTo>
                  <a:cubicBezTo>
                    <a:pt x="228" y="92"/>
                    <a:pt x="228" y="92"/>
                    <a:pt x="228" y="92"/>
                  </a:cubicBezTo>
                  <a:cubicBezTo>
                    <a:pt x="226" y="93"/>
                    <a:pt x="223" y="93"/>
                    <a:pt x="221" y="94"/>
                  </a:cubicBezTo>
                  <a:cubicBezTo>
                    <a:pt x="219" y="96"/>
                    <a:pt x="209" y="95"/>
                    <a:pt x="212" y="96"/>
                  </a:cubicBezTo>
                  <a:cubicBezTo>
                    <a:pt x="220" y="98"/>
                    <a:pt x="227" y="97"/>
                    <a:pt x="227" y="97"/>
                  </a:cubicBezTo>
                  <a:cubicBezTo>
                    <a:pt x="225" y="97"/>
                    <a:pt x="219" y="98"/>
                    <a:pt x="220" y="101"/>
                  </a:cubicBezTo>
                  <a:cubicBezTo>
                    <a:pt x="220" y="102"/>
                    <a:pt x="221" y="99"/>
                    <a:pt x="222" y="99"/>
                  </a:cubicBezTo>
                  <a:cubicBezTo>
                    <a:pt x="222" y="99"/>
                    <a:pt x="221" y="100"/>
                    <a:pt x="222" y="101"/>
                  </a:cubicBezTo>
                  <a:cubicBezTo>
                    <a:pt x="223" y="103"/>
                    <a:pt x="225" y="98"/>
                    <a:pt x="227" y="99"/>
                  </a:cubicBezTo>
                  <a:cubicBezTo>
                    <a:pt x="232" y="99"/>
                    <a:pt x="225" y="98"/>
                    <a:pt x="231" y="102"/>
                  </a:cubicBezTo>
                  <a:cubicBezTo>
                    <a:pt x="232" y="103"/>
                    <a:pt x="233" y="102"/>
                    <a:pt x="234" y="101"/>
                  </a:cubicBezTo>
                  <a:cubicBezTo>
                    <a:pt x="235" y="100"/>
                    <a:pt x="235" y="97"/>
                    <a:pt x="236" y="97"/>
                  </a:cubicBezTo>
                  <a:cubicBezTo>
                    <a:pt x="237" y="97"/>
                    <a:pt x="236" y="99"/>
                    <a:pt x="237" y="99"/>
                  </a:cubicBezTo>
                  <a:cubicBezTo>
                    <a:pt x="237" y="99"/>
                    <a:pt x="242" y="95"/>
                    <a:pt x="242" y="96"/>
                  </a:cubicBezTo>
                  <a:cubicBezTo>
                    <a:pt x="243" y="98"/>
                    <a:pt x="229" y="103"/>
                    <a:pt x="233" y="103"/>
                  </a:cubicBezTo>
                  <a:cubicBezTo>
                    <a:pt x="233" y="103"/>
                    <a:pt x="244" y="97"/>
                    <a:pt x="239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56D3F08-2C00-B8A9-AA9F-AB556D85278D}"/>
                </a:ext>
              </a:extLst>
            </p:cNvPr>
            <p:cNvSpPr/>
            <p:nvPr/>
          </p:nvSpPr>
          <p:spPr bwMode="auto">
            <a:xfrm>
              <a:off x="5374505" y="931802"/>
              <a:ext cx="316958" cy="360722"/>
            </a:xfrm>
            <a:custGeom>
              <a:avLst/>
              <a:gdLst>
                <a:gd name="T0" fmla="*/ 60 w 101"/>
                <a:gd name="T1" fmla="*/ 114 h 115"/>
                <a:gd name="T2" fmla="*/ 54 w 101"/>
                <a:gd name="T3" fmla="*/ 109 h 115"/>
                <a:gd name="T4" fmla="*/ 57 w 101"/>
                <a:gd name="T5" fmla="*/ 92 h 115"/>
                <a:gd name="T6" fmla="*/ 53 w 101"/>
                <a:gd name="T7" fmla="*/ 100 h 115"/>
                <a:gd name="T8" fmla="*/ 50 w 101"/>
                <a:gd name="T9" fmla="*/ 90 h 115"/>
                <a:gd name="T10" fmla="*/ 50 w 101"/>
                <a:gd name="T11" fmla="*/ 99 h 115"/>
                <a:gd name="T12" fmla="*/ 40 w 101"/>
                <a:gd name="T13" fmla="*/ 99 h 115"/>
                <a:gd name="T14" fmla="*/ 35 w 101"/>
                <a:gd name="T15" fmla="*/ 93 h 115"/>
                <a:gd name="T16" fmla="*/ 40 w 101"/>
                <a:gd name="T17" fmla="*/ 86 h 115"/>
                <a:gd name="T18" fmla="*/ 32 w 101"/>
                <a:gd name="T19" fmla="*/ 79 h 115"/>
                <a:gd name="T20" fmla="*/ 28 w 101"/>
                <a:gd name="T21" fmla="*/ 84 h 115"/>
                <a:gd name="T22" fmla="*/ 24 w 101"/>
                <a:gd name="T23" fmla="*/ 86 h 115"/>
                <a:gd name="T24" fmla="*/ 21 w 101"/>
                <a:gd name="T25" fmla="*/ 92 h 115"/>
                <a:gd name="T26" fmla="*/ 14 w 101"/>
                <a:gd name="T27" fmla="*/ 100 h 115"/>
                <a:gd name="T28" fmla="*/ 16 w 101"/>
                <a:gd name="T29" fmla="*/ 96 h 115"/>
                <a:gd name="T30" fmla="*/ 17 w 101"/>
                <a:gd name="T31" fmla="*/ 90 h 115"/>
                <a:gd name="T32" fmla="*/ 15 w 101"/>
                <a:gd name="T33" fmla="*/ 87 h 115"/>
                <a:gd name="T34" fmla="*/ 14 w 101"/>
                <a:gd name="T35" fmla="*/ 86 h 115"/>
                <a:gd name="T36" fmla="*/ 9 w 101"/>
                <a:gd name="T37" fmla="*/ 85 h 115"/>
                <a:gd name="T38" fmla="*/ 11 w 101"/>
                <a:gd name="T39" fmla="*/ 81 h 115"/>
                <a:gd name="T40" fmla="*/ 13 w 101"/>
                <a:gd name="T41" fmla="*/ 82 h 115"/>
                <a:gd name="T42" fmla="*/ 17 w 101"/>
                <a:gd name="T43" fmla="*/ 81 h 115"/>
                <a:gd name="T44" fmla="*/ 19 w 101"/>
                <a:gd name="T45" fmla="*/ 80 h 115"/>
                <a:gd name="T46" fmla="*/ 7 w 101"/>
                <a:gd name="T47" fmla="*/ 78 h 115"/>
                <a:gd name="T48" fmla="*/ 9 w 101"/>
                <a:gd name="T49" fmla="*/ 74 h 115"/>
                <a:gd name="T50" fmla="*/ 5 w 101"/>
                <a:gd name="T51" fmla="*/ 72 h 115"/>
                <a:gd name="T52" fmla="*/ 22 w 101"/>
                <a:gd name="T53" fmla="*/ 67 h 115"/>
                <a:gd name="T54" fmla="*/ 24 w 101"/>
                <a:gd name="T55" fmla="*/ 68 h 115"/>
                <a:gd name="T56" fmla="*/ 30 w 101"/>
                <a:gd name="T57" fmla="*/ 73 h 115"/>
                <a:gd name="T58" fmla="*/ 31 w 101"/>
                <a:gd name="T59" fmla="*/ 73 h 115"/>
                <a:gd name="T60" fmla="*/ 35 w 101"/>
                <a:gd name="T61" fmla="*/ 75 h 115"/>
                <a:gd name="T62" fmla="*/ 34 w 101"/>
                <a:gd name="T63" fmla="*/ 70 h 115"/>
                <a:gd name="T64" fmla="*/ 26 w 101"/>
                <a:gd name="T65" fmla="*/ 58 h 115"/>
                <a:gd name="T66" fmla="*/ 32 w 101"/>
                <a:gd name="T67" fmla="*/ 49 h 115"/>
                <a:gd name="T68" fmla="*/ 33 w 101"/>
                <a:gd name="T69" fmla="*/ 42 h 115"/>
                <a:gd name="T70" fmla="*/ 50 w 101"/>
                <a:gd name="T71" fmla="*/ 43 h 115"/>
                <a:gd name="T72" fmla="*/ 47 w 101"/>
                <a:gd name="T73" fmla="*/ 34 h 115"/>
                <a:gd name="T74" fmla="*/ 49 w 101"/>
                <a:gd name="T75" fmla="*/ 23 h 115"/>
                <a:gd name="T76" fmla="*/ 55 w 101"/>
                <a:gd name="T77" fmla="*/ 11 h 115"/>
                <a:gd name="T78" fmla="*/ 56 w 101"/>
                <a:gd name="T79" fmla="*/ 10 h 115"/>
                <a:gd name="T80" fmla="*/ 69 w 101"/>
                <a:gd name="T81" fmla="*/ 7 h 115"/>
                <a:gd name="T82" fmla="*/ 72 w 101"/>
                <a:gd name="T83" fmla="*/ 8 h 115"/>
                <a:gd name="T84" fmla="*/ 84 w 101"/>
                <a:gd name="T85" fmla="*/ 12 h 115"/>
                <a:gd name="T86" fmla="*/ 88 w 101"/>
                <a:gd name="T87" fmla="*/ 14 h 115"/>
                <a:gd name="T88" fmla="*/ 90 w 101"/>
                <a:gd name="T89" fmla="*/ 15 h 115"/>
                <a:gd name="T90" fmla="*/ 95 w 101"/>
                <a:gd name="T91" fmla="*/ 19 h 115"/>
                <a:gd name="T92" fmla="*/ 95 w 101"/>
                <a:gd name="T93" fmla="*/ 21 h 115"/>
                <a:gd name="T94" fmla="*/ 96 w 101"/>
                <a:gd name="T95" fmla="*/ 23 h 115"/>
                <a:gd name="T96" fmla="*/ 98 w 101"/>
                <a:gd name="T97" fmla="*/ 32 h 115"/>
                <a:gd name="T98" fmla="*/ 97 w 101"/>
                <a:gd name="T99" fmla="*/ 36 h 115"/>
                <a:gd name="T100" fmla="*/ 94 w 101"/>
                <a:gd name="T101" fmla="*/ 68 h 115"/>
                <a:gd name="T102" fmla="*/ 96 w 101"/>
                <a:gd name="T103" fmla="*/ 82 h 115"/>
                <a:gd name="T104" fmla="*/ 77 w 101"/>
                <a:gd name="T105" fmla="*/ 95 h 115"/>
                <a:gd name="T106" fmla="*/ 77 w 101"/>
                <a:gd name="T107" fmla="*/ 9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115">
                  <a:moveTo>
                    <a:pt x="68" y="101"/>
                  </a:moveTo>
                  <a:cubicBezTo>
                    <a:pt x="67" y="105"/>
                    <a:pt x="63" y="109"/>
                    <a:pt x="60" y="114"/>
                  </a:cubicBezTo>
                  <a:cubicBezTo>
                    <a:pt x="60" y="115"/>
                    <a:pt x="59" y="112"/>
                    <a:pt x="58" y="111"/>
                  </a:cubicBezTo>
                  <a:cubicBezTo>
                    <a:pt x="57" y="110"/>
                    <a:pt x="53" y="110"/>
                    <a:pt x="54" y="109"/>
                  </a:cubicBezTo>
                  <a:cubicBezTo>
                    <a:pt x="56" y="108"/>
                    <a:pt x="62" y="108"/>
                    <a:pt x="59" y="103"/>
                  </a:cubicBezTo>
                  <a:cubicBezTo>
                    <a:pt x="56" y="96"/>
                    <a:pt x="55" y="100"/>
                    <a:pt x="57" y="92"/>
                  </a:cubicBezTo>
                  <a:cubicBezTo>
                    <a:pt x="57" y="92"/>
                    <a:pt x="56" y="93"/>
                    <a:pt x="56" y="93"/>
                  </a:cubicBezTo>
                  <a:cubicBezTo>
                    <a:pt x="55" y="94"/>
                    <a:pt x="53" y="100"/>
                    <a:pt x="53" y="100"/>
                  </a:cubicBezTo>
                  <a:cubicBezTo>
                    <a:pt x="52" y="97"/>
                    <a:pt x="51" y="91"/>
                    <a:pt x="51" y="91"/>
                  </a:cubicBezTo>
                  <a:cubicBezTo>
                    <a:pt x="49" y="91"/>
                    <a:pt x="51" y="90"/>
                    <a:pt x="50" y="90"/>
                  </a:cubicBezTo>
                  <a:cubicBezTo>
                    <a:pt x="50" y="89"/>
                    <a:pt x="50" y="91"/>
                    <a:pt x="49" y="92"/>
                  </a:cubicBezTo>
                  <a:cubicBezTo>
                    <a:pt x="47" y="94"/>
                    <a:pt x="51" y="98"/>
                    <a:pt x="50" y="99"/>
                  </a:cubicBezTo>
                  <a:cubicBezTo>
                    <a:pt x="47" y="101"/>
                    <a:pt x="44" y="95"/>
                    <a:pt x="41" y="95"/>
                  </a:cubicBezTo>
                  <a:cubicBezTo>
                    <a:pt x="39" y="95"/>
                    <a:pt x="40" y="98"/>
                    <a:pt x="40" y="99"/>
                  </a:cubicBezTo>
                  <a:cubicBezTo>
                    <a:pt x="37" y="102"/>
                    <a:pt x="29" y="113"/>
                    <a:pt x="28" y="109"/>
                  </a:cubicBezTo>
                  <a:cubicBezTo>
                    <a:pt x="28" y="108"/>
                    <a:pt x="34" y="97"/>
                    <a:pt x="35" y="93"/>
                  </a:cubicBezTo>
                  <a:cubicBezTo>
                    <a:pt x="35" y="90"/>
                    <a:pt x="35" y="91"/>
                    <a:pt x="37" y="90"/>
                  </a:cubicBezTo>
                  <a:cubicBezTo>
                    <a:pt x="37" y="90"/>
                    <a:pt x="40" y="87"/>
                    <a:pt x="40" y="86"/>
                  </a:cubicBezTo>
                  <a:cubicBezTo>
                    <a:pt x="36" y="79"/>
                    <a:pt x="34" y="94"/>
                    <a:pt x="32" y="91"/>
                  </a:cubicBezTo>
                  <a:cubicBezTo>
                    <a:pt x="31" y="89"/>
                    <a:pt x="32" y="79"/>
                    <a:pt x="32" y="79"/>
                  </a:cubicBezTo>
                  <a:cubicBezTo>
                    <a:pt x="31" y="78"/>
                    <a:pt x="30" y="81"/>
                    <a:pt x="29" y="81"/>
                  </a:cubicBezTo>
                  <a:cubicBezTo>
                    <a:pt x="28" y="81"/>
                    <a:pt x="28" y="85"/>
                    <a:pt x="28" y="84"/>
                  </a:cubicBezTo>
                  <a:cubicBezTo>
                    <a:pt x="27" y="83"/>
                    <a:pt x="27" y="80"/>
                    <a:pt x="26" y="80"/>
                  </a:cubicBezTo>
                  <a:cubicBezTo>
                    <a:pt x="18" y="79"/>
                    <a:pt x="24" y="86"/>
                    <a:pt x="24" y="86"/>
                  </a:cubicBezTo>
                  <a:cubicBezTo>
                    <a:pt x="25" y="87"/>
                    <a:pt x="22" y="86"/>
                    <a:pt x="21" y="87"/>
                  </a:cubicBezTo>
                  <a:cubicBezTo>
                    <a:pt x="20" y="87"/>
                    <a:pt x="21" y="92"/>
                    <a:pt x="21" y="92"/>
                  </a:cubicBezTo>
                  <a:cubicBezTo>
                    <a:pt x="21" y="93"/>
                    <a:pt x="20" y="92"/>
                    <a:pt x="19" y="93"/>
                  </a:cubicBezTo>
                  <a:cubicBezTo>
                    <a:pt x="13" y="104"/>
                    <a:pt x="23" y="91"/>
                    <a:pt x="14" y="100"/>
                  </a:cubicBezTo>
                  <a:cubicBezTo>
                    <a:pt x="13" y="101"/>
                    <a:pt x="13" y="104"/>
                    <a:pt x="12" y="103"/>
                  </a:cubicBezTo>
                  <a:cubicBezTo>
                    <a:pt x="5" y="101"/>
                    <a:pt x="17" y="97"/>
                    <a:pt x="16" y="96"/>
                  </a:cubicBezTo>
                  <a:cubicBezTo>
                    <a:pt x="15" y="94"/>
                    <a:pt x="8" y="97"/>
                    <a:pt x="9" y="95"/>
                  </a:cubicBezTo>
                  <a:cubicBezTo>
                    <a:pt x="9" y="92"/>
                    <a:pt x="21" y="94"/>
                    <a:pt x="17" y="90"/>
                  </a:cubicBezTo>
                  <a:cubicBezTo>
                    <a:pt x="16" y="89"/>
                    <a:pt x="15" y="92"/>
                    <a:pt x="14" y="91"/>
                  </a:cubicBezTo>
                  <a:cubicBezTo>
                    <a:pt x="13" y="90"/>
                    <a:pt x="16" y="88"/>
                    <a:pt x="15" y="87"/>
                  </a:cubicBezTo>
                  <a:cubicBezTo>
                    <a:pt x="14" y="87"/>
                    <a:pt x="14" y="94"/>
                    <a:pt x="9" y="92"/>
                  </a:cubicBezTo>
                  <a:cubicBezTo>
                    <a:pt x="5" y="90"/>
                    <a:pt x="16" y="89"/>
                    <a:pt x="14" y="86"/>
                  </a:cubicBezTo>
                  <a:cubicBezTo>
                    <a:pt x="12" y="84"/>
                    <a:pt x="7" y="91"/>
                    <a:pt x="6" y="89"/>
                  </a:cubicBezTo>
                  <a:cubicBezTo>
                    <a:pt x="5" y="87"/>
                    <a:pt x="9" y="87"/>
                    <a:pt x="9" y="85"/>
                  </a:cubicBezTo>
                  <a:cubicBezTo>
                    <a:pt x="8" y="84"/>
                    <a:pt x="6" y="86"/>
                    <a:pt x="5" y="86"/>
                  </a:cubicBezTo>
                  <a:cubicBezTo>
                    <a:pt x="1" y="84"/>
                    <a:pt x="9" y="80"/>
                    <a:pt x="11" y="81"/>
                  </a:cubicBezTo>
                  <a:cubicBezTo>
                    <a:pt x="14" y="84"/>
                    <a:pt x="10" y="84"/>
                    <a:pt x="11" y="80"/>
                  </a:cubicBezTo>
                  <a:cubicBezTo>
                    <a:pt x="11" y="79"/>
                    <a:pt x="12" y="82"/>
                    <a:pt x="13" y="82"/>
                  </a:cubicBezTo>
                  <a:cubicBezTo>
                    <a:pt x="14" y="83"/>
                    <a:pt x="12" y="79"/>
                    <a:pt x="13" y="78"/>
                  </a:cubicBezTo>
                  <a:cubicBezTo>
                    <a:pt x="13" y="76"/>
                    <a:pt x="16" y="83"/>
                    <a:pt x="17" y="81"/>
                  </a:cubicBezTo>
                  <a:cubicBezTo>
                    <a:pt x="18" y="80"/>
                    <a:pt x="15" y="79"/>
                    <a:pt x="15" y="78"/>
                  </a:cubicBezTo>
                  <a:cubicBezTo>
                    <a:pt x="16" y="77"/>
                    <a:pt x="18" y="80"/>
                    <a:pt x="19" y="80"/>
                  </a:cubicBezTo>
                  <a:cubicBezTo>
                    <a:pt x="21" y="79"/>
                    <a:pt x="16" y="78"/>
                    <a:pt x="14" y="77"/>
                  </a:cubicBezTo>
                  <a:cubicBezTo>
                    <a:pt x="13" y="76"/>
                    <a:pt x="9" y="80"/>
                    <a:pt x="7" y="78"/>
                  </a:cubicBezTo>
                  <a:cubicBezTo>
                    <a:pt x="6" y="77"/>
                    <a:pt x="11" y="72"/>
                    <a:pt x="10" y="72"/>
                  </a:cubicBezTo>
                  <a:cubicBezTo>
                    <a:pt x="9" y="72"/>
                    <a:pt x="9" y="74"/>
                    <a:pt x="9" y="74"/>
                  </a:cubicBezTo>
                  <a:cubicBezTo>
                    <a:pt x="4" y="74"/>
                    <a:pt x="5" y="80"/>
                    <a:pt x="1" y="76"/>
                  </a:cubicBezTo>
                  <a:cubicBezTo>
                    <a:pt x="0" y="75"/>
                    <a:pt x="4" y="74"/>
                    <a:pt x="5" y="72"/>
                  </a:cubicBezTo>
                  <a:cubicBezTo>
                    <a:pt x="9" y="66"/>
                    <a:pt x="18" y="71"/>
                    <a:pt x="20" y="70"/>
                  </a:cubicBezTo>
                  <a:cubicBezTo>
                    <a:pt x="21" y="69"/>
                    <a:pt x="21" y="67"/>
                    <a:pt x="22" y="67"/>
                  </a:cubicBezTo>
                  <a:cubicBezTo>
                    <a:pt x="23" y="67"/>
                    <a:pt x="21" y="70"/>
                    <a:pt x="22" y="70"/>
                  </a:cubicBezTo>
                  <a:cubicBezTo>
                    <a:pt x="23" y="71"/>
                    <a:pt x="23" y="68"/>
                    <a:pt x="24" y="68"/>
                  </a:cubicBezTo>
                  <a:cubicBezTo>
                    <a:pt x="33" y="69"/>
                    <a:pt x="25" y="73"/>
                    <a:pt x="24" y="75"/>
                  </a:cubicBezTo>
                  <a:cubicBezTo>
                    <a:pt x="24" y="76"/>
                    <a:pt x="28" y="73"/>
                    <a:pt x="30" y="73"/>
                  </a:cubicBezTo>
                  <a:cubicBezTo>
                    <a:pt x="31" y="74"/>
                    <a:pt x="30" y="76"/>
                    <a:pt x="31" y="76"/>
                  </a:cubicBezTo>
                  <a:cubicBezTo>
                    <a:pt x="32" y="75"/>
                    <a:pt x="30" y="73"/>
                    <a:pt x="31" y="73"/>
                  </a:cubicBezTo>
                  <a:cubicBezTo>
                    <a:pt x="32" y="74"/>
                    <a:pt x="32" y="77"/>
                    <a:pt x="34" y="77"/>
                  </a:cubicBezTo>
                  <a:cubicBezTo>
                    <a:pt x="35" y="78"/>
                    <a:pt x="34" y="75"/>
                    <a:pt x="35" y="75"/>
                  </a:cubicBezTo>
                  <a:cubicBezTo>
                    <a:pt x="38" y="75"/>
                    <a:pt x="41" y="80"/>
                    <a:pt x="42" y="78"/>
                  </a:cubicBezTo>
                  <a:cubicBezTo>
                    <a:pt x="43" y="73"/>
                    <a:pt x="33" y="73"/>
                    <a:pt x="34" y="70"/>
                  </a:cubicBezTo>
                  <a:cubicBezTo>
                    <a:pt x="37" y="64"/>
                    <a:pt x="43" y="72"/>
                    <a:pt x="36" y="63"/>
                  </a:cubicBezTo>
                  <a:cubicBezTo>
                    <a:pt x="35" y="61"/>
                    <a:pt x="26" y="59"/>
                    <a:pt x="26" y="58"/>
                  </a:cubicBezTo>
                  <a:cubicBezTo>
                    <a:pt x="27" y="52"/>
                    <a:pt x="41" y="56"/>
                    <a:pt x="40" y="55"/>
                  </a:cubicBezTo>
                  <a:cubicBezTo>
                    <a:pt x="38" y="53"/>
                    <a:pt x="33" y="52"/>
                    <a:pt x="32" y="49"/>
                  </a:cubicBezTo>
                  <a:cubicBezTo>
                    <a:pt x="32" y="48"/>
                    <a:pt x="35" y="46"/>
                    <a:pt x="35" y="46"/>
                  </a:cubicBezTo>
                  <a:cubicBezTo>
                    <a:pt x="36" y="45"/>
                    <a:pt x="32" y="43"/>
                    <a:pt x="33" y="42"/>
                  </a:cubicBezTo>
                  <a:cubicBezTo>
                    <a:pt x="35" y="41"/>
                    <a:pt x="43" y="41"/>
                    <a:pt x="44" y="41"/>
                  </a:cubicBezTo>
                  <a:cubicBezTo>
                    <a:pt x="46" y="42"/>
                    <a:pt x="51" y="45"/>
                    <a:pt x="50" y="43"/>
                  </a:cubicBezTo>
                  <a:cubicBezTo>
                    <a:pt x="48" y="40"/>
                    <a:pt x="37" y="40"/>
                    <a:pt x="37" y="38"/>
                  </a:cubicBezTo>
                  <a:cubicBezTo>
                    <a:pt x="37" y="32"/>
                    <a:pt x="45" y="35"/>
                    <a:pt x="47" y="34"/>
                  </a:cubicBezTo>
                  <a:cubicBezTo>
                    <a:pt x="49" y="34"/>
                    <a:pt x="42" y="31"/>
                    <a:pt x="43" y="26"/>
                  </a:cubicBezTo>
                  <a:cubicBezTo>
                    <a:pt x="43" y="24"/>
                    <a:pt x="50" y="25"/>
                    <a:pt x="49" y="23"/>
                  </a:cubicBezTo>
                  <a:cubicBezTo>
                    <a:pt x="45" y="18"/>
                    <a:pt x="34" y="17"/>
                    <a:pt x="42" y="12"/>
                  </a:cubicBezTo>
                  <a:cubicBezTo>
                    <a:pt x="44" y="10"/>
                    <a:pt x="54" y="15"/>
                    <a:pt x="55" y="11"/>
                  </a:cubicBezTo>
                  <a:cubicBezTo>
                    <a:pt x="55" y="10"/>
                    <a:pt x="48" y="2"/>
                    <a:pt x="54" y="0"/>
                  </a:cubicBezTo>
                  <a:cubicBezTo>
                    <a:pt x="54" y="0"/>
                    <a:pt x="55" y="7"/>
                    <a:pt x="56" y="10"/>
                  </a:cubicBezTo>
                  <a:cubicBezTo>
                    <a:pt x="57" y="12"/>
                    <a:pt x="60" y="5"/>
                    <a:pt x="62" y="6"/>
                  </a:cubicBezTo>
                  <a:cubicBezTo>
                    <a:pt x="69" y="9"/>
                    <a:pt x="65" y="17"/>
                    <a:pt x="69" y="7"/>
                  </a:cubicBezTo>
                  <a:cubicBezTo>
                    <a:pt x="70" y="4"/>
                    <a:pt x="73" y="15"/>
                    <a:pt x="74" y="13"/>
                  </a:cubicBezTo>
                  <a:cubicBezTo>
                    <a:pt x="75" y="11"/>
                    <a:pt x="72" y="9"/>
                    <a:pt x="72" y="8"/>
                  </a:cubicBezTo>
                  <a:cubicBezTo>
                    <a:pt x="73" y="5"/>
                    <a:pt x="79" y="3"/>
                    <a:pt x="80" y="4"/>
                  </a:cubicBezTo>
                  <a:cubicBezTo>
                    <a:pt x="84" y="7"/>
                    <a:pt x="83" y="12"/>
                    <a:pt x="84" y="12"/>
                  </a:cubicBezTo>
                  <a:cubicBezTo>
                    <a:pt x="87" y="9"/>
                    <a:pt x="88" y="7"/>
                    <a:pt x="90" y="8"/>
                  </a:cubicBezTo>
                  <a:cubicBezTo>
                    <a:pt x="91" y="10"/>
                    <a:pt x="88" y="12"/>
                    <a:pt x="88" y="14"/>
                  </a:cubicBezTo>
                  <a:cubicBezTo>
                    <a:pt x="88" y="14"/>
                    <a:pt x="86" y="16"/>
                    <a:pt x="86" y="16"/>
                  </a:cubicBezTo>
                  <a:cubicBezTo>
                    <a:pt x="94" y="11"/>
                    <a:pt x="88" y="12"/>
                    <a:pt x="90" y="15"/>
                  </a:cubicBezTo>
                  <a:cubicBezTo>
                    <a:pt x="91" y="16"/>
                    <a:pt x="92" y="13"/>
                    <a:pt x="93" y="14"/>
                  </a:cubicBezTo>
                  <a:cubicBezTo>
                    <a:pt x="94" y="15"/>
                    <a:pt x="95" y="17"/>
                    <a:pt x="95" y="19"/>
                  </a:cubicBezTo>
                  <a:cubicBezTo>
                    <a:pt x="94" y="20"/>
                    <a:pt x="90" y="20"/>
                    <a:pt x="90" y="22"/>
                  </a:cubicBezTo>
                  <a:cubicBezTo>
                    <a:pt x="90" y="23"/>
                    <a:pt x="93" y="20"/>
                    <a:pt x="95" y="21"/>
                  </a:cubicBezTo>
                  <a:cubicBezTo>
                    <a:pt x="96" y="22"/>
                    <a:pt x="94" y="24"/>
                    <a:pt x="95" y="25"/>
                  </a:cubicBezTo>
                  <a:cubicBezTo>
                    <a:pt x="95" y="26"/>
                    <a:pt x="95" y="23"/>
                    <a:pt x="96" y="23"/>
                  </a:cubicBezTo>
                  <a:cubicBezTo>
                    <a:pt x="96" y="22"/>
                    <a:pt x="96" y="24"/>
                    <a:pt x="96" y="25"/>
                  </a:cubicBezTo>
                  <a:cubicBezTo>
                    <a:pt x="101" y="31"/>
                    <a:pt x="97" y="26"/>
                    <a:pt x="98" y="32"/>
                  </a:cubicBezTo>
                  <a:cubicBezTo>
                    <a:pt x="98" y="33"/>
                    <a:pt x="101" y="32"/>
                    <a:pt x="100" y="34"/>
                  </a:cubicBezTo>
                  <a:cubicBezTo>
                    <a:pt x="99" y="35"/>
                    <a:pt x="96" y="35"/>
                    <a:pt x="97" y="36"/>
                  </a:cubicBezTo>
                  <a:cubicBezTo>
                    <a:pt x="97" y="36"/>
                    <a:pt x="93" y="36"/>
                    <a:pt x="94" y="36"/>
                  </a:cubicBezTo>
                  <a:cubicBezTo>
                    <a:pt x="101" y="44"/>
                    <a:pt x="95" y="63"/>
                    <a:pt x="94" y="68"/>
                  </a:cubicBezTo>
                  <a:cubicBezTo>
                    <a:pt x="93" y="71"/>
                    <a:pt x="98" y="71"/>
                    <a:pt x="97" y="72"/>
                  </a:cubicBezTo>
                  <a:cubicBezTo>
                    <a:pt x="95" y="79"/>
                    <a:pt x="98" y="78"/>
                    <a:pt x="96" y="82"/>
                  </a:cubicBezTo>
                  <a:cubicBezTo>
                    <a:pt x="93" y="86"/>
                    <a:pt x="88" y="87"/>
                    <a:pt x="86" y="89"/>
                  </a:cubicBezTo>
                  <a:cubicBezTo>
                    <a:pt x="84" y="91"/>
                    <a:pt x="78" y="97"/>
                    <a:pt x="77" y="95"/>
                  </a:cubicBezTo>
                  <a:cubicBezTo>
                    <a:pt x="76" y="94"/>
                    <a:pt x="75" y="91"/>
                    <a:pt x="75" y="92"/>
                  </a:cubicBezTo>
                  <a:cubicBezTo>
                    <a:pt x="74" y="93"/>
                    <a:pt x="78" y="94"/>
                    <a:pt x="77" y="95"/>
                  </a:cubicBezTo>
                  <a:cubicBezTo>
                    <a:pt x="73" y="98"/>
                    <a:pt x="68" y="90"/>
                    <a:pt x="68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E9507E11-D7AD-04BE-5685-BD1336C4BBD4}"/>
                </a:ext>
              </a:extLst>
            </p:cNvPr>
            <p:cNvSpPr/>
            <p:nvPr/>
          </p:nvSpPr>
          <p:spPr bwMode="auto">
            <a:xfrm>
              <a:off x="4423634" y="5446127"/>
              <a:ext cx="812949" cy="190970"/>
            </a:xfrm>
            <a:custGeom>
              <a:avLst/>
              <a:gdLst>
                <a:gd name="T0" fmla="*/ 1 w 259"/>
                <a:gd name="T1" fmla="*/ 54 h 61"/>
                <a:gd name="T2" fmla="*/ 12 w 259"/>
                <a:gd name="T3" fmla="*/ 47 h 61"/>
                <a:gd name="T4" fmla="*/ 69 w 259"/>
                <a:gd name="T5" fmla="*/ 8 h 61"/>
                <a:gd name="T6" fmla="*/ 77 w 259"/>
                <a:gd name="T7" fmla="*/ 6 h 61"/>
                <a:gd name="T8" fmla="*/ 88 w 259"/>
                <a:gd name="T9" fmla="*/ 0 h 61"/>
                <a:gd name="T10" fmla="*/ 106 w 259"/>
                <a:gd name="T11" fmla="*/ 3 h 61"/>
                <a:gd name="T12" fmla="*/ 108 w 259"/>
                <a:gd name="T13" fmla="*/ 4 h 61"/>
                <a:gd name="T14" fmla="*/ 122 w 259"/>
                <a:gd name="T15" fmla="*/ 10 h 61"/>
                <a:gd name="T16" fmla="*/ 153 w 259"/>
                <a:gd name="T17" fmla="*/ 9 h 61"/>
                <a:gd name="T18" fmla="*/ 159 w 259"/>
                <a:gd name="T19" fmla="*/ 10 h 61"/>
                <a:gd name="T20" fmla="*/ 166 w 259"/>
                <a:gd name="T21" fmla="*/ 13 h 61"/>
                <a:gd name="T22" fmla="*/ 164 w 259"/>
                <a:gd name="T23" fmla="*/ 9 h 61"/>
                <a:gd name="T24" fmla="*/ 171 w 259"/>
                <a:gd name="T25" fmla="*/ 16 h 61"/>
                <a:gd name="T26" fmla="*/ 184 w 259"/>
                <a:gd name="T27" fmla="*/ 20 h 61"/>
                <a:gd name="T28" fmla="*/ 190 w 259"/>
                <a:gd name="T29" fmla="*/ 18 h 61"/>
                <a:gd name="T30" fmla="*/ 202 w 259"/>
                <a:gd name="T31" fmla="*/ 18 h 61"/>
                <a:gd name="T32" fmla="*/ 214 w 259"/>
                <a:gd name="T33" fmla="*/ 16 h 61"/>
                <a:gd name="T34" fmla="*/ 218 w 259"/>
                <a:gd name="T35" fmla="*/ 21 h 61"/>
                <a:gd name="T36" fmla="*/ 215 w 259"/>
                <a:gd name="T37" fmla="*/ 25 h 61"/>
                <a:gd name="T38" fmla="*/ 224 w 259"/>
                <a:gd name="T39" fmla="*/ 23 h 61"/>
                <a:gd name="T40" fmla="*/ 248 w 259"/>
                <a:gd name="T41" fmla="*/ 25 h 61"/>
                <a:gd name="T42" fmla="*/ 242 w 259"/>
                <a:gd name="T43" fmla="*/ 33 h 61"/>
                <a:gd name="T44" fmla="*/ 234 w 259"/>
                <a:gd name="T45" fmla="*/ 36 h 61"/>
                <a:gd name="T46" fmla="*/ 230 w 259"/>
                <a:gd name="T47" fmla="*/ 42 h 61"/>
                <a:gd name="T48" fmla="*/ 179 w 259"/>
                <a:gd name="T49" fmla="*/ 60 h 61"/>
                <a:gd name="T50" fmla="*/ 186 w 259"/>
                <a:gd name="T51" fmla="*/ 41 h 61"/>
                <a:gd name="T52" fmla="*/ 182 w 259"/>
                <a:gd name="T53" fmla="*/ 40 h 61"/>
                <a:gd name="T54" fmla="*/ 150 w 259"/>
                <a:gd name="T55" fmla="*/ 37 h 61"/>
                <a:gd name="T56" fmla="*/ 131 w 259"/>
                <a:gd name="T57" fmla="*/ 30 h 61"/>
                <a:gd name="T58" fmla="*/ 114 w 259"/>
                <a:gd name="T59" fmla="*/ 31 h 61"/>
                <a:gd name="T60" fmla="*/ 100 w 259"/>
                <a:gd name="T61" fmla="*/ 25 h 61"/>
                <a:gd name="T62" fmla="*/ 81 w 259"/>
                <a:gd name="T63" fmla="*/ 24 h 61"/>
                <a:gd name="T64" fmla="*/ 81 w 259"/>
                <a:gd name="T65" fmla="*/ 28 h 61"/>
                <a:gd name="T66" fmla="*/ 77 w 259"/>
                <a:gd name="T67" fmla="*/ 28 h 61"/>
                <a:gd name="T68" fmla="*/ 70 w 259"/>
                <a:gd name="T69" fmla="*/ 22 h 61"/>
                <a:gd name="T70" fmla="*/ 44 w 259"/>
                <a:gd name="T71" fmla="*/ 24 h 61"/>
                <a:gd name="T72" fmla="*/ 21 w 259"/>
                <a:gd name="T73" fmla="*/ 47 h 61"/>
                <a:gd name="T74" fmla="*/ 9 w 259"/>
                <a:gd name="T7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9" h="61">
                  <a:moveTo>
                    <a:pt x="0" y="54"/>
                  </a:moveTo>
                  <a:cubicBezTo>
                    <a:pt x="0" y="55"/>
                    <a:pt x="1" y="56"/>
                    <a:pt x="1" y="54"/>
                  </a:cubicBezTo>
                  <a:cubicBezTo>
                    <a:pt x="1" y="51"/>
                    <a:pt x="13" y="49"/>
                    <a:pt x="13" y="49"/>
                  </a:cubicBezTo>
                  <a:cubicBezTo>
                    <a:pt x="14" y="46"/>
                    <a:pt x="13" y="48"/>
                    <a:pt x="12" y="47"/>
                  </a:cubicBezTo>
                  <a:cubicBezTo>
                    <a:pt x="9" y="43"/>
                    <a:pt x="7" y="41"/>
                    <a:pt x="12" y="34"/>
                  </a:cubicBezTo>
                  <a:cubicBezTo>
                    <a:pt x="17" y="27"/>
                    <a:pt x="54" y="4"/>
                    <a:pt x="69" y="8"/>
                  </a:cubicBezTo>
                  <a:cubicBezTo>
                    <a:pt x="72" y="9"/>
                    <a:pt x="74" y="0"/>
                    <a:pt x="76" y="2"/>
                  </a:cubicBezTo>
                  <a:cubicBezTo>
                    <a:pt x="78" y="2"/>
                    <a:pt x="76" y="5"/>
                    <a:pt x="77" y="6"/>
                  </a:cubicBezTo>
                  <a:cubicBezTo>
                    <a:pt x="77" y="7"/>
                    <a:pt x="79" y="4"/>
                    <a:pt x="79" y="4"/>
                  </a:cubicBezTo>
                  <a:cubicBezTo>
                    <a:pt x="82" y="3"/>
                    <a:pt x="87" y="4"/>
                    <a:pt x="88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90" y="4"/>
                    <a:pt x="105" y="3"/>
                    <a:pt x="106" y="3"/>
                  </a:cubicBezTo>
                  <a:cubicBezTo>
                    <a:pt x="107" y="3"/>
                    <a:pt x="107" y="1"/>
                    <a:pt x="108" y="1"/>
                  </a:cubicBezTo>
                  <a:cubicBezTo>
                    <a:pt x="109" y="2"/>
                    <a:pt x="107" y="3"/>
                    <a:pt x="108" y="4"/>
                  </a:cubicBezTo>
                  <a:cubicBezTo>
                    <a:pt x="109" y="5"/>
                    <a:pt x="111" y="3"/>
                    <a:pt x="112" y="3"/>
                  </a:cubicBezTo>
                  <a:cubicBezTo>
                    <a:pt x="115" y="4"/>
                    <a:pt x="118" y="9"/>
                    <a:pt x="122" y="10"/>
                  </a:cubicBezTo>
                  <a:cubicBezTo>
                    <a:pt x="126" y="11"/>
                    <a:pt x="129" y="6"/>
                    <a:pt x="134" y="6"/>
                  </a:cubicBezTo>
                  <a:cubicBezTo>
                    <a:pt x="136" y="7"/>
                    <a:pt x="147" y="8"/>
                    <a:pt x="153" y="9"/>
                  </a:cubicBezTo>
                  <a:cubicBezTo>
                    <a:pt x="153" y="9"/>
                    <a:pt x="157" y="14"/>
                    <a:pt x="158" y="13"/>
                  </a:cubicBezTo>
                  <a:cubicBezTo>
                    <a:pt x="159" y="12"/>
                    <a:pt x="158" y="10"/>
                    <a:pt x="159" y="10"/>
                  </a:cubicBezTo>
                  <a:cubicBezTo>
                    <a:pt x="160" y="10"/>
                    <a:pt x="160" y="13"/>
                    <a:pt x="161" y="14"/>
                  </a:cubicBezTo>
                  <a:cubicBezTo>
                    <a:pt x="163" y="14"/>
                    <a:pt x="165" y="14"/>
                    <a:pt x="166" y="13"/>
                  </a:cubicBezTo>
                  <a:cubicBezTo>
                    <a:pt x="167" y="13"/>
                    <a:pt x="167" y="12"/>
                    <a:pt x="168" y="12"/>
                  </a:cubicBezTo>
                  <a:cubicBezTo>
                    <a:pt x="181" y="16"/>
                    <a:pt x="160" y="11"/>
                    <a:pt x="164" y="9"/>
                  </a:cubicBezTo>
                  <a:cubicBezTo>
                    <a:pt x="166" y="9"/>
                    <a:pt x="177" y="13"/>
                    <a:pt x="177" y="14"/>
                  </a:cubicBezTo>
                  <a:cubicBezTo>
                    <a:pt x="178" y="18"/>
                    <a:pt x="171" y="13"/>
                    <a:pt x="171" y="16"/>
                  </a:cubicBezTo>
                  <a:cubicBezTo>
                    <a:pt x="173" y="21"/>
                    <a:pt x="181" y="11"/>
                    <a:pt x="185" y="16"/>
                  </a:cubicBezTo>
                  <a:cubicBezTo>
                    <a:pt x="185" y="17"/>
                    <a:pt x="184" y="19"/>
                    <a:pt x="184" y="20"/>
                  </a:cubicBezTo>
                  <a:cubicBezTo>
                    <a:pt x="184" y="21"/>
                    <a:pt x="185" y="17"/>
                    <a:pt x="186" y="17"/>
                  </a:cubicBezTo>
                  <a:cubicBezTo>
                    <a:pt x="187" y="16"/>
                    <a:pt x="190" y="17"/>
                    <a:pt x="190" y="18"/>
                  </a:cubicBezTo>
                  <a:cubicBezTo>
                    <a:pt x="189" y="18"/>
                    <a:pt x="187" y="19"/>
                    <a:pt x="188" y="19"/>
                  </a:cubicBezTo>
                  <a:cubicBezTo>
                    <a:pt x="190" y="20"/>
                    <a:pt x="199" y="15"/>
                    <a:pt x="202" y="18"/>
                  </a:cubicBezTo>
                  <a:cubicBezTo>
                    <a:pt x="203" y="18"/>
                    <a:pt x="205" y="19"/>
                    <a:pt x="205" y="19"/>
                  </a:cubicBezTo>
                  <a:cubicBezTo>
                    <a:pt x="206" y="18"/>
                    <a:pt x="215" y="14"/>
                    <a:pt x="214" y="16"/>
                  </a:cubicBezTo>
                  <a:cubicBezTo>
                    <a:pt x="214" y="18"/>
                    <a:pt x="212" y="20"/>
                    <a:pt x="213" y="21"/>
                  </a:cubicBezTo>
                  <a:cubicBezTo>
                    <a:pt x="214" y="23"/>
                    <a:pt x="218" y="20"/>
                    <a:pt x="218" y="21"/>
                  </a:cubicBezTo>
                  <a:cubicBezTo>
                    <a:pt x="218" y="23"/>
                    <a:pt x="214" y="21"/>
                    <a:pt x="213" y="23"/>
                  </a:cubicBezTo>
                  <a:cubicBezTo>
                    <a:pt x="213" y="24"/>
                    <a:pt x="214" y="25"/>
                    <a:pt x="215" y="25"/>
                  </a:cubicBezTo>
                  <a:cubicBezTo>
                    <a:pt x="216" y="25"/>
                    <a:pt x="216" y="23"/>
                    <a:pt x="216" y="23"/>
                  </a:cubicBezTo>
                  <a:cubicBezTo>
                    <a:pt x="217" y="23"/>
                    <a:pt x="223" y="23"/>
                    <a:pt x="224" y="23"/>
                  </a:cubicBezTo>
                  <a:cubicBezTo>
                    <a:pt x="226" y="23"/>
                    <a:pt x="230" y="20"/>
                    <a:pt x="232" y="20"/>
                  </a:cubicBezTo>
                  <a:cubicBezTo>
                    <a:pt x="237" y="20"/>
                    <a:pt x="245" y="26"/>
                    <a:pt x="248" y="25"/>
                  </a:cubicBezTo>
                  <a:cubicBezTo>
                    <a:pt x="252" y="24"/>
                    <a:pt x="251" y="21"/>
                    <a:pt x="254" y="24"/>
                  </a:cubicBezTo>
                  <a:cubicBezTo>
                    <a:pt x="259" y="28"/>
                    <a:pt x="243" y="32"/>
                    <a:pt x="242" y="33"/>
                  </a:cubicBezTo>
                  <a:cubicBezTo>
                    <a:pt x="241" y="34"/>
                    <a:pt x="236" y="41"/>
                    <a:pt x="235" y="40"/>
                  </a:cubicBezTo>
                  <a:cubicBezTo>
                    <a:pt x="234" y="39"/>
                    <a:pt x="235" y="37"/>
                    <a:pt x="234" y="36"/>
                  </a:cubicBezTo>
                  <a:cubicBezTo>
                    <a:pt x="234" y="35"/>
                    <a:pt x="233" y="37"/>
                    <a:pt x="233" y="38"/>
                  </a:cubicBezTo>
                  <a:cubicBezTo>
                    <a:pt x="232" y="40"/>
                    <a:pt x="239" y="37"/>
                    <a:pt x="230" y="42"/>
                  </a:cubicBezTo>
                  <a:cubicBezTo>
                    <a:pt x="225" y="45"/>
                    <a:pt x="218" y="44"/>
                    <a:pt x="212" y="46"/>
                  </a:cubicBezTo>
                  <a:cubicBezTo>
                    <a:pt x="200" y="49"/>
                    <a:pt x="189" y="55"/>
                    <a:pt x="179" y="60"/>
                  </a:cubicBezTo>
                  <a:cubicBezTo>
                    <a:pt x="178" y="60"/>
                    <a:pt x="176" y="61"/>
                    <a:pt x="176" y="60"/>
                  </a:cubicBezTo>
                  <a:cubicBezTo>
                    <a:pt x="175" y="54"/>
                    <a:pt x="190" y="46"/>
                    <a:pt x="186" y="41"/>
                  </a:cubicBezTo>
                  <a:cubicBezTo>
                    <a:pt x="186" y="40"/>
                    <a:pt x="185" y="40"/>
                    <a:pt x="184" y="40"/>
                  </a:cubicBezTo>
                  <a:cubicBezTo>
                    <a:pt x="183" y="39"/>
                    <a:pt x="183" y="40"/>
                    <a:pt x="182" y="40"/>
                  </a:cubicBezTo>
                  <a:cubicBezTo>
                    <a:pt x="177" y="34"/>
                    <a:pt x="169" y="45"/>
                    <a:pt x="160" y="41"/>
                  </a:cubicBezTo>
                  <a:cubicBezTo>
                    <a:pt x="158" y="40"/>
                    <a:pt x="151" y="39"/>
                    <a:pt x="150" y="37"/>
                  </a:cubicBezTo>
                  <a:cubicBezTo>
                    <a:pt x="147" y="34"/>
                    <a:pt x="145" y="24"/>
                    <a:pt x="141" y="24"/>
                  </a:cubicBezTo>
                  <a:cubicBezTo>
                    <a:pt x="137" y="25"/>
                    <a:pt x="134" y="29"/>
                    <a:pt x="131" y="30"/>
                  </a:cubicBezTo>
                  <a:cubicBezTo>
                    <a:pt x="126" y="31"/>
                    <a:pt x="123" y="29"/>
                    <a:pt x="119" y="29"/>
                  </a:cubicBezTo>
                  <a:cubicBezTo>
                    <a:pt x="117" y="29"/>
                    <a:pt x="115" y="32"/>
                    <a:pt x="114" y="31"/>
                  </a:cubicBezTo>
                  <a:cubicBezTo>
                    <a:pt x="113" y="29"/>
                    <a:pt x="108" y="30"/>
                    <a:pt x="104" y="28"/>
                  </a:cubicBezTo>
                  <a:cubicBezTo>
                    <a:pt x="95" y="24"/>
                    <a:pt x="99" y="26"/>
                    <a:pt x="100" y="25"/>
                  </a:cubicBezTo>
                  <a:cubicBezTo>
                    <a:pt x="101" y="24"/>
                    <a:pt x="98" y="21"/>
                    <a:pt x="98" y="23"/>
                  </a:cubicBezTo>
                  <a:cubicBezTo>
                    <a:pt x="99" y="30"/>
                    <a:pt x="87" y="29"/>
                    <a:pt x="81" y="24"/>
                  </a:cubicBezTo>
                  <a:cubicBezTo>
                    <a:pt x="80" y="23"/>
                    <a:pt x="83" y="29"/>
                    <a:pt x="82" y="30"/>
                  </a:cubicBezTo>
                  <a:cubicBezTo>
                    <a:pt x="82" y="31"/>
                    <a:pt x="81" y="29"/>
                    <a:pt x="81" y="28"/>
                  </a:cubicBezTo>
                  <a:cubicBezTo>
                    <a:pt x="81" y="28"/>
                    <a:pt x="81" y="29"/>
                    <a:pt x="81" y="29"/>
                  </a:cubicBezTo>
                  <a:cubicBezTo>
                    <a:pt x="79" y="32"/>
                    <a:pt x="78" y="28"/>
                    <a:pt x="77" y="28"/>
                  </a:cubicBezTo>
                  <a:cubicBezTo>
                    <a:pt x="73" y="27"/>
                    <a:pt x="62" y="35"/>
                    <a:pt x="59" y="27"/>
                  </a:cubicBezTo>
                  <a:cubicBezTo>
                    <a:pt x="58" y="27"/>
                    <a:pt x="69" y="24"/>
                    <a:pt x="70" y="22"/>
                  </a:cubicBezTo>
                  <a:cubicBezTo>
                    <a:pt x="71" y="19"/>
                    <a:pt x="65" y="19"/>
                    <a:pt x="63" y="19"/>
                  </a:cubicBezTo>
                  <a:cubicBezTo>
                    <a:pt x="57" y="20"/>
                    <a:pt x="50" y="22"/>
                    <a:pt x="44" y="24"/>
                  </a:cubicBezTo>
                  <a:cubicBezTo>
                    <a:pt x="39" y="25"/>
                    <a:pt x="36" y="38"/>
                    <a:pt x="32" y="40"/>
                  </a:cubicBezTo>
                  <a:cubicBezTo>
                    <a:pt x="28" y="43"/>
                    <a:pt x="22" y="39"/>
                    <a:pt x="21" y="47"/>
                  </a:cubicBezTo>
                  <a:cubicBezTo>
                    <a:pt x="21" y="48"/>
                    <a:pt x="11" y="55"/>
                    <a:pt x="11" y="55"/>
                  </a:cubicBezTo>
                  <a:cubicBezTo>
                    <a:pt x="10" y="55"/>
                    <a:pt x="10" y="52"/>
                    <a:pt x="9" y="52"/>
                  </a:cubicBezTo>
                  <a:cubicBezTo>
                    <a:pt x="4" y="49"/>
                    <a:pt x="6" y="58"/>
                    <a:pt x="0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450FF5FF-D47F-7B59-EC03-682076F72C1F}"/>
                </a:ext>
              </a:extLst>
            </p:cNvPr>
            <p:cNvSpPr/>
            <p:nvPr/>
          </p:nvSpPr>
          <p:spPr bwMode="auto">
            <a:xfrm>
              <a:off x="5239235" y="5448779"/>
              <a:ext cx="438966" cy="232082"/>
            </a:xfrm>
            <a:custGeom>
              <a:avLst/>
              <a:gdLst>
                <a:gd name="T0" fmla="*/ 52 w 140"/>
                <a:gd name="T1" fmla="*/ 16 h 74"/>
                <a:gd name="T2" fmla="*/ 62 w 140"/>
                <a:gd name="T3" fmla="*/ 9 h 74"/>
                <a:gd name="T4" fmla="*/ 67 w 140"/>
                <a:gd name="T5" fmla="*/ 4 h 74"/>
                <a:gd name="T6" fmla="*/ 85 w 140"/>
                <a:gd name="T7" fmla="*/ 4 h 74"/>
                <a:gd name="T8" fmla="*/ 92 w 140"/>
                <a:gd name="T9" fmla="*/ 0 h 74"/>
                <a:gd name="T10" fmla="*/ 101 w 140"/>
                <a:gd name="T11" fmla="*/ 8 h 74"/>
                <a:gd name="T12" fmla="*/ 112 w 140"/>
                <a:gd name="T13" fmla="*/ 1 h 74"/>
                <a:gd name="T14" fmla="*/ 106 w 140"/>
                <a:gd name="T15" fmla="*/ 11 h 74"/>
                <a:gd name="T16" fmla="*/ 133 w 140"/>
                <a:gd name="T17" fmla="*/ 8 h 74"/>
                <a:gd name="T18" fmla="*/ 139 w 140"/>
                <a:gd name="T19" fmla="*/ 10 h 74"/>
                <a:gd name="T20" fmla="*/ 136 w 140"/>
                <a:gd name="T21" fmla="*/ 23 h 74"/>
                <a:gd name="T22" fmla="*/ 127 w 140"/>
                <a:gd name="T23" fmla="*/ 20 h 74"/>
                <a:gd name="T24" fmla="*/ 106 w 140"/>
                <a:gd name="T25" fmla="*/ 28 h 74"/>
                <a:gd name="T26" fmla="*/ 100 w 140"/>
                <a:gd name="T27" fmla="*/ 37 h 74"/>
                <a:gd name="T28" fmla="*/ 93 w 140"/>
                <a:gd name="T29" fmla="*/ 40 h 74"/>
                <a:gd name="T30" fmla="*/ 88 w 140"/>
                <a:gd name="T31" fmla="*/ 36 h 74"/>
                <a:gd name="T32" fmla="*/ 84 w 140"/>
                <a:gd name="T33" fmla="*/ 43 h 74"/>
                <a:gd name="T34" fmla="*/ 80 w 140"/>
                <a:gd name="T35" fmla="*/ 43 h 74"/>
                <a:gd name="T36" fmla="*/ 82 w 140"/>
                <a:gd name="T37" fmla="*/ 46 h 74"/>
                <a:gd name="T38" fmla="*/ 82 w 140"/>
                <a:gd name="T39" fmla="*/ 50 h 74"/>
                <a:gd name="T40" fmla="*/ 81 w 140"/>
                <a:gd name="T41" fmla="*/ 53 h 74"/>
                <a:gd name="T42" fmla="*/ 80 w 140"/>
                <a:gd name="T43" fmla="*/ 56 h 74"/>
                <a:gd name="T44" fmla="*/ 80 w 140"/>
                <a:gd name="T45" fmla="*/ 61 h 74"/>
                <a:gd name="T46" fmla="*/ 79 w 140"/>
                <a:gd name="T47" fmla="*/ 63 h 74"/>
                <a:gd name="T48" fmla="*/ 76 w 140"/>
                <a:gd name="T49" fmla="*/ 60 h 74"/>
                <a:gd name="T50" fmla="*/ 72 w 140"/>
                <a:gd name="T51" fmla="*/ 61 h 74"/>
                <a:gd name="T52" fmla="*/ 59 w 140"/>
                <a:gd name="T53" fmla="*/ 53 h 74"/>
                <a:gd name="T54" fmla="*/ 41 w 140"/>
                <a:gd name="T55" fmla="*/ 63 h 74"/>
                <a:gd name="T56" fmla="*/ 23 w 140"/>
                <a:gd name="T57" fmla="*/ 66 h 74"/>
                <a:gd name="T58" fmla="*/ 19 w 140"/>
                <a:gd name="T59" fmla="*/ 74 h 74"/>
                <a:gd name="T60" fmla="*/ 12 w 140"/>
                <a:gd name="T61" fmla="*/ 70 h 74"/>
                <a:gd name="T62" fmla="*/ 2 w 140"/>
                <a:gd name="T63" fmla="*/ 69 h 74"/>
                <a:gd name="T64" fmla="*/ 17 w 140"/>
                <a:gd name="T65" fmla="*/ 61 h 74"/>
                <a:gd name="T66" fmla="*/ 20 w 140"/>
                <a:gd name="T67" fmla="*/ 60 h 74"/>
                <a:gd name="T68" fmla="*/ 42 w 140"/>
                <a:gd name="T69" fmla="*/ 54 h 74"/>
                <a:gd name="T70" fmla="*/ 44 w 140"/>
                <a:gd name="T71" fmla="*/ 50 h 74"/>
                <a:gd name="T72" fmla="*/ 50 w 140"/>
                <a:gd name="T73" fmla="*/ 49 h 74"/>
                <a:gd name="T74" fmla="*/ 34 w 140"/>
                <a:gd name="T75" fmla="*/ 40 h 74"/>
                <a:gd name="T76" fmla="*/ 20 w 140"/>
                <a:gd name="T77" fmla="*/ 30 h 74"/>
                <a:gd name="T78" fmla="*/ 16 w 140"/>
                <a:gd name="T79" fmla="*/ 31 h 74"/>
                <a:gd name="T80" fmla="*/ 15 w 140"/>
                <a:gd name="T81" fmla="*/ 27 h 74"/>
                <a:gd name="T82" fmla="*/ 39 w 140"/>
                <a:gd name="T83" fmla="*/ 20 h 74"/>
                <a:gd name="T84" fmla="*/ 39 w 140"/>
                <a:gd name="T85" fmla="*/ 19 h 74"/>
                <a:gd name="T86" fmla="*/ 52 w 140"/>
                <a:gd name="T87" fmla="*/ 1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74">
                  <a:moveTo>
                    <a:pt x="52" y="16"/>
                  </a:moveTo>
                  <a:cubicBezTo>
                    <a:pt x="52" y="6"/>
                    <a:pt x="55" y="10"/>
                    <a:pt x="62" y="9"/>
                  </a:cubicBezTo>
                  <a:cubicBezTo>
                    <a:pt x="64" y="8"/>
                    <a:pt x="64" y="4"/>
                    <a:pt x="67" y="4"/>
                  </a:cubicBezTo>
                  <a:cubicBezTo>
                    <a:pt x="73" y="3"/>
                    <a:pt x="79" y="3"/>
                    <a:pt x="85" y="4"/>
                  </a:cubicBezTo>
                  <a:cubicBezTo>
                    <a:pt x="91" y="4"/>
                    <a:pt x="88" y="0"/>
                    <a:pt x="92" y="0"/>
                  </a:cubicBezTo>
                  <a:cubicBezTo>
                    <a:pt x="97" y="0"/>
                    <a:pt x="95" y="8"/>
                    <a:pt x="101" y="8"/>
                  </a:cubicBezTo>
                  <a:cubicBezTo>
                    <a:pt x="103" y="7"/>
                    <a:pt x="111" y="0"/>
                    <a:pt x="112" y="1"/>
                  </a:cubicBezTo>
                  <a:cubicBezTo>
                    <a:pt x="115" y="9"/>
                    <a:pt x="95" y="8"/>
                    <a:pt x="106" y="11"/>
                  </a:cubicBezTo>
                  <a:cubicBezTo>
                    <a:pt x="110" y="12"/>
                    <a:pt x="121" y="4"/>
                    <a:pt x="133" y="8"/>
                  </a:cubicBezTo>
                  <a:cubicBezTo>
                    <a:pt x="135" y="8"/>
                    <a:pt x="138" y="8"/>
                    <a:pt x="139" y="10"/>
                  </a:cubicBezTo>
                  <a:cubicBezTo>
                    <a:pt x="140" y="11"/>
                    <a:pt x="136" y="22"/>
                    <a:pt x="136" y="23"/>
                  </a:cubicBezTo>
                  <a:cubicBezTo>
                    <a:pt x="135" y="26"/>
                    <a:pt x="130" y="20"/>
                    <a:pt x="127" y="20"/>
                  </a:cubicBezTo>
                  <a:cubicBezTo>
                    <a:pt x="121" y="22"/>
                    <a:pt x="110" y="26"/>
                    <a:pt x="106" y="28"/>
                  </a:cubicBezTo>
                  <a:cubicBezTo>
                    <a:pt x="101" y="30"/>
                    <a:pt x="104" y="35"/>
                    <a:pt x="100" y="37"/>
                  </a:cubicBezTo>
                  <a:cubicBezTo>
                    <a:pt x="99" y="38"/>
                    <a:pt x="94" y="41"/>
                    <a:pt x="93" y="40"/>
                  </a:cubicBezTo>
                  <a:cubicBezTo>
                    <a:pt x="92" y="40"/>
                    <a:pt x="91" y="33"/>
                    <a:pt x="88" y="36"/>
                  </a:cubicBezTo>
                  <a:cubicBezTo>
                    <a:pt x="87" y="37"/>
                    <a:pt x="85" y="42"/>
                    <a:pt x="84" y="43"/>
                  </a:cubicBezTo>
                  <a:cubicBezTo>
                    <a:pt x="83" y="43"/>
                    <a:pt x="81" y="42"/>
                    <a:pt x="80" y="43"/>
                  </a:cubicBezTo>
                  <a:cubicBezTo>
                    <a:pt x="80" y="44"/>
                    <a:pt x="82" y="45"/>
                    <a:pt x="82" y="46"/>
                  </a:cubicBezTo>
                  <a:cubicBezTo>
                    <a:pt x="83" y="47"/>
                    <a:pt x="82" y="48"/>
                    <a:pt x="82" y="50"/>
                  </a:cubicBezTo>
                  <a:cubicBezTo>
                    <a:pt x="82" y="51"/>
                    <a:pt x="82" y="52"/>
                    <a:pt x="81" y="53"/>
                  </a:cubicBezTo>
                  <a:cubicBezTo>
                    <a:pt x="81" y="54"/>
                    <a:pt x="80" y="55"/>
                    <a:pt x="80" y="56"/>
                  </a:cubicBezTo>
                  <a:cubicBezTo>
                    <a:pt x="80" y="58"/>
                    <a:pt x="80" y="59"/>
                    <a:pt x="80" y="61"/>
                  </a:cubicBezTo>
                  <a:cubicBezTo>
                    <a:pt x="80" y="61"/>
                    <a:pt x="80" y="63"/>
                    <a:pt x="79" y="63"/>
                  </a:cubicBezTo>
                  <a:cubicBezTo>
                    <a:pt x="78" y="62"/>
                    <a:pt x="77" y="60"/>
                    <a:pt x="76" y="60"/>
                  </a:cubicBezTo>
                  <a:cubicBezTo>
                    <a:pt x="74" y="60"/>
                    <a:pt x="73" y="61"/>
                    <a:pt x="72" y="61"/>
                  </a:cubicBezTo>
                  <a:cubicBezTo>
                    <a:pt x="72" y="61"/>
                    <a:pt x="68" y="51"/>
                    <a:pt x="59" y="53"/>
                  </a:cubicBezTo>
                  <a:cubicBezTo>
                    <a:pt x="51" y="55"/>
                    <a:pt x="47" y="62"/>
                    <a:pt x="41" y="63"/>
                  </a:cubicBezTo>
                  <a:cubicBezTo>
                    <a:pt x="34" y="63"/>
                    <a:pt x="24" y="64"/>
                    <a:pt x="23" y="66"/>
                  </a:cubicBezTo>
                  <a:cubicBezTo>
                    <a:pt x="21" y="68"/>
                    <a:pt x="22" y="73"/>
                    <a:pt x="19" y="74"/>
                  </a:cubicBezTo>
                  <a:cubicBezTo>
                    <a:pt x="17" y="74"/>
                    <a:pt x="15" y="71"/>
                    <a:pt x="12" y="70"/>
                  </a:cubicBezTo>
                  <a:cubicBezTo>
                    <a:pt x="9" y="70"/>
                    <a:pt x="3" y="74"/>
                    <a:pt x="2" y="69"/>
                  </a:cubicBezTo>
                  <a:cubicBezTo>
                    <a:pt x="0" y="58"/>
                    <a:pt x="12" y="63"/>
                    <a:pt x="17" y="61"/>
                  </a:cubicBezTo>
                  <a:cubicBezTo>
                    <a:pt x="32" y="54"/>
                    <a:pt x="13" y="63"/>
                    <a:pt x="20" y="60"/>
                  </a:cubicBezTo>
                  <a:cubicBezTo>
                    <a:pt x="27" y="59"/>
                    <a:pt x="36" y="57"/>
                    <a:pt x="42" y="54"/>
                  </a:cubicBezTo>
                  <a:cubicBezTo>
                    <a:pt x="43" y="53"/>
                    <a:pt x="42" y="50"/>
                    <a:pt x="44" y="50"/>
                  </a:cubicBezTo>
                  <a:cubicBezTo>
                    <a:pt x="46" y="49"/>
                    <a:pt x="49" y="51"/>
                    <a:pt x="50" y="49"/>
                  </a:cubicBezTo>
                  <a:cubicBezTo>
                    <a:pt x="51" y="43"/>
                    <a:pt x="37" y="44"/>
                    <a:pt x="34" y="40"/>
                  </a:cubicBezTo>
                  <a:cubicBezTo>
                    <a:pt x="31" y="35"/>
                    <a:pt x="38" y="21"/>
                    <a:pt x="20" y="30"/>
                  </a:cubicBezTo>
                  <a:cubicBezTo>
                    <a:pt x="19" y="31"/>
                    <a:pt x="17" y="32"/>
                    <a:pt x="16" y="31"/>
                  </a:cubicBezTo>
                  <a:cubicBezTo>
                    <a:pt x="11" y="30"/>
                    <a:pt x="15" y="28"/>
                    <a:pt x="15" y="27"/>
                  </a:cubicBezTo>
                  <a:cubicBezTo>
                    <a:pt x="16" y="20"/>
                    <a:pt x="33" y="18"/>
                    <a:pt x="39" y="20"/>
                  </a:cubicBezTo>
                  <a:cubicBezTo>
                    <a:pt x="40" y="20"/>
                    <a:pt x="39" y="19"/>
                    <a:pt x="39" y="19"/>
                  </a:cubicBezTo>
                  <a:cubicBezTo>
                    <a:pt x="40" y="18"/>
                    <a:pt x="48" y="16"/>
                    <a:pt x="5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CB09FC21-6253-0ABE-65F5-2F4E5DD805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623" y="1466254"/>
              <a:ext cx="4762316" cy="5253009"/>
            </a:xfrm>
            <a:custGeom>
              <a:avLst/>
              <a:gdLst>
                <a:gd name="T0" fmla="*/ 1303 w 1517"/>
                <a:gd name="T1" fmla="*/ 1554 h 1675"/>
                <a:gd name="T2" fmla="*/ 1165 w 1517"/>
                <a:gd name="T3" fmla="*/ 1478 h 1675"/>
                <a:gd name="T4" fmla="*/ 1165 w 1517"/>
                <a:gd name="T5" fmla="*/ 1345 h 1675"/>
                <a:gd name="T6" fmla="*/ 975 w 1517"/>
                <a:gd name="T7" fmla="*/ 1440 h 1675"/>
                <a:gd name="T8" fmla="*/ 932 w 1517"/>
                <a:gd name="T9" fmla="*/ 1213 h 1675"/>
                <a:gd name="T10" fmla="*/ 1034 w 1517"/>
                <a:gd name="T11" fmla="*/ 1160 h 1675"/>
                <a:gd name="T12" fmla="*/ 1117 w 1517"/>
                <a:gd name="T13" fmla="*/ 1135 h 1675"/>
                <a:gd name="T14" fmla="*/ 1237 w 1517"/>
                <a:gd name="T15" fmla="*/ 1178 h 1675"/>
                <a:gd name="T16" fmla="*/ 1242 w 1517"/>
                <a:gd name="T17" fmla="*/ 1070 h 1675"/>
                <a:gd name="T18" fmla="*/ 1307 w 1517"/>
                <a:gd name="T19" fmla="*/ 962 h 1675"/>
                <a:gd name="T20" fmla="*/ 1295 w 1517"/>
                <a:gd name="T21" fmla="*/ 914 h 1675"/>
                <a:gd name="T22" fmla="*/ 1284 w 1517"/>
                <a:gd name="T23" fmla="*/ 866 h 1675"/>
                <a:gd name="T24" fmla="*/ 1332 w 1517"/>
                <a:gd name="T25" fmla="*/ 801 h 1675"/>
                <a:gd name="T26" fmla="*/ 1377 w 1517"/>
                <a:gd name="T27" fmla="*/ 699 h 1675"/>
                <a:gd name="T28" fmla="*/ 1417 w 1517"/>
                <a:gd name="T29" fmla="*/ 707 h 1675"/>
                <a:gd name="T30" fmla="*/ 1407 w 1517"/>
                <a:gd name="T31" fmla="*/ 640 h 1675"/>
                <a:gd name="T32" fmla="*/ 1394 w 1517"/>
                <a:gd name="T33" fmla="*/ 537 h 1675"/>
                <a:gd name="T34" fmla="*/ 1427 w 1517"/>
                <a:gd name="T35" fmla="*/ 425 h 1675"/>
                <a:gd name="T36" fmla="*/ 1374 w 1517"/>
                <a:gd name="T37" fmla="*/ 425 h 1675"/>
                <a:gd name="T38" fmla="*/ 1320 w 1517"/>
                <a:gd name="T39" fmla="*/ 385 h 1675"/>
                <a:gd name="T40" fmla="*/ 1263 w 1517"/>
                <a:gd name="T41" fmla="*/ 338 h 1675"/>
                <a:gd name="T42" fmla="*/ 1212 w 1517"/>
                <a:gd name="T43" fmla="*/ 398 h 1675"/>
                <a:gd name="T44" fmla="*/ 1105 w 1517"/>
                <a:gd name="T45" fmla="*/ 337 h 1675"/>
                <a:gd name="T46" fmla="*/ 1127 w 1517"/>
                <a:gd name="T47" fmla="*/ 546 h 1675"/>
                <a:gd name="T48" fmla="*/ 1079 w 1517"/>
                <a:gd name="T49" fmla="*/ 533 h 1675"/>
                <a:gd name="T50" fmla="*/ 904 w 1517"/>
                <a:gd name="T51" fmla="*/ 390 h 1675"/>
                <a:gd name="T52" fmla="*/ 978 w 1517"/>
                <a:gd name="T53" fmla="*/ 264 h 1675"/>
                <a:gd name="T54" fmla="*/ 991 w 1517"/>
                <a:gd name="T55" fmla="*/ 178 h 1675"/>
                <a:gd name="T56" fmla="*/ 902 w 1517"/>
                <a:gd name="T57" fmla="*/ 195 h 1675"/>
                <a:gd name="T58" fmla="*/ 849 w 1517"/>
                <a:gd name="T59" fmla="*/ 166 h 1675"/>
                <a:gd name="T60" fmla="*/ 851 w 1517"/>
                <a:gd name="T61" fmla="*/ 230 h 1675"/>
                <a:gd name="T62" fmla="*/ 751 w 1517"/>
                <a:gd name="T63" fmla="*/ 226 h 1675"/>
                <a:gd name="T64" fmla="*/ 672 w 1517"/>
                <a:gd name="T65" fmla="*/ 216 h 1675"/>
                <a:gd name="T66" fmla="*/ 517 w 1517"/>
                <a:gd name="T67" fmla="*/ 150 h 1675"/>
                <a:gd name="T68" fmla="*/ 318 w 1517"/>
                <a:gd name="T69" fmla="*/ 25 h 1675"/>
                <a:gd name="T70" fmla="*/ 204 w 1517"/>
                <a:gd name="T71" fmla="*/ 80 h 1675"/>
                <a:gd name="T72" fmla="*/ 141 w 1517"/>
                <a:gd name="T73" fmla="*/ 79 h 1675"/>
                <a:gd name="T74" fmla="*/ 86 w 1517"/>
                <a:gd name="T75" fmla="*/ 150 h 1675"/>
                <a:gd name="T76" fmla="*/ 89 w 1517"/>
                <a:gd name="T77" fmla="*/ 250 h 1675"/>
                <a:gd name="T78" fmla="*/ 43 w 1517"/>
                <a:gd name="T79" fmla="*/ 312 h 1675"/>
                <a:gd name="T80" fmla="*/ 80 w 1517"/>
                <a:gd name="T81" fmla="*/ 324 h 1675"/>
                <a:gd name="T82" fmla="*/ 207 w 1517"/>
                <a:gd name="T83" fmla="*/ 275 h 1675"/>
                <a:gd name="T84" fmla="*/ 223 w 1517"/>
                <a:gd name="T85" fmla="*/ 308 h 1675"/>
                <a:gd name="T86" fmla="*/ 274 w 1517"/>
                <a:gd name="T87" fmla="*/ 312 h 1675"/>
                <a:gd name="T88" fmla="*/ 362 w 1517"/>
                <a:gd name="T89" fmla="*/ 408 h 1675"/>
                <a:gd name="T90" fmla="*/ 391 w 1517"/>
                <a:gd name="T91" fmla="*/ 434 h 1675"/>
                <a:gd name="T92" fmla="*/ 403 w 1517"/>
                <a:gd name="T93" fmla="*/ 513 h 1675"/>
                <a:gd name="T94" fmla="*/ 429 w 1517"/>
                <a:gd name="T95" fmla="*/ 587 h 1675"/>
                <a:gd name="T96" fmla="*/ 440 w 1517"/>
                <a:gd name="T97" fmla="*/ 642 h 1675"/>
                <a:gd name="T98" fmla="*/ 483 w 1517"/>
                <a:gd name="T99" fmla="*/ 703 h 1675"/>
                <a:gd name="T100" fmla="*/ 450 w 1517"/>
                <a:gd name="T101" fmla="*/ 749 h 1675"/>
                <a:gd name="T102" fmla="*/ 432 w 1517"/>
                <a:gd name="T103" fmla="*/ 957 h 1675"/>
                <a:gd name="T104" fmla="*/ 542 w 1517"/>
                <a:gd name="T105" fmla="*/ 1212 h 1675"/>
                <a:gd name="T106" fmla="*/ 608 w 1517"/>
                <a:gd name="T107" fmla="*/ 1248 h 1675"/>
                <a:gd name="T108" fmla="*/ 661 w 1517"/>
                <a:gd name="T109" fmla="*/ 1252 h 1675"/>
                <a:gd name="T110" fmla="*/ 916 w 1517"/>
                <a:gd name="T111" fmla="*/ 1511 h 1675"/>
                <a:gd name="T112" fmla="*/ 1227 w 1517"/>
                <a:gd name="T113" fmla="*/ 1578 h 1675"/>
                <a:gd name="T114" fmla="*/ 1428 w 1517"/>
                <a:gd name="T115" fmla="*/ 1663 h 1675"/>
                <a:gd name="T116" fmla="*/ 1393 w 1517"/>
                <a:gd name="T117" fmla="*/ 671 h 1675"/>
                <a:gd name="T118" fmla="*/ 926 w 1517"/>
                <a:gd name="T119" fmla="*/ 285 h 1675"/>
                <a:gd name="T120" fmla="*/ 87 w 1517"/>
                <a:gd name="T121" fmla="*/ 166 h 1675"/>
                <a:gd name="T122" fmla="*/ 454 w 1517"/>
                <a:gd name="T123" fmla="*/ 951 h 1675"/>
                <a:gd name="T124" fmla="*/ 864 w 1517"/>
                <a:gd name="T125" fmla="*/ 273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7" h="1674">
                  <a:moveTo>
                    <a:pt x="1499" y="1653"/>
                  </a:moveTo>
                  <a:cubicBezTo>
                    <a:pt x="1501" y="1657"/>
                    <a:pt x="1502" y="1660"/>
                    <a:pt x="1507" y="1662"/>
                  </a:cubicBezTo>
                  <a:cubicBezTo>
                    <a:pt x="1508" y="1662"/>
                    <a:pt x="1511" y="1659"/>
                    <a:pt x="1513" y="1663"/>
                  </a:cubicBezTo>
                  <a:cubicBezTo>
                    <a:pt x="1516" y="1668"/>
                    <a:pt x="1510" y="1672"/>
                    <a:pt x="1512" y="1674"/>
                  </a:cubicBezTo>
                  <a:cubicBezTo>
                    <a:pt x="1512" y="1674"/>
                    <a:pt x="1512" y="1675"/>
                    <a:pt x="1512" y="1675"/>
                  </a:cubicBezTo>
                  <a:cubicBezTo>
                    <a:pt x="1517" y="1657"/>
                    <a:pt x="1516" y="1640"/>
                    <a:pt x="1515" y="1623"/>
                  </a:cubicBezTo>
                  <a:cubicBezTo>
                    <a:pt x="1513" y="1623"/>
                    <a:pt x="1510" y="1624"/>
                    <a:pt x="1511" y="1620"/>
                  </a:cubicBezTo>
                  <a:cubicBezTo>
                    <a:pt x="1513" y="1617"/>
                    <a:pt x="1512" y="1618"/>
                    <a:pt x="1506" y="1615"/>
                  </a:cubicBezTo>
                  <a:cubicBezTo>
                    <a:pt x="1505" y="1615"/>
                    <a:pt x="1495" y="1607"/>
                    <a:pt x="1494" y="1607"/>
                  </a:cubicBezTo>
                  <a:cubicBezTo>
                    <a:pt x="1485" y="1609"/>
                    <a:pt x="1481" y="1599"/>
                    <a:pt x="1472" y="1598"/>
                  </a:cubicBezTo>
                  <a:cubicBezTo>
                    <a:pt x="1468" y="1598"/>
                    <a:pt x="1461" y="1597"/>
                    <a:pt x="1457" y="1597"/>
                  </a:cubicBezTo>
                  <a:cubicBezTo>
                    <a:pt x="1454" y="1597"/>
                    <a:pt x="1448" y="1601"/>
                    <a:pt x="1444" y="1601"/>
                  </a:cubicBezTo>
                  <a:cubicBezTo>
                    <a:pt x="1443" y="1601"/>
                    <a:pt x="1447" y="1598"/>
                    <a:pt x="1446" y="1597"/>
                  </a:cubicBezTo>
                  <a:cubicBezTo>
                    <a:pt x="1445" y="1597"/>
                    <a:pt x="1431" y="1600"/>
                    <a:pt x="1431" y="1600"/>
                  </a:cubicBezTo>
                  <a:cubicBezTo>
                    <a:pt x="1427" y="1600"/>
                    <a:pt x="1429" y="1608"/>
                    <a:pt x="1426" y="1609"/>
                  </a:cubicBezTo>
                  <a:cubicBezTo>
                    <a:pt x="1418" y="1611"/>
                    <a:pt x="1407" y="1628"/>
                    <a:pt x="1395" y="1633"/>
                  </a:cubicBezTo>
                  <a:cubicBezTo>
                    <a:pt x="1388" y="1637"/>
                    <a:pt x="1385" y="1636"/>
                    <a:pt x="1379" y="1632"/>
                  </a:cubicBezTo>
                  <a:cubicBezTo>
                    <a:pt x="1378" y="1631"/>
                    <a:pt x="1376" y="1630"/>
                    <a:pt x="1375" y="1629"/>
                  </a:cubicBezTo>
                  <a:cubicBezTo>
                    <a:pt x="1374" y="1629"/>
                    <a:pt x="1372" y="1628"/>
                    <a:pt x="1372" y="1629"/>
                  </a:cubicBezTo>
                  <a:cubicBezTo>
                    <a:pt x="1374" y="1631"/>
                    <a:pt x="1379" y="1633"/>
                    <a:pt x="1377" y="1634"/>
                  </a:cubicBezTo>
                  <a:cubicBezTo>
                    <a:pt x="1374" y="1635"/>
                    <a:pt x="1368" y="1637"/>
                    <a:pt x="1364" y="1635"/>
                  </a:cubicBezTo>
                  <a:cubicBezTo>
                    <a:pt x="1363" y="1635"/>
                    <a:pt x="1363" y="1633"/>
                    <a:pt x="1363" y="1632"/>
                  </a:cubicBezTo>
                  <a:cubicBezTo>
                    <a:pt x="1363" y="1631"/>
                    <a:pt x="1366" y="1630"/>
                    <a:pt x="1365" y="1630"/>
                  </a:cubicBezTo>
                  <a:cubicBezTo>
                    <a:pt x="1363" y="1630"/>
                    <a:pt x="1362" y="1631"/>
                    <a:pt x="1360" y="1631"/>
                  </a:cubicBezTo>
                  <a:cubicBezTo>
                    <a:pt x="1358" y="1631"/>
                    <a:pt x="1359" y="1626"/>
                    <a:pt x="1359" y="1625"/>
                  </a:cubicBezTo>
                  <a:cubicBezTo>
                    <a:pt x="1359" y="1625"/>
                    <a:pt x="1345" y="1621"/>
                    <a:pt x="1341" y="1617"/>
                  </a:cubicBezTo>
                  <a:cubicBezTo>
                    <a:pt x="1331" y="1610"/>
                    <a:pt x="1312" y="1596"/>
                    <a:pt x="1309" y="1589"/>
                  </a:cubicBezTo>
                  <a:cubicBezTo>
                    <a:pt x="1306" y="1583"/>
                    <a:pt x="1314" y="1573"/>
                    <a:pt x="1308" y="1570"/>
                  </a:cubicBezTo>
                  <a:cubicBezTo>
                    <a:pt x="1307" y="1569"/>
                    <a:pt x="1307" y="1569"/>
                    <a:pt x="1306" y="1569"/>
                  </a:cubicBezTo>
                  <a:cubicBezTo>
                    <a:pt x="1307" y="1569"/>
                    <a:pt x="1307" y="1568"/>
                    <a:pt x="1306" y="1566"/>
                  </a:cubicBezTo>
                  <a:cubicBezTo>
                    <a:pt x="1305" y="1564"/>
                    <a:pt x="1306" y="1564"/>
                    <a:pt x="1306" y="1564"/>
                  </a:cubicBezTo>
                  <a:cubicBezTo>
                    <a:pt x="1307" y="1565"/>
                    <a:pt x="1307" y="1566"/>
                    <a:pt x="1308" y="1566"/>
                  </a:cubicBezTo>
                  <a:cubicBezTo>
                    <a:pt x="1310" y="1566"/>
                    <a:pt x="1307" y="1563"/>
                    <a:pt x="1307" y="1562"/>
                  </a:cubicBezTo>
                  <a:cubicBezTo>
                    <a:pt x="1306" y="1560"/>
                    <a:pt x="1306" y="1559"/>
                    <a:pt x="1306" y="1558"/>
                  </a:cubicBezTo>
                  <a:cubicBezTo>
                    <a:pt x="1306" y="1558"/>
                    <a:pt x="1305" y="1558"/>
                    <a:pt x="1305" y="1557"/>
                  </a:cubicBezTo>
                  <a:cubicBezTo>
                    <a:pt x="1304" y="1556"/>
                    <a:pt x="1304" y="1555"/>
                    <a:pt x="1303" y="1554"/>
                  </a:cubicBezTo>
                  <a:cubicBezTo>
                    <a:pt x="1303" y="1554"/>
                    <a:pt x="1302" y="1555"/>
                    <a:pt x="1302" y="1554"/>
                  </a:cubicBezTo>
                  <a:cubicBezTo>
                    <a:pt x="1302" y="1554"/>
                    <a:pt x="1306" y="1549"/>
                    <a:pt x="1306" y="1544"/>
                  </a:cubicBezTo>
                  <a:cubicBezTo>
                    <a:pt x="1306" y="1544"/>
                    <a:pt x="1307" y="1545"/>
                    <a:pt x="1307" y="1545"/>
                  </a:cubicBezTo>
                  <a:cubicBezTo>
                    <a:pt x="1306" y="1547"/>
                    <a:pt x="1304" y="1560"/>
                    <a:pt x="1310" y="1554"/>
                  </a:cubicBezTo>
                  <a:cubicBezTo>
                    <a:pt x="1310" y="1554"/>
                    <a:pt x="1304" y="1536"/>
                    <a:pt x="1303" y="1534"/>
                  </a:cubicBezTo>
                  <a:cubicBezTo>
                    <a:pt x="1299" y="1521"/>
                    <a:pt x="1306" y="1513"/>
                    <a:pt x="1305" y="1503"/>
                  </a:cubicBezTo>
                  <a:cubicBezTo>
                    <a:pt x="1305" y="1501"/>
                    <a:pt x="1301" y="1493"/>
                    <a:pt x="1300" y="1492"/>
                  </a:cubicBezTo>
                  <a:cubicBezTo>
                    <a:pt x="1299" y="1492"/>
                    <a:pt x="1297" y="1493"/>
                    <a:pt x="1297" y="1492"/>
                  </a:cubicBezTo>
                  <a:cubicBezTo>
                    <a:pt x="1295" y="1488"/>
                    <a:pt x="1303" y="1488"/>
                    <a:pt x="1303" y="1485"/>
                  </a:cubicBezTo>
                  <a:cubicBezTo>
                    <a:pt x="1302" y="1484"/>
                    <a:pt x="1300" y="1485"/>
                    <a:pt x="1298" y="1485"/>
                  </a:cubicBezTo>
                  <a:cubicBezTo>
                    <a:pt x="1289" y="1479"/>
                    <a:pt x="1299" y="1481"/>
                    <a:pt x="1292" y="1480"/>
                  </a:cubicBezTo>
                  <a:cubicBezTo>
                    <a:pt x="1291" y="1480"/>
                    <a:pt x="1288" y="1478"/>
                    <a:pt x="1288" y="1479"/>
                  </a:cubicBezTo>
                  <a:cubicBezTo>
                    <a:pt x="1289" y="1480"/>
                    <a:pt x="1289" y="1480"/>
                    <a:pt x="1290" y="1481"/>
                  </a:cubicBezTo>
                  <a:cubicBezTo>
                    <a:pt x="1288" y="1482"/>
                    <a:pt x="1287" y="1485"/>
                    <a:pt x="1286" y="1484"/>
                  </a:cubicBezTo>
                  <a:cubicBezTo>
                    <a:pt x="1281" y="1480"/>
                    <a:pt x="1282" y="1481"/>
                    <a:pt x="1277" y="1482"/>
                  </a:cubicBezTo>
                  <a:cubicBezTo>
                    <a:pt x="1274" y="1483"/>
                    <a:pt x="1279" y="1479"/>
                    <a:pt x="1274" y="1479"/>
                  </a:cubicBezTo>
                  <a:cubicBezTo>
                    <a:pt x="1273" y="1479"/>
                    <a:pt x="1272" y="1478"/>
                    <a:pt x="1273" y="1478"/>
                  </a:cubicBezTo>
                  <a:cubicBezTo>
                    <a:pt x="1276" y="1475"/>
                    <a:pt x="1281" y="1480"/>
                    <a:pt x="1286" y="1479"/>
                  </a:cubicBezTo>
                  <a:cubicBezTo>
                    <a:pt x="1287" y="1478"/>
                    <a:pt x="1283" y="1479"/>
                    <a:pt x="1282" y="1478"/>
                  </a:cubicBezTo>
                  <a:cubicBezTo>
                    <a:pt x="1278" y="1477"/>
                    <a:pt x="1274" y="1472"/>
                    <a:pt x="1270" y="1471"/>
                  </a:cubicBezTo>
                  <a:cubicBezTo>
                    <a:pt x="1267" y="1470"/>
                    <a:pt x="1261" y="1469"/>
                    <a:pt x="1262" y="1472"/>
                  </a:cubicBezTo>
                  <a:cubicBezTo>
                    <a:pt x="1262" y="1473"/>
                    <a:pt x="1265" y="1471"/>
                    <a:pt x="1267" y="1472"/>
                  </a:cubicBezTo>
                  <a:cubicBezTo>
                    <a:pt x="1268" y="1473"/>
                    <a:pt x="1264" y="1474"/>
                    <a:pt x="1262" y="1474"/>
                  </a:cubicBezTo>
                  <a:cubicBezTo>
                    <a:pt x="1260" y="1475"/>
                    <a:pt x="1261" y="1472"/>
                    <a:pt x="1261" y="1472"/>
                  </a:cubicBezTo>
                  <a:cubicBezTo>
                    <a:pt x="1256" y="1468"/>
                    <a:pt x="1251" y="1473"/>
                    <a:pt x="1247" y="1474"/>
                  </a:cubicBezTo>
                  <a:cubicBezTo>
                    <a:pt x="1241" y="1477"/>
                    <a:pt x="1226" y="1475"/>
                    <a:pt x="1226" y="1475"/>
                  </a:cubicBezTo>
                  <a:cubicBezTo>
                    <a:pt x="1226" y="1476"/>
                    <a:pt x="1228" y="1477"/>
                    <a:pt x="1228" y="1478"/>
                  </a:cubicBezTo>
                  <a:cubicBezTo>
                    <a:pt x="1229" y="1480"/>
                    <a:pt x="1224" y="1479"/>
                    <a:pt x="1223" y="1480"/>
                  </a:cubicBezTo>
                  <a:cubicBezTo>
                    <a:pt x="1210" y="1488"/>
                    <a:pt x="1207" y="1483"/>
                    <a:pt x="1194" y="1487"/>
                  </a:cubicBezTo>
                  <a:cubicBezTo>
                    <a:pt x="1193" y="1487"/>
                    <a:pt x="1193" y="1489"/>
                    <a:pt x="1192" y="1489"/>
                  </a:cubicBezTo>
                  <a:cubicBezTo>
                    <a:pt x="1190" y="1489"/>
                    <a:pt x="1190" y="1486"/>
                    <a:pt x="1188" y="1486"/>
                  </a:cubicBezTo>
                  <a:cubicBezTo>
                    <a:pt x="1184" y="1484"/>
                    <a:pt x="1179" y="1494"/>
                    <a:pt x="1175" y="1495"/>
                  </a:cubicBezTo>
                  <a:cubicBezTo>
                    <a:pt x="1172" y="1496"/>
                    <a:pt x="1162" y="1488"/>
                    <a:pt x="1163" y="1490"/>
                  </a:cubicBezTo>
                  <a:cubicBezTo>
                    <a:pt x="1175" y="1502"/>
                    <a:pt x="1156" y="1493"/>
                    <a:pt x="1156" y="1493"/>
                  </a:cubicBezTo>
                  <a:cubicBezTo>
                    <a:pt x="1154" y="1491"/>
                    <a:pt x="1155" y="1489"/>
                    <a:pt x="1156" y="1488"/>
                  </a:cubicBezTo>
                  <a:cubicBezTo>
                    <a:pt x="1160" y="1483"/>
                    <a:pt x="1163" y="1483"/>
                    <a:pt x="1165" y="1478"/>
                  </a:cubicBezTo>
                  <a:cubicBezTo>
                    <a:pt x="1168" y="1471"/>
                    <a:pt x="1165" y="1475"/>
                    <a:pt x="1166" y="1474"/>
                  </a:cubicBezTo>
                  <a:cubicBezTo>
                    <a:pt x="1166" y="1473"/>
                    <a:pt x="1166" y="1469"/>
                    <a:pt x="1167" y="1470"/>
                  </a:cubicBezTo>
                  <a:cubicBezTo>
                    <a:pt x="1167" y="1471"/>
                    <a:pt x="1167" y="1471"/>
                    <a:pt x="1167" y="1471"/>
                  </a:cubicBezTo>
                  <a:cubicBezTo>
                    <a:pt x="1167" y="1468"/>
                    <a:pt x="1168" y="1465"/>
                    <a:pt x="1168" y="1462"/>
                  </a:cubicBezTo>
                  <a:cubicBezTo>
                    <a:pt x="1168" y="1459"/>
                    <a:pt x="1166" y="1460"/>
                    <a:pt x="1165" y="1459"/>
                  </a:cubicBezTo>
                  <a:cubicBezTo>
                    <a:pt x="1164" y="1457"/>
                    <a:pt x="1164" y="1451"/>
                    <a:pt x="1164" y="1449"/>
                  </a:cubicBezTo>
                  <a:cubicBezTo>
                    <a:pt x="1165" y="1449"/>
                    <a:pt x="1167" y="1449"/>
                    <a:pt x="1166" y="1449"/>
                  </a:cubicBezTo>
                  <a:cubicBezTo>
                    <a:pt x="1166" y="1447"/>
                    <a:pt x="1164" y="1447"/>
                    <a:pt x="1163" y="1446"/>
                  </a:cubicBezTo>
                  <a:cubicBezTo>
                    <a:pt x="1162" y="1445"/>
                    <a:pt x="1164" y="1439"/>
                    <a:pt x="1165" y="1437"/>
                  </a:cubicBezTo>
                  <a:cubicBezTo>
                    <a:pt x="1169" y="1420"/>
                    <a:pt x="1161" y="1430"/>
                    <a:pt x="1158" y="1429"/>
                  </a:cubicBezTo>
                  <a:cubicBezTo>
                    <a:pt x="1157" y="1429"/>
                    <a:pt x="1159" y="1428"/>
                    <a:pt x="1159" y="1427"/>
                  </a:cubicBezTo>
                  <a:cubicBezTo>
                    <a:pt x="1158" y="1427"/>
                    <a:pt x="1158" y="1428"/>
                    <a:pt x="1157" y="1428"/>
                  </a:cubicBezTo>
                  <a:cubicBezTo>
                    <a:pt x="1156" y="1428"/>
                    <a:pt x="1159" y="1426"/>
                    <a:pt x="1159" y="1424"/>
                  </a:cubicBezTo>
                  <a:cubicBezTo>
                    <a:pt x="1159" y="1424"/>
                    <a:pt x="1163" y="1414"/>
                    <a:pt x="1163" y="1414"/>
                  </a:cubicBezTo>
                  <a:cubicBezTo>
                    <a:pt x="1164" y="1413"/>
                    <a:pt x="1165" y="1417"/>
                    <a:pt x="1165" y="1418"/>
                  </a:cubicBezTo>
                  <a:cubicBezTo>
                    <a:pt x="1165" y="1423"/>
                    <a:pt x="1165" y="1424"/>
                    <a:pt x="1169" y="1428"/>
                  </a:cubicBezTo>
                  <a:cubicBezTo>
                    <a:pt x="1170" y="1428"/>
                    <a:pt x="1171" y="1431"/>
                    <a:pt x="1171" y="1430"/>
                  </a:cubicBezTo>
                  <a:cubicBezTo>
                    <a:pt x="1171" y="1424"/>
                    <a:pt x="1171" y="1412"/>
                    <a:pt x="1172" y="1407"/>
                  </a:cubicBezTo>
                  <a:cubicBezTo>
                    <a:pt x="1173" y="1407"/>
                    <a:pt x="1173" y="1407"/>
                    <a:pt x="1173" y="1406"/>
                  </a:cubicBezTo>
                  <a:cubicBezTo>
                    <a:pt x="1173" y="1406"/>
                    <a:pt x="1173" y="1405"/>
                    <a:pt x="1173" y="1403"/>
                  </a:cubicBezTo>
                  <a:cubicBezTo>
                    <a:pt x="1173" y="1402"/>
                    <a:pt x="1175" y="1400"/>
                    <a:pt x="1174" y="1400"/>
                  </a:cubicBezTo>
                  <a:cubicBezTo>
                    <a:pt x="1173" y="1399"/>
                    <a:pt x="1172" y="1399"/>
                    <a:pt x="1171" y="1399"/>
                  </a:cubicBezTo>
                  <a:cubicBezTo>
                    <a:pt x="1171" y="1399"/>
                    <a:pt x="1172" y="1398"/>
                    <a:pt x="1172" y="1398"/>
                  </a:cubicBezTo>
                  <a:cubicBezTo>
                    <a:pt x="1173" y="1397"/>
                    <a:pt x="1175" y="1391"/>
                    <a:pt x="1174" y="1392"/>
                  </a:cubicBezTo>
                  <a:cubicBezTo>
                    <a:pt x="1172" y="1392"/>
                    <a:pt x="1172" y="1394"/>
                    <a:pt x="1171" y="1394"/>
                  </a:cubicBezTo>
                  <a:cubicBezTo>
                    <a:pt x="1170" y="1394"/>
                    <a:pt x="1170" y="1397"/>
                    <a:pt x="1169" y="1396"/>
                  </a:cubicBezTo>
                  <a:cubicBezTo>
                    <a:pt x="1167" y="1396"/>
                    <a:pt x="1167" y="1394"/>
                    <a:pt x="1166" y="1392"/>
                  </a:cubicBezTo>
                  <a:cubicBezTo>
                    <a:pt x="1166" y="1392"/>
                    <a:pt x="1168" y="1393"/>
                    <a:pt x="1168" y="1393"/>
                  </a:cubicBezTo>
                  <a:cubicBezTo>
                    <a:pt x="1169" y="1392"/>
                    <a:pt x="1168" y="1390"/>
                    <a:pt x="1169" y="1388"/>
                  </a:cubicBezTo>
                  <a:cubicBezTo>
                    <a:pt x="1169" y="1388"/>
                    <a:pt x="1170" y="1388"/>
                    <a:pt x="1171" y="1388"/>
                  </a:cubicBezTo>
                  <a:cubicBezTo>
                    <a:pt x="1171" y="1388"/>
                    <a:pt x="1171" y="1387"/>
                    <a:pt x="1171" y="1386"/>
                  </a:cubicBezTo>
                  <a:cubicBezTo>
                    <a:pt x="1171" y="1387"/>
                    <a:pt x="1172" y="1388"/>
                    <a:pt x="1172" y="1388"/>
                  </a:cubicBezTo>
                  <a:cubicBezTo>
                    <a:pt x="1173" y="1389"/>
                    <a:pt x="1172" y="1386"/>
                    <a:pt x="1172" y="1385"/>
                  </a:cubicBezTo>
                  <a:cubicBezTo>
                    <a:pt x="1171" y="1379"/>
                    <a:pt x="1171" y="1377"/>
                    <a:pt x="1173" y="1372"/>
                  </a:cubicBezTo>
                  <a:cubicBezTo>
                    <a:pt x="1178" y="1360"/>
                    <a:pt x="1188" y="1350"/>
                    <a:pt x="1174" y="1342"/>
                  </a:cubicBezTo>
                  <a:cubicBezTo>
                    <a:pt x="1173" y="1341"/>
                    <a:pt x="1165" y="1343"/>
                    <a:pt x="1165" y="1345"/>
                  </a:cubicBezTo>
                  <a:cubicBezTo>
                    <a:pt x="1165" y="1346"/>
                    <a:pt x="1170" y="1342"/>
                    <a:pt x="1171" y="1343"/>
                  </a:cubicBezTo>
                  <a:cubicBezTo>
                    <a:pt x="1172" y="1343"/>
                    <a:pt x="1170" y="1346"/>
                    <a:pt x="1169" y="1346"/>
                  </a:cubicBezTo>
                  <a:cubicBezTo>
                    <a:pt x="1165" y="1347"/>
                    <a:pt x="1162" y="1347"/>
                    <a:pt x="1158" y="1346"/>
                  </a:cubicBezTo>
                  <a:cubicBezTo>
                    <a:pt x="1155" y="1345"/>
                    <a:pt x="1140" y="1348"/>
                    <a:pt x="1149" y="1346"/>
                  </a:cubicBezTo>
                  <a:cubicBezTo>
                    <a:pt x="1151" y="1346"/>
                    <a:pt x="1147" y="1348"/>
                    <a:pt x="1145" y="1348"/>
                  </a:cubicBezTo>
                  <a:cubicBezTo>
                    <a:pt x="1139" y="1349"/>
                    <a:pt x="1138" y="1351"/>
                    <a:pt x="1132" y="1354"/>
                  </a:cubicBezTo>
                  <a:cubicBezTo>
                    <a:pt x="1123" y="1358"/>
                    <a:pt x="1105" y="1359"/>
                    <a:pt x="1100" y="1369"/>
                  </a:cubicBezTo>
                  <a:cubicBezTo>
                    <a:pt x="1095" y="1378"/>
                    <a:pt x="1101" y="1388"/>
                    <a:pt x="1101" y="1396"/>
                  </a:cubicBezTo>
                  <a:cubicBezTo>
                    <a:pt x="1101" y="1399"/>
                    <a:pt x="1098" y="1400"/>
                    <a:pt x="1097" y="1402"/>
                  </a:cubicBezTo>
                  <a:cubicBezTo>
                    <a:pt x="1095" y="1404"/>
                    <a:pt x="1097" y="1410"/>
                    <a:pt x="1097" y="1413"/>
                  </a:cubicBezTo>
                  <a:cubicBezTo>
                    <a:pt x="1096" y="1419"/>
                    <a:pt x="1080" y="1427"/>
                    <a:pt x="1080" y="1429"/>
                  </a:cubicBezTo>
                  <a:cubicBezTo>
                    <a:pt x="1081" y="1431"/>
                    <a:pt x="1087" y="1424"/>
                    <a:pt x="1087" y="1424"/>
                  </a:cubicBezTo>
                  <a:cubicBezTo>
                    <a:pt x="1086" y="1426"/>
                    <a:pt x="1084" y="1426"/>
                    <a:pt x="1084" y="1428"/>
                  </a:cubicBezTo>
                  <a:cubicBezTo>
                    <a:pt x="1083" y="1429"/>
                    <a:pt x="1087" y="1429"/>
                    <a:pt x="1087" y="1432"/>
                  </a:cubicBezTo>
                  <a:cubicBezTo>
                    <a:pt x="1087" y="1432"/>
                    <a:pt x="1086" y="1433"/>
                    <a:pt x="1086" y="1433"/>
                  </a:cubicBezTo>
                  <a:cubicBezTo>
                    <a:pt x="1087" y="1433"/>
                    <a:pt x="1089" y="1430"/>
                    <a:pt x="1089" y="1431"/>
                  </a:cubicBezTo>
                  <a:cubicBezTo>
                    <a:pt x="1089" y="1434"/>
                    <a:pt x="1081" y="1435"/>
                    <a:pt x="1081" y="1438"/>
                  </a:cubicBezTo>
                  <a:cubicBezTo>
                    <a:pt x="1081" y="1439"/>
                    <a:pt x="1084" y="1438"/>
                    <a:pt x="1079" y="1439"/>
                  </a:cubicBezTo>
                  <a:cubicBezTo>
                    <a:pt x="1077" y="1439"/>
                    <a:pt x="1076" y="1439"/>
                    <a:pt x="1076" y="1439"/>
                  </a:cubicBezTo>
                  <a:cubicBezTo>
                    <a:pt x="1076" y="1439"/>
                    <a:pt x="1075" y="1438"/>
                    <a:pt x="1073" y="1437"/>
                  </a:cubicBezTo>
                  <a:cubicBezTo>
                    <a:pt x="1071" y="1436"/>
                    <a:pt x="1068" y="1439"/>
                    <a:pt x="1069" y="1437"/>
                  </a:cubicBezTo>
                  <a:cubicBezTo>
                    <a:pt x="1069" y="1436"/>
                    <a:pt x="1072" y="1437"/>
                    <a:pt x="1073" y="1436"/>
                  </a:cubicBezTo>
                  <a:cubicBezTo>
                    <a:pt x="1076" y="1431"/>
                    <a:pt x="1060" y="1435"/>
                    <a:pt x="1060" y="1435"/>
                  </a:cubicBezTo>
                  <a:cubicBezTo>
                    <a:pt x="1048" y="1439"/>
                    <a:pt x="1059" y="1435"/>
                    <a:pt x="1054" y="1442"/>
                  </a:cubicBezTo>
                  <a:cubicBezTo>
                    <a:pt x="1053" y="1443"/>
                    <a:pt x="1054" y="1439"/>
                    <a:pt x="1053" y="1439"/>
                  </a:cubicBezTo>
                  <a:cubicBezTo>
                    <a:pt x="1052" y="1439"/>
                    <a:pt x="1043" y="1445"/>
                    <a:pt x="1043" y="1446"/>
                  </a:cubicBezTo>
                  <a:cubicBezTo>
                    <a:pt x="1044" y="1447"/>
                    <a:pt x="1042" y="1445"/>
                    <a:pt x="1042" y="1444"/>
                  </a:cubicBezTo>
                  <a:cubicBezTo>
                    <a:pt x="1042" y="1443"/>
                    <a:pt x="1037" y="1445"/>
                    <a:pt x="1036" y="1445"/>
                  </a:cubicBezTo>
                  <a:cubicBezTo>
                    <a:pt x="1027" y="1446"/>
                    <a:pt x="1024" y="1454"/>
                    <a:pt x="1012" y="1455"/>
                  </a:cubicBezTo>
                  <a:cubicBezTo>
                    <a:pt x="1012" y="1455"/>
                    <a:pt x="998" y="1444"/>
                    <a:pt x="993" y="1443"/>
                  </a:cubicBezTo>
                  <a:cubicBezTo>
                    <a:pt x="990" y="1442"/>
                    <a:pt x="983" y="1442"/>
                    <a:pt x="979" y="1442"/>
                  </a:cubicBezTo>
                  <a:cubicBezTo>
                    <a:pt x="979" y="1442"/>
                    <a:pt x="984" y="1445"/>
                    <a:pt x="983" y="1445"/>
                  </a:cubicBezTo>
                  <a:cubicBezTo>
                    <a:pt x="981" y="1444"/>
                    <a:pt x="979" y="1445"/>
                    <a:pt x="976" y="1444"/>
                  </a:cubicBezTo>
                  <a:cubicBezTo>
                    <a:pt x="975" y="1444"/>
                    <a:pt x="974" y="1442"/>
                    <a:pt x="975" y="1441"/>
                  </a:cubicBezTo>
                  <a:cubicBezTo>
                    <a:pt x="976" y="1440"/>
                    <a:pt x="978" y="1443"/>
                    <a:pt x="979" y="1442"/>
                  </a:cubicBezTo>
                  <a:cubicBezTo>
                    <a:pt x="980" y="1441"/>
                    <a:pt x="976" y="1441"/>
                    <a:pt x="975" y="1440"/>
                  </a:cubicBezTo>
                  <a:cubicBezTo>
                    <a:pt x="975" y="1440"/>
                    <a:pt x="970" y="1435"/>
                    <a:pt x="970" y="1434"/>
                  </a:cubicBezTo>
                  <a:cubicBezTo>
                    <a:pt x="967" y="1429"/>
                    <a:pt x="969" y="1435"/>
                    <a:pt x="965" y="1429"/>
                  </a:cubicBezTo>
                  <a:cubicBezTo>
                    <a:pt x="961" y="1425"/>
                    <a:pt x="961" y="1418"/>
                    <a:pt x="957" y="1414"/>
                  </a:cubicBezTo>
                  <a:cubicBezTo>
                    <a:pt x="952" y="1408"/>
                    <a:pt x="945" y="1403"/>
                    <a:pt x="941" y="1397"/>
                  </a:cubicBezTo>
                  <a:cubicBezTo>
                    <a:pt x="938" y="1393"/>
                    <a:pt x="936" y="1387"/>
                    <a:pt x="933" y="1382"/>
                  </a:cubicBezTo>
                  <a:cubicBezTo>
                    <a:pt x="934" y="1382"/>
                    <a:pt x="934" y="1383"/>
                    <a:pt x="934" y="1383"/>
                  </a:cubicBezTo>
                  <a:cubicBezTo>
                    <a:pt x="934" y="1383"/>
                    <a:pt x="934" y="1382"/>
                    <a:pt x="934" y="1381"/>
                  </a:cubicBezTo>
                  <a:cubicBezTo>
                    <a:pt x="936" y="1378"/>
                    <a:pt x="936" y="1378"/>
                    <a:pt x="936" y="1375"/>
                  </a:cubicBezTo>
                  <a:cubicBezTo>
                    <a:pt x="935" y="1373"/>
                    <a:pt x="931" y="1370"/>
                    <a:pt x="927" y="1366"/>
                  </a:cubicBezTo>
                  <a:cubicBezTo>
                    <a:pt x="928" y="1367"/>
                    <a:pt x="927" y="1369"/>
                    <a:pt x="928" y="1370"/>
                  </a:cubicBezTo>
                  <a:cubicBezTo>
                    <a:pt x="930" y="1373"/>
                    <a:pt x="935" y="1373"/>
                    <a:pt x="935" y="1376"/>
                  </a:cubicBezTo>
                  <a:cubicBezTo>
                    <a:pt x="935" y="1380"/>
                    <a:pt x="932" y="1379"/>
                    <a:pt x="931" y="1379"/>
                  </a:cubicBezTo>
                  <a:cubicBezTo>
                    <a:pt x="931" y="1379"/>
                    <a:pt x="931" y="1378"/>
                    <a:pt x="930" y="1378"/>
                  </a:cubicBezTo>
                  <a:cubicBezTo>
                    <a:pt x="927" y="1375"/>
                    <a:pt x="927" y="1371"/>
                    <a:pt x="926" y="1367"/>
                  </a:cubicBezTo>
                  <a:cubicBezTo>
                    <a:pt x="925" y="1366"/>
                    <a:pt x="923" y="1363"/>
                    <a:pt x="924" y="1363"/>
                  </a:cubicBezTo>
                  <a:cubicBezTo>
                    <a:pt x="924" y="1363"/>
                    <a:pt x="925" y="1364"/>
                    <a:pt x="925" y="1364"/>
                  </a:cubicBezTo>
                  <a:cubicBezTo>
                    <a:pt x="925" y="1363"/>
                    <a:pt x="924" y="1362"/>
                    <a:pt x="924" y="1362"/>
                  </a:cubicBezTo>
                  <a:cubicBezTo>
                    <a:pt x="918" y="1345"/>
                    <a:pt x="926" y="1345"/>
                    <a:pt x="922" y="1322"/>
                  </a:cubicBezTo>
                  <a:cubicBezTo>
                    <a:pt x="922" y="1321"/>
                    <a:pt x="923" y="1324"/>
                    <a:pt x="922" y="1324"/>
                  </a:cubicBezTo>
                  <a:cubicBezTo>
                    <a:pt x="921" y="1324"/>
                    <a:pt x="922" y="1322"/>
                    <a:pt x="922" y="1321"/>
                  </a:cubicBezTo>
                  <a:cubicBezTo>
                    <a:pt x="925" y="1314"/>
                    <a:pt x="922" y="1296"/>
                    <a:pt x="925" y="1287"/>
                  </a:cubicBezTo>
                  <a:cubicBezTo>
                    <a:pt x="927" y="1283"/>
                    <a:pt x="935" y="1271"/>
                    <a:pt x="931" y="1266"/>
                  </a:cubicBezTo>
                  <a:cubicBezTo>
                    <a:pt x="931" y="1265"/>
                    <a:pt x="929" y="1266"/>
                    <a:pt x="929" y="1266"/>
                  </a:cubicBezTo>
                  <a:cubicBezTo>
                    <a:pt x="927" y="1265"/>
                    <a:pt x="929" y="1264"/>
                    <a:pt x="929" y="1263"/>
                  </a:cubicBezTo>
                  <a:cubicBezTo>
                    <a:pt x="926" y="1256"/>
                    <a:pt x="923" y="1255"/>
                    <a:pt x="920" y="1246"/>
                  </a:cubicBezTo>
                  <a:cubicBezTo>
                    <a:pt x="919" y="1242"/>
                    <a:pt x="925" y="1238"/>
                    <a:pt x="922" y="1235"/>
                  </a:cubicBezTo>
                  <a:cubicBezTo>
                    <a:pt x="922" y="1235"/>
                    <a:pt x="922" y="1234"/>
                    <a:pt x="922" y="1234"/>
                  </a:cubicBezTo>
                  <a:cubicBezTo>
                    <a:pt x="922" y="1234"/>
                    <a:pt x="922" y="1234"/>
                    <a:pt x="923" y="1233"/>
                  </a:cubicBezTo>
                  <a:cubicBezTo>
                    <a:pt x="930" y="1223"/>
                    <a:pt x="920" y="1223"/>
                    <a:pt x="919" y="1220"/>
                  </a:cubicBezTo>
                  <a:cubicBezTo>
                    <a:pt x="919" y="1219"/>
                    <a:pt x="922" y="1221"/>
                    <a:pt x="923" y="1221"/>
                  </a:cubicBezTo>
                  <a:cubicBezTo>
                    <a:pt x="926" y="1220"/>
                    <a:pt x="927" y="1222"/>
                    <a:pt x="930" y="1216"/>
                  </a:cubicBezTo>
                  <a:cubicBezTo>
                    <a:pt x="930" y="1215"/>
                    <a:pt x="928" y="1217"/>
                    <a:pt x="927" y="1217"/>
                  </a:cubicBezTo>
                  <a:cubicBezTo>
                    <a:pt x="926" y="1216"/>
                    <a:pt x="925" y="1214"/>
                    <a:pt x="926" y="1213"/>
                  </a:cubicBezTo>
                  <a:cubicBezTo>
                    <a:pt x="927" y="1212"/>
                    <a:pt x="929" y="1214"/>
                    <a:pt x="930" y="1213"/>
                  </a:cubicBezTo>
                  <a:cubicBezTo>
                    <a:pt x="932" y="1213"/>
                    <a:pt x="930" y="1210"/>
                    <a:pt x="931" y="1210"/>
                  </a:cubicBezTo>
                  <a:cubicBezTo>
                    <a:pt x="932" y="1209"/>
                    <a:pt x="931" y="1213"/>
                    <a:pt x="932" y="1213"/>
                  </a:cubicBezTo>
                  <a:cubicBezTo>
                    <a:pt x="935" y="1213"/>
                    <a:pt x="934" y="1208"/>
                    <a:pt x="934" y="1207"/>
                  </a:cubicBezTo>
                  <a:cubicBezTo>
                    <a:pt x="934" y="1207"/>
                    <a:pt x="932" y="1206"/>
                    <a:pt x="933" y="1206"/>
                  </a:cubicBezTo>
                  <a:cubicBezTo>
                    <a:pt x="936" y="1207"/>
                    <a:pt x="943" y="1208"/>
                    <a:pt x="942" y="1205"/>
                  </a:cubicBezTo>
                  <a:cubicBezTo>
                    <a:pt x="941" y="1204"/>
                    <a:pt x="939" y="1205"/>
                    <a:pt x="939" y="1204"/>
                  </a:cubicBezTo>
                  <a:cubicBezTo>
                    <a:pt x="938" y="1204"/>
                    <a:pt x="938" y="1202"/>
                    <a:pt x="937" y="1202"/>
                  </a:cubicBezTo>
                  <a:cubicBezTo>
                    <a:pt x="936" y="1201"/>
                    <a:pt x="935" y="1198"/>
                    <a:pt x="936" y="1198"/>
                  </a:cubicBezTo>
                  <a:cubicBezTo>
                    <a:pt x="937" y="1199"/>
                    <a:pt x="938" y="1201"/>
                    <a:pt x="940" y="1202"/>
                  </a:cubicBezTo>
                  <a:cubicBezTo>
                    <a:pt x="941" y="1202"/>
                    <a:pt x="959" y="1193"/>
                    <a:pt x="946" y="1203"/>
                  </a:cubicBezTo>
                  <a:cubicBezTo>
                    <a:pt x="945" y="1203"/>
                    <a:pt x="950" y="1201"/>
                    <a:pt x="953" y="1198"/>
                  </a:cubicBezTo>
                  <a:cubicBezTo>
                    <a:pt x="954" y="1198"/>
                    <a:pt x="957" y="1196"/>
                    <a:pt x="956" y="1196"/>
                  </a:cubicBezTo>
                  <a:cubicBezTo>
                    <a:pt x="954" y="1197"/>
                    <a:pt x="953" y="1199"/>
                    <a:pt x="951" y="1199"/>
                  </a:cubicBezTo>
                  <a:cubicBezTo>
                    <a:pt x="950" y="1200"/>
                    <a:pt x="958" y="1195"/>
                    <a:pt x="959" y="1194"/>
                  </a:cubicBezTo>
                  <a:cubicBezTo>
                    <a:pt x="964" y="1190"/>
                    <a:pt x="966" y="1189"/>
                    <a:pt x="966" y="1184"/>
                  </a:cubicBezTo>
                  <a:cubicBezTo>
                    <a:pt x="966" y="1181"/>
                    <a:pt x="973" y="1182"/>
                    <a:pt x="973" y="1179"/>
                  </a:cubicBezTo>
                  <a:cubicBezTo>
                    <a:pt x="973" y="1178"/>
                    <a:pt x="972" y="1178"/>
                    <a:pt x="971" y="1178"/>
                  </a:cubicBezTo>
                  <a:cubicBezTo>
                    <a:pt x="971" y="1178"/>
                    <a:pt x="970" y="1178"/>
                    <a:pt x="970" y="1178"/>
                  </a:cubicBezTo>
                  <a:cubicBezTo>
                    <a:pt x="970" y="1177"/>
                    <a:pt x="969" y="1175"/>
                    <a:pt x="969" y="1174"/>
                  </a:cubicBezTo>
                  <a:cubicBezTo>
                    <a:pt x="969" y="1172"/>
                    <a:pt x="966" y="1171"/>
                    <a:pt x="967" y="1171"/>
                  </a:cubicBezTo>
                  <a:cubicBezTo>
                    <a:pt x="969" y="1171"/>
                    <a:pt x="970" y="1171"/>
                    <a:pt x="970" y="1171"/>
                  </a:cubicBezTo>
                  <a:cubicBezTo>
                    <a:pt x="970" y="1171"/>
                    <a:pt x="971" y="1170"/>
                    <a:pt x="973" y="1169"/>
                  </a:cubicBezTo>
                  <a:cubicBezTo>
                    <a:pt x="974" y="1168"/>
                    <a:pt x="975" y="1171"/>
                    <a:pt x="974" y="1172"/>
                  </a:cubicBezTo>
                  <a:cubicBezTo>
                    <a:pt x="974" y="1176"/>
                    <a:pt x="972" y="1174"/>
                    <a:pt x="978" y="1173"/>
                  </a:cubicBezTo>
                  <a:cubicBezTo>
                    <a:pt x="978" y="1173"/>
                    <a:pt x="979" y="1173"/>
                    <a:pt x="980" y="1173"/>
                  </a:cubicBezTo>
                  <a:cubicBezTo>
                    <a:pt x="980" y="1174"/>
                    <a:pt x="972" y="1176"/>
                    <a:pt x="974" y="1179"/>
                  </a:cubicBezTo>
                  <a:cubicBezTo>
                    <a:pt x="974" y="1180"/>
                    <a:pt x="975" y="1177"/>
                    <a:pt x="976" y="1176"/>
                  </a:cubicBezTo>
                  <a:cubicBezTo>
                    <a:pt x="981" y="1173"/>
                    <a:pt x="986" y="1172"/>
                    <a:pt x="990" y="1166"/>
                  </a:cubicBezTo>
                  <a:cubicBezTo>
                    <a:pt x="991" y="1166"/>
                    <a:pt x="993" y="1159"/>
                    <a:pt x="993" y="1162"/>
                  </a:cubicBezTo>
                  <a:cubicBezTo>
                    <a:pt x="993" y="1163"/>
                    <a:pt x="994" y="1164"/>
                    <a:pt x="993" y="1165"/>
                  </a:cubicBezTo>
                  <a:cubicBezTo>
                    <a:pt x="993" y="1166"/>
                    <a:pt x="991" y="1165"/>
                    <a:pt x="991" y="1166"/>
                  </a:cubicBezTo>
                  <a:cubicBezTo>
                    <a:pt x="991" y="1169"/>
                    <a:pt x="1003" y="1165"/>
                    <a:pt x="1005" y="1165"/>
                  </a:cubicBezTo>
                  <a:cubicBezTo>
                    <a:pt x="1012" y="1165"/>
                    <a:pt x="1018" y="1170"/>
                    <a:pt x="1026" y="1168"/>
                  </a:cubicBezTo>
                  <a:cubicBezTo>
                    <a:pt x="1033" y="1167"/>
                    <a:pt x="1030" y="1166"/>
                    <a:pt x="1027" y="1162"/>
                  </a:cubicBezTo>
                  <a:cubicBezTo>
                    <a:pt x="1026" y="1162"/>
                    <a:pt x="1028" y="1163"/>
                    <a:pt x="1028" y="1163"/>
                  </a:cubicBezTo>
                  <a:cubicBezTo>
                    <a:pt x="1029" y="1163"/>
                    <a:pt x="1030" y="1162"/>
                    <a:pt x="1031" y="1161"/>
                  </a:cubicBezTo>
                  <a:cubicBezTo>
                    <a:pt x="1031" y="1161"/>
                    <a:pt x="1031" y="1160"/>
                    <a:pt x="1031" y="1160"/>
                  </a:cubicBezTo>
                  <a:cubicBezTo>
                    <a:pt x="1032" y="1160"/>
                    <a:pt x="1033" y="1159"/>
                    <a:pt x="1034" y="1160"/>
                  </a:cubicBezTo>
                  <a:cubicBezTo>
                    <a:pt x="1035" y="1160"/>
                    <a:pt x="1033" y="1162"/>
                    <a:pt x="1034" y="1163"/>
                  </a:cubicBezTo>
                  <a:cubicBezTo>
                    <a:pt x="1035" y="1163"/>
                    <a:pt x="1037" y="1161"/>
                    <a:pt x="1038" y="1161"/>
                  </a:cubicBezTo>
                  <a:cubicBezTo>
                    <a:pt x="1038" y="1161"/>
                    <a:pt x="1044" y="1172"/>
                    <a:pt x="1048" y="1163"/>
                  </a:cubicBezTo>
                  <a:cubicBezTo>
                    <a:pt x="1047" y="1164"/>
                    <a:pt x="1047" y="1166"/>
                    <a:pt x="1047" y="1167"/>
                  </a:cubicBezTo>
                  <a:cubicBezTo>
                    <a:pt x="1047" y="1167"/>
                    <a:pt x="1052" y="1171"/>
                    <a:pt x="1051" y="1171"/>
                  </a:cubicBezTo>
                  <a:cubicBezTo>
                    <a:pt x="1050" y="1171"/>
                    <a:pt x="1049" y="1169"/>
                    <a:pt x="1048" y="1169"/>
                  </a:cubicBezTo>
                  <a:cubicBezTo>
                    <a:pt x="1047" y="1168"/>
                    <a:pt x="1047" y="1172"/>
                    <a:pt x="1048" y="1172"/>
                  </a:cubicBezTo>
                  <a:cubicBezTo>
                    <a:pt x="1060" y="1177"/>
                    <a:pt x="1060" y="1170"/>
                    <a:pt x="1065" y="1167"/>
                  </a:cubicBezTo>
                  <a:cubicBezTo>
                    <a:pt x="1071" y="1164"/>
                    <a:pt x="1066" y="1178"/>
                    <a:pt x="1073" y="1170"/>
                  </a:cubicBezTo>
                  <a:cubicBezTo>
                    <a:pt x="1074" y="1169"/>
                    <a:pt x="1074" y="1164"/>
                    <a:pt x="1071" y="1163"/>
                  </a:cubicBezTo>
                  <a:cubicBezTo>
                    <a:pt x="1070" y="1163"/>
                    <a:pt x="1068" y="1161"/>
                    <a:pt x="1069" y="1161"/>
                  </a:cubicBezTo>
                  <a:cubicBezTo>
                    <a:pt x="1077" y="1160"/>
                    <a:pt x="1078" y="1165"/>
                    <a:pt x="1078" y="1166"/>
                  </a:cubicBezTo>
                  <a:cubicBezTo>
                    <a:pt x="1080" y="1168"/>
                    <a:pt x="1084" y="1164"/>
                    <a:pt x="1088" y="1169"/>
                  </a:cubicBezTo>
                  <a:cubicBezTo>
                    <a:pt x="1088" y="1170"/>
                    <a:pt x="1088" y="1166"/>
                    <a:pt x="1089" y="1167"/>
                  </a:cubicBezTo>
                  <a:cubicBezTo>
                    <a:pt x="1091" y="1169"/>
                    <a:pt x="1087" y="1174"/>
                    <a:pt x="1088" y="1173"/>
                  </a:cubicBezTo>
                  <a:cubicBezTo>
                    <a:pt x="1090" y="1172"/>
                    <a:pt x="1095" y="1168"/>
                    <a:pt x="1096" y="1166"/>
                  </a:cubicBezTo>
                  <a:cubicBezTo>
                    <a:pt x="1096" y="1165"/>
                    <a:pt x="1093" y="1166"/>
                    <a:pt x="1092" y="1165"/>
                  </a:cubicBezTo>
                  <a:cubicBezTo>
                    <a:pt x="1090" y="1163"/>
                    <a:pt x="1081" y="1163"/>
                    <a:pt x="1079" y="1158"/>
                  </a:cubicBezTo>
                  <a:cubicBezTo>
                    <a:pt x="1077" y="1156"/>
                    <a:pt x="1087" y="1156"/>
                    <a:pt x="1086" y="1150"/>
                  </a:cubicBezTo>
                  <a:cubicBezTo>
                    <a:pt x="1085" y="1148"/>
                    <a:pt x="1081" y="1146"/>
                    <a:pt x="1080" y="1148"/>
                  </a:cubicBezTo>
                  <a:cubicBezTo>
                    <a:pt x="1080" y="1149"/>
                    <a:pt x="1080" y="1152"/>
                    <a:pt x="1079" y="1152"/>
                  </a:cubicBezTo>
                  <a:cubicBezTo>
                    <a:pt x="1073" y="1149"/>
                    <a:pt x="1074" y="1149"/>
                    <a:pt x="1076" y="1147"/>
                  </a:cubicBezTo>
                  <a:cubicBezTo>
                    <a:pt x="1074" y="1146"/>
                    <a:pt x="1074" y="1149"/>
                    <a:pt x="1069" y="1150"/>
                  </a:cubicBezTo>
                  <a:cubicBezTo>
                    <a:pt x="1068" y="1150"/>
                    <a:pt x="1060" y="1150"/>
                    <a:pt x="1062" y="1146"/>
                  </a:cubicBezTo>
                  <a:cubicBezTo>
                    <a:pt x="1067" y="1137"/>
                    <a:pt x="1073" y="1145"/>
                    <a:pt x="1078" y="1145"/>
                  </a:cubicBezTo>
                  <a:cubicBezTo>
                    <a:pt x="1078" y="1145"/>
                    <a:pt x="1078" y="1145"/>
                    <a:pt x="1078" y="1145"/>
                  </a:cubicBezTo>
                  <a:cubicBezTo>
                    <a:pt x="1078" y="1145"/>
                    <a:pt x="1078" y="1145"/>
                    <a:pt x="1078" y="1145"/>
                  </a:cubicBezTo>
                  <a:cubicBezTo>
                    <a:pt x="1078" y="1145"/>
                    <a:pt x="1079" y="1145"/>
                    <a:pt x="1079" y="1145"/>
                  </a:cubicBezTo>
                  <a:cubicBezTo>
                    <a:pt x="1082" y="1144"/>
                    <a:pt x="1084" y="1139"/>
                    <a:pt x="1084" y="1139"/>
                  </a:cubicBezTo>
                  <a:cubicBezTo>
                    <a:pt x="1087" y="1138"/>
                    <a:pt x="1089" y="1137"/>
                    <a:pt x="1092" y="1136"/>
                  </a:cubicBezTo>
                  <a:cubicBezTo>
                    <a:pt x="1097" y="1134"/>
                    <a:pt x="1099" y="1136"/>
                    <a:pt x="1104" y="1134"/>
                  </a:cubicBezTo>
                  <a:cubicBezTo>
                    <a:pt x="1105" y="1134"/>
                    <a:pt x="1106" y="1134"/>
                    <a:pt x="1107" y="1135"/>
                  </a:cubicBezTo>
                  <a:cubicBezTo>
                    <a:pt x="1107" y="1135"/>
                    <a:pt x="1109" y="1136"/>
                    <a:pt x="1109" y="1136"/>
                  </a:cubicBezTo>
                  <a:cubicBezTo>
                    <a:pt x="1109" y="1131"/>
                    <a:pt x="1108" y="1130"/>
                    <a:pt x="1109" y="1125"/>
                  </a:cubicBezTo>
                  <a:cubicBezTo>
                    <a:pt x="1109" y="1124"/>
                    <a:pt x="1111" y="1127"/>
                    <a:pt x="1112" y="1128"/>
                  </a:cubicBezTo>
                  <a:cubicBezTo>
                    <a:pt x="1112" y="1132"/>
                    <a:pt x="1117" y="1133"/>
                    <a:pt x="1117" y="1135"/>
                  </a:cubicBezTo>
                  <a:cubicBezTo>
                    <a:pt x="1116" y="1137"/>
                    <a:pt x="1112" y="1136"/>
                    <a:pt x="1111" y="1137"/>
                  </a:cubicBezTo>
                  <a:cubicBezTo>
                    <a:pt x="1110" y="1139"/>
                    <a:pt x="1115" y="1137"/>
                    <a:pt x="1117" y="1136"/>
                  </a:cubicBezTo>
                  <a:cubicBezTo>
                    <a:pt x="1118" y="1136"/>
                    <a:pt x="1120" y="1134"/>
                    <a:pt x="1121" y="1133"/>
                  </a:cubicBezTo>
                  <a:cubicBezTo>
                    <a:pt x="1121" y="1133"/>
                    <a:pt x="1121" y="1134"/>
                    <a:pt x="1122" y="1134"/>
                  </a:cubicBezTo>
                  <a:cubicBezTo>
                    <a:pt x="1123" y="1135"/>
                    <a:pt x="1125" y="1133"/>
                    <a:pt x="1126" y="1131"/>
                  </a:cubicBezTo>
                  <a:cubicBezTo>
                    <a:pt x="1128" y="1130"/>
                    <a:pt x="1128" y="1128"/>
                    <a:pt x="1127" y="1127"/>
                  </a:cubicBezTo>
                  <a:cubicBezTo>
                    <a:pt x="1127" y="1126"/>
                    <a:pt x="1128" y="1129"/>
                    <a:pt x="1129" y="1128"/>
                  </a:cubicBezTo>
                  <a:cubicBezTo>
                    <a:pt x="1131" y="1128"/>
                    <a:pt x="1129" y="1125"/>
                    <a:pt x="1130" y="1124"/>
                  </a:cubicBezTo>
                  <a:cubicBezTo>
                    <a:pt x="1140" y="1123"/>
                    <a:pt x="1127" y="1131"/>
                    <a:pt x="1128" y="1131"/>
                  </a:cubicBezTo>
                  <a:cubicBezTo>
                    <a:pt x="1132" y="1130"/>
                    <a:pt x="1142" y="1124"/>
                    <a:pt x="1143" y="1125"/>
                  </a:cubicBezTo>
                  <a:cubicBezTo>
                    <a:pt x="1143" y="1126"/>
                    <a:pt x="1146" y="1123"/>
                    <a:pt x="1147" y="1123"/>
                  </a:cubicBezTo>
                  <a:cubicBezTo>
                    <a:pt x="1148" y="1123"/>
                    <a:pt x="1151" y="1126"/>
                    <a:pt x="1150" y="1126"/>
                  </a:cubicBezTo>
                  <a:cubicBezTo>
                    <a:pt x="1143" y="1126"/>
                    <a:pt x="1140" y="1126"/>
                    <a:pt x="1141" y="1127"/>
                  </a:cubicBezTo>
                  <a:cubicBezTo>
                    <a:pt x="1142" y="1128"/>
                    <a:pt x="1144" y="1127"/>
                    <a:pt x="1145" y="1127"/>
                  </a:cubicBezTo>
                  <a:cubicBezTo>
                    <a:pt x="1147" y="1127"/>
                    <a:pt x="1149" y="1127"/>
                    <a:pt x="1151" y="1128"/>
                  </a:cubicBezTo>
                  <a:cubicBezTo>
                    <a:pt x="1152" y="1128"/>
                    <a:pt x="1154" y="1128"/>
                    <a:pt x="1155" y="1129"/>
                  </a:cubicBezTo>
                  <a:cubicBezTo>
                    <a:pt x="1157" y="1129"/>
                    <a:pt x="1158" y="1131"/>
                    <a:pt x="1159" y="1130"/>
                  </a:cubicBezTo>
                  <a:cubicBezTo>
                    <a:pt x="1159" y="1129"/>
                    <a:pt x="1155" y="1128"/>
                    <a:pt x="1156" y="1127"/>
                  </a:cubicBezTo>
                  <a:cubicBezTo>
                    <a:pt x="1157" y="1125"/>
                    <a:pt x="1159" y="1124"/>
                    <a:pt x="1161" y="1125"/>
                  </a:cubicBezTo>
                  <a:cubicBezTo>
                    <a:pt x="1162" y="1126"/>
                    <a:pt x="1158" y="1127"/>
                    <a:pt x="1159" y="1129"/>
                  </a:cubicBezTo>
                  <a:cubicBezTo>
                    <a:pt x="1159" y="1130"/>
                    <a:pt x="1162" y="1128"/>
                    <a:pt x="1163" y="1129"/>
                  </a:cubicBezTo>
                  <a:cubicBezTo>
                    <a:pt x="1164" y="1129"/>
                    <a:pt x="1166" y="1131"/>
                    <a:pt x="1165" y="1131"/>
                  </a:cubicBezTo>
                  <a:cubicBezTo>
                    <a:pt x="1163" y="1132"/>
                    <a:pt x="1161" y="1130"/>
                    <a:pt x="1160" y="1130"/>
                  </a:cubicBezTo>
                  <a:cubicBezTo>
                    <a:pt x="1157" y="1130"/>
                    <a:pt x="1167" y="1132"/>
                    <a:pt x="1169" y="1136"/>
                  </a:cubicBezTo>
                  <a:cubicBezTo>
                    <a:pt x="1171" y="1139"/>
                    <a:pt x="1170" y="1139"/>
                    <a:pt x="1168" y="1138"/>
                  </a:cubicBezTo>
                  <a:cubicBezTo>
                    <a:pt x="1169" y="1138"/>
                    <a:pt x="1169" y="1139"/>
                    <a:pt x="1169" y="1139"/>
                  </a:cubicBezTo>
                  <a:cubicBezTo>
                    <a:pt x="1175" y="1140"/>
                    <a:pt x="1180" y="1133"/>
                    <a:pt x="1184" y="1131"/>
                  </a:cubicBezTo>
                  <a:cubicBezTo>
                    <a:pt x="1185" y="1130"/>
                    <a:pt x="1189" y="1131"/>
                    <a:pt x="1188" y="1130"/>
                  </a:cubicBezTo>
                  <a:cubicBezTo>
                    <a:pt x="1188" y="1128"/>
                    <a:pt x="1185" y="1128"/>
                    <a:pt x="1185" y="1127"/>
                  </a:cubicBezTo>
                  <a:cubicBezTo>
                    <a:pt x="1186" y="1121"/>
                    <a:pt x="1197" y="1124"/>
                    <a:pt x="1199" y="1124"/>
                  </a:cubicBezTo>
                  <a:cubicBezTo>
                    <a:pt x="1204" y="1126"/>
                    <a:pt x="1207" y="1130"/>
                    <a:pt x="1210" y="1134"/>
                  </a:cubicBezTo>
                  <a:cubicBezTo>
                    <a:pt x="1213" y="1138"/>
                    <a:pt x="1220" y="1139"/>
                    <a:pt x="1224" y="1139"/>
                  </a:cubicBezTo>
                  <a:cubicBezTo>
                    <a:pt x="1230" y="1139"/>
                    <a:pt x="1232" y="1163"/>
                    <a:pt x="1231" y="1169"/>
                  </a:cubicBezTo>
                  <a:cubicBezTo>
                    <a:pt x="1231" y="1171"/>
                    <a:pt x="1234" y="1173"/>
                    <a:pt x="1236" y="1172"/>
                  </a:cubicBezTo>
                  <a:cubicBezTo>
                    <a:pt x="1240" y="1171"/>
                    <a:pt x="1225" y="1160"/>
                    <a:pt x="1239" y="1166"/>
                  </a:cubicBezTo>
                  <a:cubicBezTo>
                    <a:pt x="1242" y="1167"/>
                    <a:pt x="1238" y="1178"/>
                    <a:pt x="1237" y="1178"/>
                  </a:cubicBezTo>
                  <a:cubicBezTo>
                    <a:pt x="1237" y="1178"/>
                    <a:pt x="1236" y="1177"/>
                    <a:pt x="1235" y="1177"/>
                  </a:cubicBezTo>
                  <a:cubicBezTo>
                    <a:pt x="1233" y="1179"/>
                    <a:pt x="1240" y="1180"/>
                    <a:pt x="1241" y="1182"/>
                  </a:cubicBezTo>
                  <a:cubicBezTo>
                    <a:pt x="1241" y="1183"/>
                    <a:pt x="1250" y="1195"/>
                    <a:pt x="1252" y="1192"/>
                  </a:cubicBezTo>
                  <a:cubicBezTo>
                    <a:pt x="1254" y="1188"/>
                    <a:pt x="1245" y="1188"/>
                    <a:pt x="1254" y="1185"/>
                  </a:cubicBezTo>
                  <a:cubicBezTo>
                    <a:pt x="1254" y="1185"/>
                    <a:pt x="1251" y="1194"/>
                    <a:pt x="1256" y="1197"/>
                  </a:cubicBezTo>
                  <a:cubicBezTo>
                    <a:pt x="1256" y="1197"/>
                    <a:pt x="1256" y="1197"/>
                    <a:pt x="1256" y="1197"/>
                  </a:cubicBezTo>
                  <a:cubicBezTo>
                    <a:pt x="1256" y="1198"/>
                    <a:pt x="1256" y="1198"/>
                    <a:pt x="1257" y="1198"/>
                  </a:cubicBezTo>
                  <a:cubicBezTo>
                    <a:pt x="1261" y="1199"/>
                    <a:pt x="1265" y="1205"/>
                    <a:pt x="1267" y="1208"/>
                  </a:cubicBezTo>
                  <a:cubicBezTo>
                    <a:pt x="1268" y="1209"/>
                    <a:pt x="1265" y="1210"/>
                    <a:pt x="1266" y="1210"/>
                  </a:cubicBezTo>
                  <a:cubicBezTo>
                    <a:pt x="1268" y="1210"/>
                    <a:pt x="1275" y="1207"/>
                    <a:pt x="1275" y="1211"/>
                  </a:cubicBezTo>
                  <a:cubicBezTo>
                    <a:pt x="1275" y="1212"/>
                    <a:pt x="1280" y="1215"/>
                    <a:pt x="1280" y="1215"/>
                  </a:cubicBezTo>
                  <a:cubicBezTo>
                    <a:pt x="1281" y="1216"/>
                    <a:pt x="1280" y="1216"/>
                    <a:pt x="1280" y="1217"/>
                  </a:cubicBezTo>
                  <a:cubicBezTo>
                    <a:pt x="1281" y="1218"/>
                    <a:pt x="1281" y="1219"/>
                    <a:pt x="1282" y="1219"/>
                  </a:cubicBezTo>
                  <a:cubicBezTo>
                    <a:pt x="1284" y="1220"/>
                    <a:pt x="1290" y="1221"/>
                    <a:pt x="1288" y="1221"/>
                  </a:cubicBezTo>
                  <a:cubicBezTo>
                    <a:pt x="1286" y="1221"/>
                    <a:pt x="1284" y="1219"/>
                    <a:pt x="1283" y="1220"/>
                  </a:cubicBezTo>
                  <a:cubicBezTo>
                    <a:pt x="1282" y="1222"/>
                    <a:pt x="1284" y="1224"/>
                    <a:pt x="1285" y="1225"/>
                  </a:cubicBezTo>
                  <a:cubicBezTo>
                    <a:pt x="1287" y="1226"/>
                    <a:pt x="1297" y="1218"/>
                    <a:pt x="1299" y="1219"/>
                  </a:cubicBezTo>
                  <a:cubicBezTo>
                    <a:pt x="1302" y="1221"/>
                    <a:pt x="1297" y="1211"/>
                    <a:pt x="1299" y="1205"/>
                  </a:cubicBezTo>
                  <a:cubicBezTo>
                    <a:pt x="1300" y="1203"/>
                    <a:pt x="1302" y="1192"/>
                    <a:pt x="1297" y="1179"/>
                  </a:cubicBezTo>
                  <a:cubicBezTo>
                    <a:pt x="1295" y="1175"/>
                    <a:pt x="1286" y="1171"/>
                    <a:pt x="1288" y="1170"/>
                  </a:cubicBezTo>
                  <a:cubicBezTo>
                    <a:pt x="1289" y="1170"/>
                    <a:pt x="1290" y="1172"/>
                    <a:pt x="1291" y="1171"/>
                  </a:cubicBezTo>
                  <a:cubicBezTo>
                    <a:pt x="1291" y="1170"/>
                    <a:pt x="1281" y="1157"/>
                    <a:pt x="1280" y="1156"/>
                  </a:cubicBezTo>
                  <a:cubicBezTo>
                    <a:pt x="1278" y="1154"/>
                    <a:pt x="1265" y="1138"/>
                    <a:pt x="1266" y="1137"/>
                  </a:cubicBezTo>
                  <a:cubicBezTo>
                    <a:pt x="1267" y="1136"/>
                    <a:pt x="1268" y="1140"/>
                    <a:pt x="1269" y="1141"/>
                  </a:cubicBezTo>
                  <a:cubicBezTo>
                    <a:pt x="1270" y="1141"/>
                    <a:pt x="1271" y="1140"/>
                    <a:pt x="1272" y="1140"/>
                  </a:cubicBezTo>
                  <a:cubicBezTo>
                    <a:pt x="1271" y="1138"/>
                    <a:pt x="1269" y="1137"/>
                    <a:pt x="1267" y="1135"/>
                  </a:cubicBezTo>
                  <a:cubicBezTo>
                    <a:pt x="1256" y="1124"/>
                    <a:pt x="1243" y="1106"/>
                    <a:pt x="1239" y="1093"/>
                  </a:cubicBezTo>
                  <a:cubicBezTo>
                    <a:pt x="1239" y="1090"/>
                    <a:pt x="1239" y="1084"/>
                    <a:pt x="1239" y="1084"/>
                  </a:cubicBezTo>
                  <a:cubicBezTo>
                    <a:pt x="1240" y="1083"/>
                    <a:pt x="1240" y="1086"/>
                    <a:pt x="1241" y="1085"/>
                  </a:cubicBezTo>
                  <a:cubicBezTo>
                    <a:pt x="1241" y="1084"/>
                    <a:pt x="1243" y="1083"/>
                    <a:pt x="1242" y="1081"/>
                  </a:cubicBezTo>
                  <a:cubicBezTo>
                    <a:pt x="1241" y="1080"/>
                    <a:pt x="1238" y="1082"/>
                    <a:pt x="1237" y="1080"/>
                  </a:cubicBezTo>
                  <a:cubicBezTo>
                    <a:pt x="1232" y="1071"/>
                    <a:pt x="1246" y="1088"/>
                    <a:pt x="1243" y="1075"/>
                  </a:cubicBezTo>
                  <a:cubicBezTo>
                    <a:pt x="1242" y="1074"/>
                    <a:pt x="1239" y="1076"/>
                    <a:pt x="1239" y="1075"/>
                  </a:cubicBezTo>
                  <a:cubicBezTo>
                    <a:pt x="1239" y="1073"/>
                    <a:pt x="1242" y="1073"/>
                    <a:pt x="1242" y="1071"/>
                  </a:cubicBezTo>
                  <a:cubicBezTo>
                    <a:pt x="1242" y="1070"/>
                    <a:pt x="1239" y="1071"/>
                    <a:pt x="1239" y="1070"/>
                  </a:cubicBezTo>
                  <a:cubicBezTo>
                    <a:pt x="1239" y="1069"/>
                    <a:pt x="1241" y="1070"/>
                    <a:pt x="1242" y="1070"/>
                  </a:cubicBezTo>
                  <a:cubicBezTo>
                    <a:pt x="1243" y="1069"/>
                    <a:pt x="1248" y="1058"/>
                    <a:pt x="1248" y="1056"/>
                  </a:cubicBezTo>
                  <a:cubicBezTo>
                    <a:pt x="1248" y="1055"/>
                    <a:pt x="1248" y="1055"/>
                    <a:pt x="1247" y="1054"/>
                  </a:cubicBezTo>
                  <a:cubicBezTo>
                    <a:pt x="1247" y="1053"/>
                    <a:pt x="1246" y="1051"/>
                    <a:pt x="1247" y="1050"/>
                  </a:cubicBezTo>
                  <a:cubicBezTo>
                    <a:pt x="1247" y="1050"/>
                    <a:pt x="1247" y="1050"/>
                    <a:pt x="1247" y="1050"/>
                  </a:cubicBezTo>
                  <a:cubicBezTo>
                    <a:pt x="1247" y="1050"/>
                    <a:pt x="1247" y="1050"/>
                    <a:pt x="1246" y="1049"/>
                  </a:cubicBezTo>
                  <a:cubicBezTo>
                    <a:pt x="1245" y="1048"/>
                    <a:pt x="1250" y="1050"/>
                    <a:pt x="1252" y="1049"/>
                  </a:cubicBezTo>
                  <a:cubicBezTo>
                    <a:pt x="1255" y="1047"/>
                    <a:pt x="1261" y="1042"/>
                    <a:pt x="1260" y="1040"/>
                  </a:cubicBezTo>
                  <a:cubicBezTo>
                    <a:pt x="1260" y="1039"/>
                    <a:pt x="1258" y="1039"/>
                    <a:pt x="1258" y="1038"/>
                  </a:cubicBezTo>
                  <a:cubicBezTo>
                    <a:pt x="1258" y="1037"/>
                    <a:pt x="1260" y="1039"/>
                    <a:pt x="1261" y="1039"/>
                  </a:cubicBezTo>
                  <a:cubicBezTo>
                    <a:pt x="1261" y="1039"/>
                    <a:pt x="1269" y="1028"/>
                    <a:pt x="1269" y="1028"/>
                  </a:cubicBezTo>
                  <a:cubicBezTo>
                    <a:pt x="1269" y="1026"/>
                    <a:pt x="1270" y="1029"/>
                    <a:pt x="1268" y="1022"/>
                  </a:cubicBezTo>
                  <a:cubicBezTo>
                    <a:pt x="1267" y="1021"/>
                    <a:pt x="1268" y="1019"/>
                    <a:pt x="1269" y="1020"/>
                  </a:cubicBezTo>
                  <a:cubicBezTo>
                    <a:pt x="1270" y="1021"/>
                    <a:pt x="1268" y="1025"/>
                    <a:pt x="1270" y="1025"/>
                  </a:cubicBezTo>
                  <a:cubicBezTo>
                    <a:pt x="1272" y="1025"/>
                    <a:pt x="1270" y="1022"/>
                    <a:pt x="1270" y="1020"/>
                  </a:cubicBezTo>
                  <a:cubicBezTo>
                    <a:pt x="1270" y="1019"/>
                    <a:pt x="1271" y="1018"/>
                    <a:pt x="1271" y="1017"/>
                  </a:cubicBezTo>
                  <a:cubicBezTo>
                    <a:pt x="1272" y="1014"/>
                    <a:pt x="1277" y="1008"/>
                    <a:pt x="1277" y="1007"/>
                  </a:cubicBezTo>
                  <a:cubicBezTo>
                    <a:pt x="1277" y="1003"/>
                    <a:pt x="1285" y="1005"/>
                    <a:pt x="1288" y="1003"/>
                  </a:cubicBezTo>
                  <a:cubicBezTo>
                    <a:pt x="1290" y="1001"/>
                    <a:pt x="1287" y="997"/>
                    <a:pt x="1287" y="996"/>
                  </a:cubicBezTo>
                  <a:cubicBezTo>
                    <a:pt x="1287" y="994"/>
                    <a:pt x="1289" y="1003"/>
                    <a:pt x="1289" y="1001"/>
                  </a:cubicBezTo>
                  <a:cubicBezTo>
                    <a:pt x="1291" y="998"/>
                    <a:pt x="1288" y="993"/>
                    <a:pt x="1291" y="989"/>
                  </a:cubicBezTo>
                  <a:cubicBezTo>
                    <a:pt x="1292" y="987"/>
                    <a:pt x="1296" y="987"/>
                    <a:pt x="1296" y="984"/>
                  </a:cubicBezTo>
                  <a:cubicBezTo>
                    <a:pt x="1295" y="984"/>
                    <a:pt x="1294" y="984"/>
                    <a:pt x="1293" y="983"/>
                  </a:cubicBezTo>
                  <a:cubicBezTo>
                    <a:pt x="1293" y="983"/>
                    <a:pt x="1294" y="983"/>
                    <a:pt x="1294" y="982"/>
                  </a:cubicBezTo>
                  <a:cubicBezTo>
                    <a:pt x="1295" y="983"/>
                    <a:pt x="1295" y="983"/>
                    <a:pt x="1296" y="984"/>
                  </a:cubicBezTo>
                  <a:cubicBezTo>
                    <a:pt x="1301" y="984"/>
                    <a:pt x="1298" y="978"/>
                    <a:pt x="1298" y="978"/>
                  </a:cubicBezTo>
                  <a:cubicBezTo>
                    <a:pt x="1303" y="976"/>
                    <a:pt x="1307" y="975"/>
                    <a:pt x="1307" y="976"/>
                  </a:cubicBezTo>
                  <a:cubicBezTo>
                    <a:pt x="1310" y="978"/>
                    <a:pt x="1314" y="967"/>
                    <a:pt x="1312" y="967"/>
                  </a:cubicBezTo>
                  <a:cubicBezTo>
                    <a:pt x="1311" y="967"/>
                    <a:pt x="1310" y="967"/>
                    <a:pt x="1309" y="967"/>
                  </a:cubicBezTo>
                  <a:cubicBezTo>
                    <a:pt x="1309" y="967"/>
                    <a:pt x="1309" y="967"/>
                    <a:pt x="1309" y="966"/>
                  </a:cubicBezTo>
                  <a:cubicBezTo>
                    <a:pt x="1308" y="966"/>
                    <a:pt x="1308" y="967"/>
                    <a:pt x="1308" y="967"/>
                  </a:cubicBezTo>
                  <a:cubicBezTo>
                    <a:pt x="1308" y="968"/>
                    <a:pt x="1308" y="968"/>
                    <a:pt x="1308" y="968"/>
                  </a:cubicBezTo>
                  <a:cubicBezTo>
                    <a:pt x="1308" y="968"/>
                    <a:pt x="1308" y="968"/>
                    <a:pt x="1308" y="968"/>
                  </a:cubicBezTo>
                  <a:cubicBezTo>
                    <a:pt x="1306" y="969"/>
                    <a:pt x="1302" y="976"/>
                    <a:pt x="1296" y="968"/>
                  </a:cubicBezTo>
                  <a:cubicBezTo>
                    <a:pt x="1296" y="967"/>
                    <a:pt x="1298" y="969"/>
                    <a:pt x="1299" y="969"/>
                  </a:cubicBezTo>
                  <a:cubicBezTo>
                    <a:pt x="1301" y="970"/>
                    <a:pt x="1302" y="971"/>
                    <a:pt x="1303" y="970"/>
                  </a:cubicBezTo>
                  <a:cubicBezTo>
                    <a:pt x="1306" y="969"/>
                    <a:pt x="1307" y="964"/>
                    <a:pt x="1307" y="962"/>
                  </a:cubicBezTo>
                  <a:cubicBezTo>
                    <a:pt x="1307" y="962"/>
                    <a:pt x="1293" y="961"/>
                    <a:pt x="1294" y="959"/>
                  </a:cubicBezTo>
                  <a:cubicBezTo>
                    <a:pt x="1295" y="959"/>
                    <a:pt x="1304" y="961"/>
                    <a:pt x="1304" y="960"/>
                  </a:cubicBezTo>
                  <a:cubicBezTo>
                    <a:pt x="1305" y="962"/>
                    <a:pt x="1307" y="957"/>
                    <a:pt x="1307" y="957"/>
                  </a:cubicBezTo>
                  <a:cubicBezTo>
                    <a:pt x="1308" y="957"/>
                    <a:pt x="1307" y="960"/>
                    <a:pt x="1308" y="960"/>
                  </a:cubicBezTo>
                  <a:cubicBezTo>
                    <a:pt x="1312" y="961"/>
                    <a:pt x="1322" y="943"/>
                    <a:pt x="1314" y="943"/>
                  </a:cubicBezTo>
                  <a:cubicBezTo>
                    <a:pt x="1309" y="943"/>
                    <a:pt x="1312" y="949"/>
                    <a:pt x="1312" y="951"/>
                  </a:cubicBezTo>
                  <a:cubicBezTo>
                    <a:pt x="1312" y="951"/>
                    <a:pt x="1310" y="951"/>
                    <a:pt x="1310" y="950"/>
                  </a:cubicBezTo>
                  <a:cubicBezTo>
                    <a:pt x="1310" y="950"/>
                    <a:pt x="1311" y="943"/>
                    <a:pt x="1309" y="943"/>
                  </a:cubicBezTo>
                  <a:cubicBezTo>
                    <a:pt x="1309" y="943"/>
                    <a:pt x="1297" y="949"/>
                    <a:pt x="1297" y="948"/>
                  </a:cubicBezTo>
                  <a:cubicBezTo>
                    <a:pt x="1297" y="947"/>
                    <a:pt x="1299" y="947"/>
                    <a:pt x="1300" y="946"/>
                  </a:cubicBezTo>
                  <a:cubicBezTo>
                    <a:pt x="1302" y="945"/>
                    <a:pt x="1303" y="944"/>
                    <a:pt x="1303" y="942"/>
                  </a:cubicBezTo>
                  <a:cubicBezTo>
                    <a:pt x="1303" y="941"/>
                    <a:pt x="1299" y="941"/>
                    <a:pt x="1300" y="941"/>
                  </a:cubicBezTo>
                  <a:cubicBezTo>
                    <a:pt x="1306" y="941"/>
                    <a:pt x="1307" y="943"/>
                    <a:pt x="1304" y="941"/>
                  </a:cubicBezTo>
                  <a:cubicBezTo>
                    <a:pt x="1301" y="938"/>
                    <a:pt x="1306" y="943"/>
                    <a:pt x="1308" y="940"/>
                  </a:cubicBezTo>
                  <a:cubicBezTo>
                    <a:pt x="1308" y="938"/>
                    <a:pt x="1307" y="936"/>
                    <a:pt x="1308" y="935"/>
                  </a:cubicBezTo>
                  <a:cubicBezTo>
                    <a:pt x="1310" y="934"/>
                    <a:pt x="1314" y="942"/>
                    <a:pt x="1313" y="940"/>
                  </a:cubicBezTo>
                  <a:cubicBezTo>
                    <a:pt x="1312" y="937"/>
                    <a:pt x="1311" y="935"/>
                    <a:pt x="1308" y="934"/>
                  </a:cubicBezTo>
                  <a:cubicBezTo>
                    <a:pt x="1308" y="934"/>
                    <a:pt x="1304" y="930"/>
                    <a:pt x="1305" y="930"/>
                  </a:cubicBezTo>
                  <a:cubicBezTo>
                    <a:pt x="1306" y="929"/>
                    <a:pt x="1306" y="930"/>
                    <a:pt x="1307" y="930"/>
                  </a:cubicBezTo>
                  <a:cubicBezTo>
                    <a:pt x="1306" y="929"/>
                    <a:pt x="1306" y="928"/>
                    <a:pt x="1306" y="926"/>
                  </a:cubicBezTo>
                  <a:cubicBezTo>
                    <a:pt x="1305" y="924"/>
                    <a:pt x="1307" y="928"/>
                    <a:pt x="1308" y="930"/>
                  </a:cubicBezTo>
                  <a:cubicBezTo>
                    <a:pt x="1310" y="933"/>
                    <a:pt x="1314" y="939"/>
                    <a:pt x="1316" y="940"/>
                  </a:cubicBezTo>
                  <a:cubicBezTo>
                    <a:pt x="1318" y="941"/>
                    <a:pt x="1321" y="946"/>
                    <a:pt x="1320" y="944"/>
                  </a:cubicBezTo>
                  <a:cubicBezTo>
                    <a:pt x="1320" y="942"/>
                    <a:pt x="1315" y="940"/>
                    <a:pt x="1314" y="938"/>
                  </a:cubicBezTo>
                  <a:cubicBezTo>
                    <a:pt x="1310" y="933"/>
                    <a:pt x="1308" y="926"/>
                    <a:pt x="1303" y="922"/>
                  </a:cubicBezTo>
                  <a:cubicBezTo>
                    <a:pt x="1299" y="919"/>
                    <a:pt x="1296" y="926"/>
                    <a:pt x="1294" y="926"/>
                  </a:cubicBezTo>
                  <a:cubicBezTo>
                    <a:pt x="1293" y="927"/>
                    <a:pt x="1293" y="924"/>
                    <a:pt x="1292" y="923"/>
                  </a:cubicBezTo>
                  <a:cubicBezTo>
                    <a:pt x="1288" y="922"/>
                    <a:pt x="1293" y="923"/>
                    <a:pt x="1289" y="920"/>
                  </a:cubicBezTo>
                  <a:cubicBezTo>
                    <a:pt x="1288" y="919"/>
                    <a:pt x="1279" y="921"/>
                    <a:pt x="1277" y="920"/>
                  </a:cubicBezTo>
                  <a:cubicBezTo>
                    <a:pt x="1276" y="920"/>
                    <a:pt x="1279" y="919"/>
                    <a:pt x="1280" y="919"/>
                  </a:cubicBezTo>
                  <a:cubicBezTo>
                    <a:pt x="1283" y="919"/>
                    <a:pt x="1286" y="917"/>
                    <a:pt x="1289" y="919"/>
                  </a:cubicBezTo>
                  <a:cubicBezTo>
                    <a:pt x="1291" y="920"/>
                    <a:pt x="1292" y="924"/>
                    <a:pt x="1295" y="923"/>
                  </a:cubicBezTo>
                  <a:cubicBezTo>
                    <a:pt x="1296" y="923"/>
                    <a:pt x="1296" y="921"/>
                    <a:pt x="1296" y="920"/>
                  </a:cubicBezTo>
                  <a:cubicBezTo>
                    <a:pt x="1294" y="917"/>
                    <a:pt x="1287" y="918"/>
                    <a:pt x="1284" y="913"/>
                  </a:cubicBezTo>
                  <a:cubicBezTo>
                    <a:pt x="1284" y="913"/>
                    <a:pt x="1286" y="914"/>
                    <a:pt x="1287" y="914"/>
                  </a:cubicBezTo>
                  <a:cubicBezTo>
                    <a:pt x="1289" y="916"/>
                    <a:pt x="1294" y="919"/>
                    <a:pt x="1295" y="914"/>
                  </a:cubicBezTo>
                  <a:cubicBezTo>
                    <a:pt x="1297" y="909"/>
                    <a:pt x="1286" y="908"/>
                    <a:pt x="1279" y="903"/>
                  </a:cubicBezTo>
                  <a:cubicBezTo>
                    <a:pt x="1277" y="902"/>
                    <a:pt x="1272" y="902"/>
                    <a:pt x="1273" y="900"/>
                  </a:cubicBezTo>
                  <a:cubicBezTo>
                    <a:pt x="1274" y="899"/>
                    <a:pt x="1288" y="907"/>
                    <a:pt x="1289" y="907"/>
                  </a:cubicBezTo>
                  <a:cubicBezTo>
                    <a:pt x="1290" y="907"/>
                    <a:pt x="1292" y="909"/>
                    <a:pt x="1292" y="908"/>
                  </a:cubicBezTo>
                  <a:cubicBezTo>
                    <a:pt x="1293" y="904"/>
                    <a:pt x="1287" y="898"/>
                    <a:pt x="1283" y="897"/>
                  </a:cubicBezTo>
                  <a:cubicBezTo>
                    <a:pt x="1278" y="897"/>
                    <a:pt x="1284" y="902"/>
                    <a:pt x="1276" y="898"/>
                  </a:cubicBezTo>
                  <a:cubicBezTo>
                    <a:pt x="1275" y="898"/>
                    <a:pt x="1275" y="894"/>
                    <a:pt x="1273" y="894"/>
                  </a:cubicBezTo>
                  <a:cubicBezTo>
                    <a:pt x="1272" y="895"/>
                    <a:pt x="1270" y="899"/>
                    <a:pt x="1268" y="897"/>
                  </a:cubicBezTo>
                  <a:cubicBezTo>
                    <a:pt x="1267" y="896"/>
                    <a:pt x="1270" y="887"/>
                    <a:pt x="1269" y="883"/>
                  </a:cubicBezTo>
                  <a:cubicBezTo>
                    <a:pt x="1269" y="882"/>
                    <a:pt x="1272" y="886"/>
                    <a:pt x="1271" y="887"/>
                  </a:cubicBezTo>
                  <a:cubicBezTo>
                    <a:pt x="1271" y="889"/>
                    <a:pt x="1268" y="891"/>
                    <a:pt x="1269" y="894"/>
                  </a:cubicBezTo>
                  <a:cubicBezTo>
                    <a:pt x="1269" y="894"/>
                    <a:pt x="1269" y="896"/>
                    <a:pt x="1270" y="896"/>
                  </a:cubicBezTo>
                  <a:cubicBezTo>
                    <a:pt x="1271" y="895"/>
                    <a:pt x="1271" y="892"/>
                    <a:pt x="1273" y="892"/>
                  </a:cubicBezTo>
                  <a:cubicBezTo>
                    <a:pt x="1275" y="892"/>
                    <a:pt x="1276" y="898"/>
                    <a:pt x="1277" y="896"/>
                  </a:cubicBezTo>
                  <a:cubicBezTo>
                    <a:pt x="1278" y="896"/>
                    <a:pt x="1276" y="894"/>
                    <a:pt x="1276" y="893"/>
                  </a:cubicBezTo>
                  <a:cubicBezTo>
                    <a:pt x="1276" y="892"/>
                    <a:pt x="1278" y="896"/>
                    <a:pt x="1279" y="896"/>
                  </a:cubicBezTo>
                  <a:cubicBezTo>
                    <a:pt x="1280" y="897"/>
                    <a:pt x="1281" y="895"/>
                    <a:pt x="1282" y="896"/>
                  </a:cubicBezTo>
                  <a:cubicBezTo>
                    <a:pt x="1287" y="897"/>
                    <a:pt x="1284" y="895"/>
                    <a:pt x="1289" y="898"/>
                  </a:cubicBezTo>
                  <a:cubicBezTo>
                    <a:pt x="1290" y="899"/>
                    <a:pt x="1287" y="896"/>
                    <a:pt x="1286" y="894"/>
                  </a:cubicBezTo>
                  <a:cubicBezTo>
                    <a:pt x="1283" y="890"/>
                    <a:pt x="1268" y="889"/>
                    <a:pt x="1277" y="886"/>
                  </a:cubicBezTo>
                  <a:cubicBezTo>
                    <a:pt x="1281" y="885"/>
                    <a:pt x="1282" y="893"/>
                    <a:pt x="1285" y="892"/>
                  </a:cubicBezTo>
                  <a:cubicBezTo>
                    <a:pt x="1286" y="892"/>
                    <a:pt x="1279" y="885"/>
                    <a:pt x="1279" y="883"/>
                  </a:cubicBezTo>
                  <a:cubicBezTo>
                    <a:pt x="1278" y="873"/>
                    <a:pt x="1276" y="884"/>
                    <a:pt x="1277" y="877"/>
                  </a:cubicBezTo>
                  <a:cubicBezTo>
                    <a:pt x="1277" y="875"/>
                    <a:pt x="1279" y="877"/>
                    <a:pt x="1280" y="877"/>
                  </a:cubicBezTo>
                  <a:cubicBezTo>
                    <a:pt x="1281" y="876"/>
                    <a:pt x="1278" y="877"/>
                    <a:pt x="1277" y="876"/>
                  </a:cubicBezTo>
                  <a:cubicBezTo>
                    <a:pt x="1277" y="875"/>
                    <a:pt x="1279" y="876"/>
                    <a:pt x="1279" y="876"/>
                  </a:cubicBezTo>
                  <a:cubicBezTo>
                    <a:pt x="1280" y="874"/>
                    <a:pt x="1273" y="873"/>
                    <a:pt x="1274" y="873"/>
                  </a:cubicBezTo>
                  <a:cubicBezTo>
                    <a:pt x="1275" y="872"/>
                    <a:pt x="1276" y="872"/>
                    <a:pt x="1277" y="872"/>
                  </a:cubicBezTo>
                  <a:cubicBezTo>
                    <a:pt x="1276" y="872"/>
                    <a:pt x="1276" y="871"/>
                    <a:pt x="1277" y="868"/>
                  </a:cubicBezTo>
                  <a:cubicBezTo>
                    <a:pt x="1278" y="868"/>
                    <a:pt x="1279" y="870"/>
                    <a:pt x="1280" y="869"/>
                  </a:cubicBezTo>
                  <a:cubicBezTo>
                    <a:pt x="1281" y="868"/>
                    <a:pt x="1279" y="867"/>
                    <a:pt x="1280" y="866"/>
                  </a:cubicBezTo>
                  <a:cubicBezTo>
                    <a:pt x="1280" y="865"/>
                    <a:pt x="1280" y="868"/>
                    <a:pt x="1281" y="868"/>
                  </a:cubicBezTo>
                  <a:cubicBezTo>
                    <a:pt x="1282" y="866"/>
                    <a:pt x="1282" y="859"/>
                    <a:pt x="1284" y="861"/>
                  </a:cubicBezTo>
                  <a:cubicBezTo>
                    <a:pt x="1285" y="862"/>
                    <a:pt x="1282" y="864"/>
                    <a:pt x="1284" y="864"/>
                  </a:cubicBezTo>
                  <a:cubicBezTo>
                    <a:pt x="1285" y="864"/>
                    <a:pt x="1285" y="859"/>
                    <a:pt x="1286" y="861"/>
                  </a:cubicBezTo>
                  <a:cubicBezTo>
                    <a:pt x="1286" y="862"/>
                    <a:pt x="1283" y="864"/>
                    <a:pt x="1284" y="866"/>
                  </a:cubicBezTo>
                  <a:cubicBezTo>
                    <a:pt x="1284" y="867"/>
                    <a:pt x="1288" y="865"/>
                    <a:pt x="1287" y="866"/>
                  </a:cubicBezTo>
                  <a:cubicBezTo>
                    <a:pt x="1284" y="869"/>
                    <a:pt x="1283" y="865"/>
                    <a:pt x="1282" y="869"/>
                  </a:cubicBezTo>
                  <a:cubicBezTo>
                    <a:pt x="1280" y="879"/>
                    <a:pt x="1288" y="870"/>
                    <a:pt x="1284" y="876"/>
                  </a:cubicBezTo>
                  <a:cubicBezTo>
                    <a:pt x="1284" y="876"/>
                    <a:pt x="1277" y="876"/>
                    <a:pt x="1282" y="879"/>
                  </a:cubicBezTo>
                  <a:cubicBezTo>
                    <a:pt x="1282" y="880"/>
                    <a:pt x="1292" y="879"/>
                    <a:pt x="1291" y="884"/>
                  </a:cubicBezTo>
                  <a:cubicBezTo>
                    <a:pt x="1290" y="885"/>
                    <a:pt x="1284" y="886"/>
                    <a:pt x="1285" y="888"/>
                  </a:cubicBezTo>
                  <a:cubicBezTo>
                    <a:pt x="1288" y="894"/>
                    <a:pt x="1292" y="892"/>
                    <a:pt x="1295" y="887"/>
                  </a:cubicBezTo>
                  <a:cubicBezTo>
                    <a:pt x="1295" y="887"/>
                    <a:pt x="1296" y="891"/>
                    <a:pt x="1296" y="891"/>
                  </a:cubicBezTo>
                  <a:cubicBezTo>
                    <a:pt x="1296" y="892"/>
                    <a:pt x="1296" y="892"/>
                    <a:pt x="1296" y="892"/>
                  </a:cubicBezTo>
                  <a:cubicBezTo>
                    <a:pt x="1296" y="892"/>
                    <a:pt x="1297" y="892"/>
                    <a:pt x="1298" y="894"/>
                  </a:cubicBezTo>
                  <a:cubicBezTo>
                    <a:pt x="1299" y="895"/>
                    <a:pt x="1296" y="897"/>
                    <a:pt x="1297" y="898"/>
                  </a:cubicBezTo>
                  <a:cubicBezTo>
                    <a:pt x="1298" y="899"/>
                    <a:pt x="1302" y="895"/>
                    <a:pt x="1302" y="896"/>
                  </a:cubicBezTo>
                  <a:cubicBezTo>
                    <a:pt x="1297" y="906"/>
                    <a:pt x="1302" y="917"/>
                    <a:pt x="1302" y="917"/>
                  </a:cubicBezTo>
                  <a:cubicBezTo>
                    <a:pt x="1303" y="917"/>
                    <a:pt x="1302" y="915"/>
                    <a:pt x="1303" y="914"/>
                  </a:cubicBezTo>
                  <a:cubicBezTo>
                    <a:pt x="1305" y="908"/>
                    <a:pt x="1303" y="902"/>
                    <a:pt x="1306" y="892"/>
                  </a:cubicBezTo>
                  <a:cubicBezTo>
                    <a:pt x="1308" y="883"/>
                    <a:pt x="1312" y="884"/>
                    <a:pt x="1304" y="880"/>
                  </a:cubicBezTo>
                  <a:cubicBezTo>
                    <a:pt x="1304" y="879"/>
                    <a:pt x="1305" y="878"/>
                    <a:pt x="1306" y="878"/>
                  </a:cubicBezTo>
                  <a:cubicBezTo>
                    <a:pt x="1306" y="877"/>
                    <a:pt x="1306" y="878"/>
                    <a:pt x="1306" y="877"/>
                  </a:cubicBezTo>
                  <a:cubicBezTo>
                    <a:pt x="1304" y="872"/>
                    <a:pt x="1294" y="868"/>
                    <a:pt x="1291" y="862"/>
                  </a:cubicBezTo>
                  <a:cubicBezTo>
                    <a:pt x="1289" y="858"/>
                    <a:pt x="1292" y="848"/>
                    <a:pt x="1296" y="847"/>
                  </a:cubicBezTo>
                  <a:cubicBezTo>
                    <a:pt x="1297" y="846"/>
                    <a:pt x="1295" y="848"/>
                    <a:pt x="1295" y="848"/>
                  </a:cubicBezTo>
                  <a:cubicBezTo>
                    <a:pt x="1295" y="850"/>
                    <a:pt x="1297" y="849"/>
                    <a:pt x="1295" y="850"/>
                  </a:cubicBezTo>
                  <a:cubicBezTo>
                    <a:pt x="1293" y="852"/>
                    <a:pt x="1290" y="854"/>
                    <a:pt x="1290" y="858"/>
                  </a:cubicBezTo>
                  <a:cubicBezTo>
                    <a:pt x="1291" y="865"/>
                    <a:pt x="1301" y="864"/>
                    <a:pt x="1305" y="864"/>
                  </a:cubicBezTo>
                  <a:cubicBezTo>
                    <a:pt x="1306" y="864"/>
                    <a:pt x="1304" y="873"/>
                    <a:pt x="1308" y="869"/>
                  </a:cubicBezTo>
                  <a:cubicBezTo>
                    <a:pt x="1310" y="866"/>
                    <a:pt x="1307" y="862"/>
                    <a:pt x="1308" y="860"/>
                  </a:cubicBezTo>
                  <a:cubicBezTo>
                    <a:pt x="1310" y="857"/>
                    <a:pt x="1313" y="855"/>
                    <a:pt x="1314" y="848"/>
                  </a:cubicBezTo>
                  <a:cubicBezTo>
                    <a:pt x="1314" y="845"/>
                    <a:pt x="1312" y="842"/>
                    <a:pt x="1312" y="840"/>
                  </a:cubicBezTo>
                  <a:cubicBezTo>
                    <a:pt x="1312" y="838"/>
                    <a:pt x="1314" y="848"/>
                    <a:pt x="1314" y="846"/>
                  </a:cubicBezTo>
                  <a:cubicBezTo>
                    <a:pt x="1315" y="844"/>
                    <a:pt x="1313" y="840"/>
                    <a:pt x="1313" y="839"/>
                  </a:cubicBezTo>
                  <a:cubicBezTo>
                    <a:pt x="1310" y="820"/>
                    <a:pt x="1303" y="841"/>
                    <a:pt x="1308" y="824"/>
                  </a:cubicBezTo>
                  <a:cubicBezTo>
                    <a:pt x="1308" y="824"/>
                    <a:pt x="1308" y="824"/>
                    <a:pt x="1308" y="823"/>
                  </a:cubicBezTo>
                  <a:cubicBezTo>
                    <a:pt x="1308" y="824"/>
                    <a:pt x="1308" y="824"/>
                    <a:pt x="1308" y="824"/>
                  </a:cubicBezTo>
                  <a:cubicBezTo>
                    <a:pt x="1312" y="818"/>
                    <a:pt x="1316" y="811"/>
                    <a:pt x="1322" y="804"/>
                  </a:cubicBezTo>
                  <a:cubicBezTo>
                    <a:pt x="1324" y="802"/>
                    <a:pt x="1330" y="805"/>
                    <a:pt x="1330" y="800"/>
                  </a:cubicBezTo>
                  <a:cubicBezTo>
                    <a:pt x="1330" y="799"/>
                    <a:pt x="1332" y="801"/>
                    <a:pt x="1332" y="801"/>
                  </a:cubicBezTo>
                  <a:cubicBezTo>
                    <a:pt x="1333" y="801"/>
                    <a:pt x="1344" y="796"/>
                    <a:pt x="1345" y="794"/>
                  </a:cubicBezTo>
                  <a:cubicBezTo>
                    <a:pt x="1345" y="792"/>
                    <a:pt x="1340" y="778"/>
                    <a:pt x="1347" y="782"/>
                  </a:cubicBezTo>
                  <a:cubicBezTo>
                    <a:pt x="1350" y="783"/>
                    <a:pt x="1346" y="791"/>
                    <a:pt x="1349" y="790"/>
                  </a:cubicBezTo>
                  <a:cubicBezTo>
                    <a:pt x="1352" y="788"/>
                    <a:pt x="1348" y="789"/>
                    <a:pt x="1354" y="784"/>
                  </a:cubicBezTo>
                  <a:cubicBezTo>
                    <a:pt x="1358" y="781"/>
                    <a:pt x="1353" y="797"/>
                    <a:pt x="1363" y="787"/>
                  </a:cubicBezTo>
                  <a:cubicBezTo>
                    <a:pt x="1364" y="786"/>
                    <a:pt x="1360" y="784"/>
                    <a:pt x="1360" y="782"/>
                  </a:cubicBezTo>
                  <a:cubicBezTo>
                    <a:pt x="1360" y="779"/>
                    <a:pt x="1371" y="779"/>
                    <a:pt x="1368" y="777"/>
                  </a:cubicBezTo>
                  <a:cubicBezTo>
                    <a:pt x="1359" y="772"/>
                    <a:pt x="1370" y="779"/>
                    <a:pt x="1360" y="778"/>
                  </a:cubicBezTo>
                  <a:cubicBezTo>
                    <a:pt x="1354" y="778"/>
                    <a:pt x="1352" y="771"/>
                    <a:pt x="1347" y="769"/>
                  </a:cubicBezTo>
                  <a:cubicBezTo>
                    <a:pt x="1342" y="768"/>
                    <a:pt x="1349" y="761"/>
                    <a:pt x="1350" y="761"/>
                  </a:cubicBezTo>
                  <a:cubicBezTo>
                    <a:pt x="1351" y="760"/>
                    <a:pt x="1348" y="760"/>
                    <a:pt x="1348" y="759"/>
                  </a:cubicBezTo>
                  <a:cubicBezTo>
                    <a:pt x="1345" y="759"/>
                    <a:pt x="1347" y="766"/>
                    <a:pt x="1343" y="756"/>
                  </a:cubicBezTo>
                  <a:cubicBezTo>
                    <a:pt x="1340" y="750"/>
                    <a:pt x="1346" y="738"/>
                    <a:pt x="1346" y="736"/>
                  </a:cubicBezTo>
                  <a:cubicBezTo>
                    <a:pt x="1346" y="735"/>
                    <a:pt x="1342" y="730"/>
                    <a:pt x="1347" y="728"/>
                  </a:cubicBezTo>
                  <a:cubicBezTo>
                    <a:pt x="1348" y="728"/>
                    <a:pt x="1347" y="732"/>
                    <a:pt x="1348" y="732"/>
                  </a:cubicBezTo>
                  <a:cubicBezTo>
                    <a:pt x="1349" y="731"/>
                    <a:pt x="1347" y="728"/>
                    <a:pt x="1349" y="728"/>
                  </a:cubicBezTo>
                  <a:cubicBezTo>
                    <a:pt x="1350" y="727"/>
                    <a:pt x="1351" y="731"/>
                    <a:pt x="1351" y="730"/>
                  </a:cubicBezTo>
                  <a:cubicBezTo>
                    <a:pt x="1351" y="730"/>
                    <a:pt x="1351" y="729"/>
                    <a:pt x="1351" y="729"/>
                  </a:cubicBezTo>
                  <a:cubicBezTo>
                    <a:pt x="1351" y="729"/>
                    <a:pt x="1351" y="729"/>
                    <a:pt x="1352" y="729"/>
                  </a:cubicBezTo>
                  <a:cubicBezTo>
                    <a:pt x="1352" y="730"/>
                    <a:pt x="1350" y="723"/>
                    <a:pt x="1351" y="723"/>
                  </a:cubicBezTo>
                  <a:cubicBezTo>
                    <a:pt x="1352" y="724"/>
                    <a:pt x="1352" y="728"/>
                    <a:pt x="1354" y="727"/>
                  </a:cubicBezTo>
                  <a:cubicBezTo>
                    <a:pt x="1355" y="726"/>
                    <a:pt x="1351" y="724"/>
                    <a:pt x="1352" y="723"/>
                  </a:cubicBezTo>
                  <a:cubicBezTo>
                    <a:pt x="1353" y="722"/>
                    <a:pt x="1353" y="726"/>
                    <a:pt x="1355" y="726"/>
                  </a:cubicBezTo>
                  <a:cubicBezTo>
                    <a:pt x="1356" y="726"/>
                    <a:pt x="1355" y="723"/>
                    <a:pt x="1355" y="722"/>
                  </a:cubicBezTo>
                  <a:cubicBezTo>
                    <a:pt x="1355" y="722"/>
                    <a:pt x="1355" y="721"/>
                    <a:pt x="1355" y="720"/>
                  </a:cubicBezTo>
                  <a:cubicBezTo>
                    <a:pt x="1356" y="720"/>
                    <a:pt x="1358" y="721"/>
                    <a:pt x="1359" y="720"/>
                  </a:cubicBezTo>
                  <a:cubicBezTo>
                    <a:pt x="1361" y="717"/>
                    <a:pt x="1356" y="710"/>
                    <a:pt x="1359" y="707"/>
                  </a:cubicBezTo>
                  <a:cubicBezTo>
                    <a:pt x="1359" y="707"/>
                    <a:pt x="1358" y="705"/>
                    <a:pt x="1359" y="705"/>
                  </a:cubicBezTo>
                  <a:cubicBezTo>
                    <a:pt x="1370" y="708"/>
                    <a:pt x="1352" y="713"/>
                    <a:pt x="1366" y="711"/>
                  </a:cubicBezTo>
                  <a:cubicBezTo>
                    <a:pt x="1367" y="710"/>
                    <a:pt x="1365" y="709"/>
                    <a:pt x="1365" y="708"/>
                  </a:cubicBezTo>
                  <a:cubicBezTo>
                    <a:pt x="1364" y="707"/>
                    <a:pt x="1364" y="706"/>
                    <a:pt x="1365" y="705"/>
                  </a:cubicBezTo>
                  <a:cubicBezTo>
                    <a:pt x="1365" y="704"/>
                    <a:pt x="1366" y="707"/>
                    <a:pt x="1366" y="706"/>
                  </a:cubicBezTo>
                  <a:cubicBezTo>
                    <a:pt x="1368" y="705"/>
                    <a:pt x="1367" y="702"/>
                    <a:pt x="1369" y="702"/>
                  </a:cubicBezTo>
                  <a:cubicBezTo>
                    <a:pt x="1371" y="702"/>
                    <a:pt x="1371" y="705"/>
                    <a:pt x="1373" y="705"/>
                  </a:cubicBezTo>
                  <a:cubicBezTo>
                    <a:pt x="1375" y="706"/>
                    <a:pt x="1373" y="700"/>
                    <a:pt x="1374" y="698"/>
                  </a:cubicBezTo>
                  <a:cubicBezTo>
                    <a:pt x="1375" y="697"/>
                    <a:pt x="1376" y="700"/>
                    <a:pt x="1377" y="699"/>
                  </a:cubicBezTo>
                  <a:cubicBezTo>
                    <a:pt x="1377" y="699"/>
                    <a:pt x="1380" y="695"/>
                    <a:pt x="1380" y="693"/>
                  </a:cubicBezTo>
                  <a:cubicBezTo>
                    <a:pt x="1380" y="693"/>
                    <a:pt x="1388" y="694"/>
                    <a:pt x="1385" y="687"/>
                  </a:cubicBezTo>
                  <a:cubicBezTo>
                    <a:pt x="1382" y="681"/>
                    <a:pt x="1379" y="692"/>
                    <a:pt x="1378" y="681"/>
                  </a:cubicBezTo>
                  <a:cubicBezTo>
                    <a:pt x="1378" y="680"/>
                    <a:pt x="1380" y="679"/>
                    <a:pt x="1382" y="680"/>
                  </a:cubicBezTo>
                  <a:cubicBezTo>
                    <a:pt x="1383" y="680"/>
                    <a:pt x="1383" y="681"/>
                    <a:pt x="1384" y="682"/>
                  </a:cubicBezTo>
                  <a:cubicBezTo>
                    <a:pt x="1385" y="683"/>
                    <a:pt x="1387" y="678"/>
                    <a:pt x="1389" y="677"/>
                  </a:cubicBezTo>
                  <a:cubicBezTo>
                    <a:pt x="1390" y="677"/>
                    <a:pt x="1390" y="679"/>
                    <a:pt x="1391" y="678"/>
                  </a:cubicBezTo>
                  <a:cubicBezTo>
                    <a:pt x="1392" y="678"/>
                    <a:pt x="1391" y="676"/>
                    <a:pt x="1391" y="675"/>
                  </a:cubicBezTo>
                  <a:cubicBezTo>
                    <a:pt x="1392" y="673"/>
                    <a:pt x="1397" y="677"/>
                    <a:pt x="1395" y="672"/>
                  </a:cubicBezTo>
                  <a:cubicBezTo>
                    <a:pt x="1394" y="671"/>
                    <a:pt x="1394" y="671"/>
                    <a:pt x="1393" y="671"/>
                  </a:cubicBezTo>
                  <a:cubicBezTo>
                    <a:pt x="1394" y="671"/>
                    <a:pt x="1394" y="671"/>
                    <a:pt x="1395" y="671"/>
                  </a:cubicBezTo>
                  <a:cubicBezTo>
                    <a:pt x="1396" y="671"/>
                    <a:pt x="1396" y="673"/>
                    <a:pt x="1397" y="672"/>
                  </a:cubicBezTo>
                  <a:cubicBezTo>
                    <a:pt x="1401" y="668"/>
                    <a:pt x="1410" y="656"/>
                    <a:pt x="1411" y="652"/>
                  </a:cubicBezTo>
                  <a:cubicBezTo>
                    <a:pt x="1412" y="647"/>
                    <a:pt x="1405" y="645"/>
                    <a:pt x="1406" y="644"/>
                  </a:cubicBezTo>
                  <a:cubicBezTo>
                    <a:pt x="1406" y="644"/>
                    <a:pt x="1410" y="648"/>
                    <a:pt x="1411" y="648"/>
                  </a:cubicBezTo>
                  <a:cubicBezTo>
                    <a:pt x="1412" y="647"/>
                    <a:pt x="1412" y="650"/>
                    <a:pt x="1412" y="650"/>
                  </a:cubicBezTo>
                  <a:cubicBezTo>
                    <a:pt x="1413" y="648"/>
                    <a:pt x="1413" y="646"/>
                    <a:pt x="1414" y="646"/>
                  </a:cubicBezTo>
                  <a:cubicBezTo>
                    <a:pt x="1419" y="643"/>
                    <a:pt x="1416" y="649"/>
                    <a:pt x="1416" y="649"/>
                  </a:cubicBezTo>
                  <a:cubicBezTo>
                    <a:pt x="1415" y="649"/>
                    <a:pt x="1416" y="647"/>
                    <a:pt x="1415" y="647"/>
                  </a:cubicBezTo>
                  <a:cubicBezTo>
                    <a:pt x="1414" y="647"/>
                    <a:pt x="1410" y="658"/>
                    <a:pt x="1410" y="660"/>
                  </a:cubicBezTo>
                  <a:cubicBezTo>
                    <a:pt x="1410" y="661"/>
                    <a:pt x="1410" y="663"/>
                    <a:pt x="1411" y="662"/>
                  </a:cubicBezTo>
                  <a:cubicBezTo>
                    <a:pt x="1417" y="659"/>
                    <a:pt x="1429" y="648"/>
                    <a:pt x="1434" y="650"/>
                  </a:cubicBezTo>
                  <a:cubicBezTo>
                    <a:pt x="1435" y="650"/>
                    <a:pt x="1424" y="656"/>
                    <a:pt x="1424" y="659"/>
                  </a:cubicBezTo>
                  <a:cubicBezTo>
                    <a:pt x="1424" y="661"/>
                    <a:pt x="1427" y="662"/>
                    <a:pt x="1426" y="664"/>
                  </a:cubicBezTo>
                  <a:cubicBezTo>
                    <a:pt x="1425" y="665"/>
                    <a:pt x="1421" y="662"/>
                    <a:pt x="1419" y="660"/>
                  </a:cubicBezTo>
                  <a:cubicBezTo>
                    <a:pt x="1419" y="662"/>
                    <a:pt x="1416" y="663"/>
                    <a:pt x="1414" y="665"/>
                  </a:cubicBezTo>
                  <a:cubicBezTo>
                    <a:pt x="1411" y="670"/>
                    <a:pt x="1407" y="676"/>
                    <a:pt x="1405" y="681"/>
                  </a:cubicBezTo>
                  <a:cubicBezTo>
                    <a:pt x="1404" y="683"/>
                    <a:pt x="1407" y="679"/>
                    <a:pt x="1409" y="677"/>
                  </a:cubicBezTo>
                  <a:cubicBezTo>
                    <a:pt x="1410" y="677"/>
                    <a:pt x="1408" y="680"/>
                    <a:pt x="1407" y="681"/>
                  </a:cubicBezTo>
                  <a:cubicBezTo>
                    <a:pt x="1405" y="687"/>
                    <a:pt x="1406" y="679"/>
                    <a:pt x="1403" y="685"/>
                  </a:cubicBezTo>
                  <a:cubicBezTo>
                    <a:pt x="1402" y="687"/>
                    <a:pt x="1400" y="693"/>
                    <a:pt x="1401" y="691"/>
                  </a:cubicBezTo>
                  <a:cubicBezTo>
                    <a:pt x="1402" y="691"/>
                    <a:pt x="1404" y="684"/>
                    <a:pt x="1404" y="685"/>
                  </a:cubicBezTo>
                  <a:cubicBezTo>
                    <a:pt x="1405" y="687"/>
                    <a:pt x="1401" y="707"/>
                    <a:pt x="1411" y="705"/>
                  </a:cubicBezTo>
                  <a:cubicBezTo>
                    <a:pt x="1412" y="705"/>
                    <a:pt x="1411" y="702"/>
                    <a:pt x="1412" y="702"/>
                  </a:cubicBezTo>
                  <a:cubicBezTo>
                    <a:pt x="1414" y="702"/>
                    <a:pt x="1415" y="707"/>
                    <a:pt x="1415" y="705"/>
                  </a:cubicBezTo>
                  <a:cubicBezTo>
                    <a:pt x="1415" y="701"/>
                    <a:pt x="1416" y="708"/>
                    <a:pt x="1417" y="707"/>
                  </a:cubicBezTo>
                  <a:cubicBezTo>
                    <a:pt x="1421" y="705"/>
                    <a:pt x="1423" y="705"/>
                    <a:pt x="1421" y="704"/>
                  </a:cubicBezTo>
                  <a:cubicBezTo>
                    <a:pt x="1420" y="703"/>
                    <a:pt x="1423" y="704"/>
                    <a:pt x="1423" y="703"/>
                  </a:cubicBezTo>
                  <a:cubicBezTo>
                    <a:pt x="1422" y="702"/>
                    <a:pt x="1420" y="700"/>
                    <a:pt x="1421" y="698"/>
                  </a:cubicBezTo>
                  <a:cubicBezTo>
                    <a:pt x="1423" y="693"/>
                    <a:pt x="1426" y="701"/>
                    <a:pt x="1428" y="694"/>
                  </a:cubicBezTo>
                  <a:cubicBezTo>
                    <a:pt x="1429" y="689"/>
                    <a:pt x="1429" y="686"/>
                    <a:pt x="1430" y="681"/>
                  </a:cubicBezTo>
                  <a:cubicBezTo>
                    <a:pt x="1430" y="680"/>
                    <a:pt x="1428" y="679"/>
                    <a:pt x="1429" y="679"/>
                  </a:cubicBezTo>
                  <a:cubicBezTo>
                    <a:pt x="1429" y="680"/>
                    <a:pt x="1432" y="681"/>
                    <a:pt x="1432" y="680"/>
                  </a:cubicBezTo>
                  <a:cubicBezTo>
                    <a:pt x="1433" y="677"/>
                    <a:pt x="1428" y="676"/>
                    <a:pt x="1428" y="674"/>
                  </a:cubicBezTo>
                  <a:cubicBezTo>
                    <a:pt x="1429" y="672"/>
                    <a:pt x="1431" y="674"/>
                    <a:pt x="1433" y="674"/>
                  </a:cubicBezTo>
                  <a:cubicBezTo>
                    <a:pt x="1434" y="674"/>
                    <a:pt x="1429" y="666"/>
                    <a:pt x="1433" y="668"/>
                  </a:cubicBezTo>
                  <a:cubicBezTo>
                    <a:pt x="1438" y="670"/>
                    <a:pt x="1429" y="677"/>
                    <a:pt x="1440" y="671"/>
                  </a:cubicBezTo>
                  <a:cubicBezTo>
                    <a:pt x="1442" y="670"/>
                    <a:pt x="1436" y="668"/>
                    <a:pt x="1437" y="666"/>
                  </a:cubicBezTo>
                  <a:cubicBezTo>
                    <a:pt x="1437" y="664"/>
                    <a:pt x="1442" y="667"/>
                    <a:pt x="1441" y="666"/>
                  </a:cubicBezTo>
                  <a:cubicBezTo>
                    <a:pt x="1440" y="664"/>
                    <a:pt x="1446" y="662"/>
                    <a:pt x="1445" y="660"/>
                  </a:cubicBezTo>
                  <a:cubicBezTo>
                    <a:pt x="1444" y="659"/>
                    <a:pt x="1447" y="660"/>
                    <a:pt x="1448" y="659"/>
                  </a:cubicBezTo>
                  <a:cubicBezTo>
                    <a:pt x="1450" y="658"/>
                    <a:pt x="1452" y="657"/>
                    <a:pt x="1453" y="655"/>
                  </a:cubicBezTo>
                  <a:cubicBezTo>
                    <a:pt x="1453" y="654"/>
                    <a:pt x="1459" y="647"/>
                    <a:pt x="1460" y="644"/>
                  </a:cubicBezTo>
                  <a:cubicBezTo>
                    <a:pt x="1461" y="643"/>
                    <a:pt x="1463" y="643"/>
                    <a:pt x="1463" y="642"/>
                  </a:cubicBezTo>
                  <a:cubicBezTo>
                    <a:pt x="1462" y="642"/>
                    <a:pt x="1461" y="641"/>
                    <a:pt x="1461" y="641"/>
                  </a:cubicBezTo>
                  <a:cubicBezTo>
                    <a:pt x="1461" y="640"/>
                    <a:pt x="1462" y="641"/>
                    <a:pt x="1462" y="641"/>
                  </a:cubicBezTo>
                  <a:cubicBezTo>
                    <a:pt x="1467" y="639"/>
                    <a:pt x="1464" y="638"/>
                    <a:pt x="1466" y="636"/>
                  </a:cubicBezTo>
                  <a:cubicBezTo>
                    <a:pt x="1467" y="635"/>
                    <a:pt x="1469" y="636"/>
                    <a:pt x="1469" y="636"/>
                  </a:cubicBezTo>
                  <a:cubicBezTo>
                    <a:pt x="1470" y="634"/>
                    <a:pt x="1470" y="632"/>
                    <a:pt x="1470" y="632"/>
                  </a:cubicBezTo>
                  <a:cubicBezTo>
                    <a:pt x="1468" y="631"/>
                    <a:pt x="1463" y="636"/>
                    <a:pt x="1462" y="635"/>
                  </a:cubicBezTo>
                  <a:cubicBezTo>
                    <a:pt x="1462" y="634"/>
                    <a:pt x="1464" y="632"/>
                    <a:pt x="1464" y="630"/>
                  </a:cubicBezTo>
                  <a:cubicBezTo>
                    <a:pt x="1464" y="630"/>
                    <a:pt x="1463" y="631"/>
                    <a:pt x="1462" y="630"/>
                  </a:cubicBezTo>
                  <a:cubicBezTo>
                    <a:pt x="1455" y="628"/>
                    <a:pt x="1457" y="635"/>
                    <a:pt x="1450" y="627"/>
                  </a:cubicBezTo>
                  <a:cubicBezTo>
                    <a:pt x="1449" y="627"/>
                    <a:pt x="1449" y="628"/>
                    <a:pt x="1449" y="628"/>
                  </a:cubicBezTo>
                  <a:cubicBezTo>
                    <a:pt x="1448" y="631"/>
                    <a:pt x="1444" y="641"/>
                    <a:pt x="1440" y="640"/>
                  </a:cubicBezTo>
                  <a:cubicBezTo>
                    <a:pt x="1439" y="639"/>
                    <a:pt x="1441" y="637"/>
                    <a:pt x="1440" y="636"/>
                  </a:cubicBezTo>
                  <a:cubicBezTo>
                    <a:pt x="1440" y="635"/>
                    <a:pt x="1439" y="636"/>
                    <a:pt x="1438" y="637"/>
                  </a:cubicBezTo>
                  <a:cubicBezTo>
                    <a:pt x="1426" y="640"/>
                    <a:pt x="1438" y="639"/>
                    <a:pt x="1433" y="640"/>
                  </a:cubicBezTo>
                  <a:cubicBezTo>
                    <a:pt x="1432" y="641"/>
                    <a:pt x="1431" y="642"/>
                    <a:pt x="1431" y="641"/>
                  </a:cubicBezTo>
                  <a:cubicBezTo>
                    <a:pt x="1430" y="638"/>
                    <a:pt x="1425" y="643"/>
                    <a:pt x="1416" y="641"/>
                  </a:cubicBezTo>
                  <a:cubicBezTo>
                    <a:pt x="1414" y="641"/>
                    <a:pt x="1421" y="638"/>
                    <a:pt x="1420" y="637"/>
                  </a:cubicBezTo>
                  <a:cubicBezTo>
                    <a:pt x="1418" y="634"/>
                    <a:pt x="1409" y="641"/>
                    <a:pt x="1407" y="640"/>
                  </a:cubicBezTo>
                  <a:cubicBezTo>
                    <a:pt x="1407" y="640"/>
                    <a:pt x="1400" y="633"/>
                    <a:pt x="1396" y="629"/>
                  </a:cubicBezTo>
                  <a:cubicBezTo>
                    <a:pt x="1394" y="629"/>
                    <a:pt x="1396" y="623"/>
                    <a:pt x="1394" y="623"/>
                  </a:cubicBezTo>
                  <a:cubicBezTo>
                    <a:pt x="1393" y="623"/>
                    <a:pt x="1386" y="628"/>
                    <a:pt x="1386" y="627"/>
                  </a:cubicBezTo>
                  <a:cubicBezTo>
                    <a:pt x="1386" y="626"/>
                    <a:pt x="1390" y="622"/>
                    <a:pt x="1390" y="620"/>
                  </a:cubicBezTo>
                  <a:cubicBezTo>
                    <a:pt x="1390" y="617"/>
                    <a:pt x="1388" y="612"/>
                    <a:pt x="1387" y="608"/>
                  </a:cubicBezTo>
                  <a:cubicBezTo>
                    <a:pt x="1387" y="607"/>
                    <a:pt x="1383" y="608"/>
                    <a:pt x="1383" y="609"/>
                  </a:cubicBezTo>
                  <a:cubicBezTo>
                    <a:pt x="1380" y="611"/>
                    <a:pt x="1379" y="616"/>
                    <a:pt x="1377" y="618"/>
                  </a:cubicBezTo>
                  <a:cubicBezTo>
                    <a:pt x="1377" y="618"/>
                    <a:pt x="1374" y="614"/>
                    <a:pt x="1373" y="614"/>
                  </a:cubicBezTo>
                  <a:cubicBezTo>
                    <a:pt x="1372" y="613"/>
                    <a:pt x="1362" y="613"/>
                    <a:pt x="1362" y="613"/>
                  </a:cubicBezTo>
                  <a:cubicBezTo>
                    <a:pt x="1360" y="613"/>
                    <a:pt x="1360" y="615"/>
                    <a:pt x="1358" y="616"/>
                  </a:cubicBezTo>
                  <a:cubicBezTo>
                    <a:pt x="1357" y="616"/>
                    <a:pt x="1354" y="619"/>
                    <a:pt x="1355" y="618"/>
                  </a:cubicBezTo>
                  <a:cubicBezTo>
                    <a:pt x="1360" y="611"/>
                    <a:pt x="1362" y="612"/>
                    <a:pt x="1367" y="607"/>
                  </a:cubicBezTo>
                  <a:cubicBezTo>
                    <a:pt x="1367" y="606"/>
                    <a:pt x="1375" y="609"/>
                    <a:pt x="1378" y="607"/>
                  </a:cubicBezTo>
                  <a:cubicBezTo>
                    <a:pt x="1380" y="605"/>
                    <a:pt x="1385" y="595"/>
                    <a:pt x="1387" y="591"/>
                  </a:cubicBezTo>
                  <a:cubicBezTo>
                    <a:pt x="1390" y="587"/>
                    <a:pt x="1383" y="583"/>
                    <a:pt x="1382" y="583"/>
                  </a:cubicBezTo>
                  <a:cubicBezTo>
                    <a:pt x="1381" y="583"/>
                    <a:pt x="1378" y="583"/>
                    <a:pt x="1379" y="583"/>
                  </a:cubicBezTo>
                  <a:cubicBezTo>
                    <a:pt x="1383" y="582"/>
                    <a:pt x="1390" y="582"/>
                    <a:pt x="1382" y="579"/>
                  </a:cubicBezTo>
                  <a:cubicBezTo>
                    <a:pt x="1357" y="570"/>
                    <a:pt x="1325" y="616"/>
                    <a:pt x="1317" y="634"/>
                  </a:cubicBezTo>
                  <a:cubicBezTo>
                    <a:pt x="1314" y="643"/>
                    <a:pt x="1315" y="654"/>
                    <a:pt x="1310" y="663"/>
                  </a:cubicBezTo>
                  <a:cubicBezTo>
                    <a:pt x="1308" y="667"/>
                    <a:pt x="1305" y="668"/>
                    <a:pt x="1302" y="670"/>
                  </a:cubicBezTo>
                  <a:cubicBezTo>
                    <a:pt x="1301" y="671"/>
                    <a:pt x="1301" y="675"/>
                    <a:pt x="1301" y="673"/>
                  </a:cubicBezTo>
                  <a:cubicBezTo>
                    <a:pt x="1300" y="672"/>
                    <a:pt x="1316" y="636"/>
                    <a:pt x="1312" y="634"/>
                  </a:cubicBezTo>
                  <a:cubicBezTo>
                    <a:pt x="1312" y="634"/>
                    <a:pt x="1311" y="633"/>
                    <a:pt x="1311" y="633"/>
                  </a:cubicBezTo>
                  <a:cubicBezTo>
                    <a:pt x="1312" y="633"/>
                    <a:pt x="1312" y="633"/>
                    <a:pt x="1312" y="633"/>
                  </a:cubicBezTo>
                  <a:cubicBezTo>
                    <a:pt x="1316" y="628"/>
                    <a:pt x="1314" y="620"/>
                    <a:pt x="1315" y="615"/>
                  </a:cubicBezTo>
                  <a:cubicBezTo>
                    <a:pt x="1316" y="613"/>
                    <a:pt x="1320" y="610"/>
                    <a:pt x="1319" y="609"/>
                  </a:cubicBezTo>
                  <a:cubicBezTo>
                    <a:pt x="1318" y="607"/>
                    <a:pt x="1321" y="605"/>
                    <a:pt x="1322" y="604"/>
                  </a:cubicBezTo>
                  <a:cubicBezTo>
                    <a:pt x="1323" y="605"/>
                    <a:pt x="1324" y="599"/>
                    <a:pt x="1325" y="597"/>
                  </a:cubicBezTo>
                  <a:cubicBezTo>
                    <a:pt x="1327" y="595"/>
                    <a:pt x="1332" y="595"/>
                    <a:pt x="1334" y="592"/>
                  </a:cubicBezTo>
                  <a:cubicBezTo>
                    <a:pt x="1337" y="589"/>
                    <a:pt x="1333" y="583"/>
                    <a:pt x="1333" y="580"/>
                  </a:cubicBezTo>
                  <a:cubicBezTo>
                    <a:pt x="1333" y="576"/>
                    <a:pt x="1338" y="568"/>
                    <a:pt x="1338" y="566"/>
                  </a:cubicBezTo>
                  <a:cubicBezTo>
                    <a:pt x="1338" y="565"/>
                    <a:pt x="1339" y="567"/>
                    <a:pt x="1340" y="566"/>
                  </a:cubicBezTo>
                  <a:cubicBezTo>
                    <a:pt x="1344" y="566"/>
                    <a:pt x="1348" y="561"/>
                    <a:pt x="1351" y="558"/>
                  </a:cubicBezTo>
                  <a:cubicBezTo>
                    <a:pt x="1359" y="553"/>
                    <a:pt x="1372" y="549"/>
                    <a:pt x="1380" y="546"/>
                  </a:cubicBezTo>
                  <a:cubicBezTo>
                    <a:pt x="1385" y="545"/>
                    <a:pt x="1382" y="544"/>
                    <a:pt x="1383" y="543"/>
                  </a:cubicBezTo>
                  <a:cubicBezTo>
                    <a:pt x="1386" y="540"/>
                    <a:pt x="1391" y="540"/>
                    <a:pt x="1394" y="537"/>
                  </a:cubicBezTo>
                  <a:cubicBezTo>
                    <a:pt x="1394" y="537"/>
                    <a:pt x="1406" y="534"/>
                    <a:pt x="1406" y="534"/>
                  </a:cubicBezTo>
                  <a:cubicBezTo>
                    <a:pt x="1407" y="534"/>
                    <a:pt x="1404" y="537"/>
                    <a:pt x="1405" y="537"/>
                  </a:cubicBezTo>
                  <a:cubicBezTo>
                    <a:pt x="1406" y="537"/>
                    <a:pt x="1415" y="527"/>
                    <a:pt x="1416" y="526"/>
                  </a:cubicBezTo>
                  <a:cubicBezTo>
                    <a:pt x="1418" y="525"/>
                    <a:pt x="1425" y="524"/>
                    <a:pt x="1426" y="523"/>
                  </a:cubicBezTo>
                  <a:cubicBezTo>
                    <a:pt x="1428" y="520"/>
                    <a:pt x="1430" y="502"/>
                    <a:pt x="1432" y="501"/>
                  </a:cubicBezTo>
                  <a:cubicBezTo>
                    <a:pt x="1433" y="500"/>
                    <a:pt x="1433" y="502"/>
                    <a:pt x="1434" y="503"/>
                  </a:cubicBezTo>
                  <a:cubicBezTo>
                    <a:pt x="1435" y="504"/>
                    <a:pt x="1433" y="499"/>
                    <a:pt x="1432" y="497"/>
                  </a:cubicBezTo>
                  <a:cubicBezTo>
                    <a:pt x="1430" y="496"/>
                    <a:pt x="1433" y="492"/>
                    <a:pt x="1433" y="490"/>
                  </a:cubicBezTo>
                  <a:cubicBezTo>
                    <a:pt x="1433" y="490"/>
                    <a:pt x="1432" y="489"/>
                    <a:pt x="1433" y="489"/>
                  </a:cubicBezTo>
                  <a:cubicBezTo>
                    <a:pt x="1434" y="487"/>
                    <a:pt x="1437" y="487"/>
                    <a:pt x="1438" y="486"/>
                  </a:cubicBezTo>
                  <a:cubicBezTo>
                    <a:pt x="1443" y="482"/>
                    <a:pt x="1443" y="474"/>
                    <a:pt x="1448" y="474"/>
                  </a:cubicBezTo>
                  <a:cubicBezTo>
                    <a:pt x="1449" y="474"/>
                    <a:pt x="1449" y="475"/>
                    <a:pt x="1449" y="475"/>
                  </a:cubicBezTo>
                  <a:cubicBezTo>
                    <a:pt x="1451" y="475"/>
                    <a:pt x="1452" y="474"/>
                    <a:pt x="1453" y="473"/>
                  </a:cubicBezTo>
                  <a:cubicBezTo>
                    <a:pt x="1454" y="472"/>
                    <a:pt x="1453" y="468"/>
                    <a:pt x="1453" y="466"/>
                  </a:cubicBezTo>
                  <a:cubicBezTo>
                    <a:pt x="1455" y="462"/>
                    <a:pt x="1458" y="459"/>
                    <a:pt x="1460" y="454"/>
                  </a:cubicBezTo>
                  <a:cubicBezTo>
                    <a:pt x="1460" y="452"/>
                    <a:pt x="1458" y="455"/>
                    <a:pt x="1458" y="453"/>
                  </a:cubicBezTo>
                  <a:cubicBezTo>
                    <a:pt x="1458" y="452"/>
                    <a:pt x="1461" y="450"/>
                    <a:pt x="1460" y="449"/>
                  </a:cubicBezTo>
                  <a:cubicBezTo>
                    <a:pt x="1460" y="448"/>
                    <a:pt x="1457" y="449"/>
                    <a:pt x="1458" y="448"/>
                  </a:cubicBezTo>
                  <a:cubicBezTo>
                    <a:pt x="1458" y="447"/>
                    <a:pt x="1460" y="447"/>
                    <a:pt x="1460" y="446"/>
                  </a:cubicBezTo>
                  <a:cubicBezTo>
                    <a:pt x="1459" y="446"/>
                    <a:pt x="1456" y="446"/>
                    <a:pt x="1453" y="446"/>
                  </a:cubicBezTo>
                  <a:cubicBezTo>
                    <a:pt x="1452" y="446"/>
                    <a:pt x="1448" y="447"/>
                    <a:pt x="1450" y="446"/>
                  </a:cubicBezTo>
                  <a:cubicBezTo>
                    <a:pt x="1452" y="445"/>
                    <a:pt x="1460" y="447"/>
                    <a:pt x="1454" y="441"/>
                  </a:cubicBezTo>
                  <a:cubicBezTo>
                    <a:pt x="1454" y="441"/>
                    <a:pt x="1449" y="444"/>
                    <a:pt x="1448" y="445"/>
                  </a:cubicBezTo>
                  <a:cubicBezTo>
                    <a:pt x="1446" y="445"/>
                    <a:pt x="1443" y="446"/>
                    <a:pt x="1444" y="445"/>
                  </a:cubicBezTo>
                  <a:cubicBezTo>
                    <a:pt x="1447" y="443"/>
                    <a:pt x="1450" y="444"/>
                    <a:pt x="1450" y="442"/>
                  </a:cubicBezTo>
                  <a:cubicBezTo>
                    <a:pt x="1449" y="440"/>
                    <a:pt x="1448" y="441"/>
                    <a:pt x="1449" y="441"/>
                  </a:cubicBezTo>
                  <a:cubicBezTo>
                    <a:pt x="1449" y="441"/>
                    <a:pt x="1453" y="440"/>
                    <a:pt x="1453" y="439"/>
                  </a:cubicBezTo>
                  <a:cubicBezTo>
                    <a:pt x="1452" y="437"/>
                    <a:pt x="1450" y="439"/>
                    <a:pt x="1449" y="439"/>
                  </a:cubicBezTo>
                  <a:cubicBezTo>
                    <a:pt x="1448" y="439"/>
                    <a:pt x="1445" y="440"/>
                    <a:pt x="1445" y="438"/>
                  </a:cubicBezTo>
                  <a:cubicBezTo>
                    <a:pt x="1445" y="435"/>
                    <a:pt x="1453" y="436"/>
                    <a:pt x="1448" y="433"/>
                  </a:cubicBezTo>
                  <a:cubicBezTo>
                    <a:pt x="1447" y="433"/>
                    <a:pt x="1442" y="434"/>
                    <a:pt x="1442" y="434"/>
                  </a:cubicBezTo>
                  <a:cubicBezTo>
                    <a:pt x="1444" y="432"/>
                    <a:pt x="1448" y="427"/>
                    <a:pt x="1445" y="426"/>
                  </a:cubicBezTo>
                  <a:cubicBezTo>
                    <a:pt x="1443" y="425"/>
                    <a:pt x="1441" y="424"/>
                    <a:pt x="1439" y="424"/>
                  </a:cubicBezTo>
                  <a:cubicBezTo>
                    <a:pt x="1437" y="424"/>
                    <a:pt x="1435" y="425"/>
                    <a:pt x="1435" y="424"/>
                  </a:cubicBezTo>
                  <a:cubicBezTo>
                    <a:pt x="1434" y="423"/>
                    <a:pt x="1438" y="422"/>
                    <a:pt x="1437" y="422"/>
                  </a:cubicBezTo>
                  <a:cubicBezTo>
                    <a:pt x="1437" y="421"/>
                    <a:pt x="1427" y="425"/>
                    <a:pt x="1427" y="425"/>
                  </a:cubicBezTo>
                  <a:cubicBezTo>
                    <a:pt x="1427" y="423"/>
                    <a:pt x="1430" y="423"/>
                    <a:pt x="1430" y="421"/>
                  </a:cubicBezTo>
                  <a:cubicBezTo>
                    <a:pt x="1431" y="420"/>
                    <a:pt x="1428" y="422"/>
                    <a:pt x="1427" y="423"/>
                  </a:cubicBezTo>
                  <a:cubicBezTo>
                    <a:pt x="1421" y="424"/>
                    <a:pt x="1424" y="431"/>
                    <a:pt x="1423" y="434"/>
                  </a:cubicBezTo>
                  <a:cubicBezTo>
                    <a:pt x="1423" y="435"/>
                    <a:pt x="1422" y="431"/>
                    <a:pt x="1421" y="431"/>
                  </a:cubicBezTo>
                  <a:cubicBezTo>
                    <a:pt x="1420" y="430"/>
                    <a:pt x="1419" y="433"/>
                    <a:pt x="1418" y="433"/>
                  </a:cubicBezTo>
                  <a:cubicBezTo>
                    <a:pt x="1416" y="433"/>
                    <a:pt x="1422" y="429"/>
                    <a:pt x="1422" y="426"/>
                  </a:cubicBezTo>
                  <a:cubicBezTo>
                    <a:pt x="1420" y="417"/>
                    <a:pt x="1404" y="419"/>
                    <a:pt x="1401" y="425"/>
                  </a:cubicBezTo>
                  <a:cubicBezTo>
                    <a:pt x="1400" y="426"/>
                    <a:pt x="1400" y="427"/>
                    <a:pt x="1401" y="427"/>
                  </a:cubicBezTo>
                  <a:cubicBezTo>
                    <a:pt x="1401" y="428"/>
                    <a:pt x="1410" y="424"/>
                    <a:pt x="1409" y="424"/>
                  </a:cubicBezTo>
                  <a:cubicBezTo>
                    <a:pt x="1395" y="433"/>
                    <a:pt x="1399" y="440"/>
                    <a:pt x="1398" y="442"/>
                  </a:cubicBezTo>
                  <a:cubicBezTo>
                    <a:pt x="1393" y="447"/>
                    <a:pt x="1387" y="460"/>
                    <a:pt x="1386" y="460"/>
                  </a:cubicBezTo>
                  <a:cubicBezTo>
                    <a:pt x="1383" y="460"/>
                    <a:pt x="1389" y="453"/>
                    <a:pt x="1388" y="452"/>
                  </a:cubicBezTo>
                  <a:cubicBezTo>
                    <a:pt x="1387" y="452"/>
                    <a:pt x="1387" y="452"/>
                    <a:pt x="1386" y="452"/>
                  </a:cubicBezTo>
                  <a:cubicBezTo>
                    <a:pt x="1388" y="452"/>
                    <a:pt x="1385" y="448"/>
                    <a:pt x="1383" y="447"/>
                  </a:cubicBezTo>
                  <a:cubicBezTo>
                    <a:pt x="1382" y="446"/>
                    <a:pt x="1389" y="445"/>
                    <a:pt x="1387" y="444"/>
                  </a:cubicBezTo>
                  <a:cubicBezTo>
                    <a:pt x="1387" y="444"/>
                    <a:pt x="1390" y="439"/>
                    <a:pt x="1394" y="434"/>
                  </a:cubicBezTo>
                  <a:cubicBezTo>
                    <a:pt x="1397" y="431"/>
                    <a:pt x="1399" y="431"/>
                    <a:pt x="1400" y="427"/>
                  </a:cubicBezTo>
                  <a:cubicBezTo>
                    <a:pt x="1400" y="427"/>
                    <a:pt x="1400" y="425"/>
                    <a:pt x="1400" y="425"/>
                  </a:cubicBezTo>
                  <a:cubicBezTo>
                    <a:pt x="1401" y="424"/>
                    <a:pt x="1401" y="424"/>
                    <a:pt x="1402" y="424"/>
                  </a:cubicBezTo>
                  <a:cubicBezTo>
                    <a:pt x="1405" y="420"/>
                    <a:pt x="1398" y="424"/>
                    <a:pt x="1401" y="420"/>
                  </a:cubicBezTo>
                  <a:cubicBezTo>
                    <a:pt x="1402" y="420"/>
                    <a:pt x="1411" y="414"/>
                    <a:pt x="1409" y="413"/>
                  </a:cubicBezTo>
                  <a:cubicBezTo>
                    <a:pt x="1408" y="413"/>
                    <a:pt x="1406" y="416"/>
                    <a:pt x="1405" y="415"/>
                  </a:cubicBezTo>
                  <a:cubicBezTo>
                    <a:pt x="1405" y="414"/>
                    <a:pt x="1408" y="414"/>
                    <a:pt x="1409" y="413"/>
                  </a:cubicBezTo>
                  <a:cubicBezTo>
                    <a:pt x="1409" y="412"/>
                    <a:pt x="1409" y="412"/>
                    <a:pt x="1408" y="411"/>
                  </a:cubicBezTo>
                  <a:cubicBezTo>
                    <a:pt x="1408" y="411"/>
                    <a:pt x="1408" y="412"/>
                    <a:pt x="1408" y="411"/>
                  </a:cubicBezTo>
                  <a:cubicBezTo>
                    <a:pt x="1408" y="411"/>
                    <a:pt x="1408" y="411"/>
                    <a:pt x="1408" y="410"/>
                  </a:cubicBezTo>
                  <a:cubicBezTo>
                    <a:pt x="1408" y="410"/>
                    <a:pt x="1408" y="411"/>
                    <a:pt x="1407" y="411"/>
                  </a:cubicBezTo>
                  <a:cubicBezTo>
                    <a:pt x="1406" y="410"/>
                    <a:pt x="1407" y="408"/>
                    <a:pt x="1405" y="410"/>
                  </a:cubicBezTo>
                  <a:cubicBezTo>
                    <a:pt x="1403" y="411"/>
                    <a:pt x="1394" y="414"/>
                    <a:pt x="1393" y="414"/>
                  </a:cubicBezTo>
                  <a:cubicBezTo>
                    <a:pt x="1392" y="414"/>
                    <a:pt x="1392" y="415"/>
                    <a:pt x="1391" y="415"/>
                  </a:cubicBezTo>
                  <a:cubicBezTo>
                    <a:pt x="1389" y="415"/>
                    <a:pt x="1385" y="417"/>
                    <a:pt x="1384" y="415"/>
                  </a:cubicBezTo>
                  <a:cubicBezTo>
                    <a:pt x="1382" y="412"/>
                    <a:pt x="1382" y="408"/>
                    <a:pt x="1379" y="413"/>
                  </a:cubicBezTo>
                  <a:cubicBezTo>
                    <a:pt x="1375" y="419"/>
                    <a:pt x="1382" y="410"/>
                    <a:pt x="1378" y="410"/>
                  </a:cubicBezTo>
                  <a:cubicBezTo>
                    <a:pt x="1376" y="410"/>
                    <a:pt x="1378" y="413"/>
                    <a:pt x="1378" y="415"/>
                  </a:cubicBezTo>
                  <a:cubicBezTo>
                    <a:pt x="1377" y="418"/>
                    <a:pt x="1374" y="420"/>
                    <a:pt x="1375" y="422"/>
                  </a:cubicBezTo>
                  <a:cubicBezTo>
                    <a:pt x="1375" y="423"/>
                    <a:pt x="1375" y="425"/>
                    <a:pt x="1374" y="425"/>
                  </a:cubicBezTo>
                  <a:cubicBezTo>
                    <a:pt x="1373" y="424"/>
                    <a:pt x="1376" y="414"/>
                    <a:pt x="1376" y="413"/>
                  </a:cubicBezTo>
                  <a:cubicBezTo>
                    <a:pt x="1374" y="409"/>
                    <a:pt x="1373" y="418"/>
                    <a:pt x="1370" y="417"/>
                  </a:cubicBezTo>
                  <a:cubicBezTo>
                    <a:pt x="1368" y="417"/>
                    <a:pt x="1371" y="415"/>
                    <a:pt x="1372" y="414"/>
                  </a:cubicBezTo>
                  <a:cubicBezTo>
                    <a:pt x="1372" y="414"/>
                    <a:pt x="1370" y="411"/>
                    <a:pt x="1369" y="411"/>
                  </a:cubicBezTo>
                  <a:cubicBezTo>
                    <a:pt x="1357" y="418"/>
                    <a:pt x="1369" y="426"/>
                    <a:pt x="1362" y="425"/>
                  </a:cubicBezTo>
                  <a:cubicBezTo>
                    <a:pt x="1359" y="424"/>
                    <a:pt x="1363" y="413"/>
                    <a:pt x="1363" y="412"/>
                  </a:cubicBezTo>
                  <a:cubicBezTo>
                    <a:pt x="1363" y="411"/>
                    <a:pt x="1361" y="411"/>
                    <a:pt x="1361" y="412"/>
                  </a:cubicBezTo>
                  <a:cubicBezTo>
                    <a:pt x="1360" y="413"/>
                    <a:pt x="1361" y="417"/>
                    <a:pt x="1361" y="416"/>
                  </a:cubicBezTo>
                  <a:cubicBezTo>
                    <a:pt x="1358" y="406"/>
                    <a:pt x="1360" y="414"/>
                    <a:pt x="1357" y="411"/>
                  </a:cubicBezTo>
                  <a:cubicBezTo>
                    <a:pt x="1355" y="408"/>
                    <a:pt x="1361" y="407"/>
                    <a:pt x="1357" y="405"/>
                  </a:cubicBezTo>
                  <a:cubicBezTo>
                    <a:pt x="1353" y="403"/>
                    <a:pt x="1357" y="412"/>
                    <a:pt x="1356" y="412"/>
                  </a:cubicBezTo>
                  <a:cubicBezTo>
                    <a:pt x="1354" y="413"/>
                    <a:pt x="1356" y="406"/>
                    <a:pt x="1354" y="406"/>
                  </a:cubicBezTo>
                  <a:cubicBezTo>
                    <a:pt x="1352" y="407"/>
                    <a:pt x="1352" y="410"/>
                    <a:pt x="1350" y="411"/>
                  </a:cubicBezTo>
                  <a:cubicBezTo>
                    <a:pt x="1349" y="411"/>
                    <a:pt x="1352" y="408"/>
                    <a:pt x="1352" y="407"/>
                  </a:cubicBezTo>
                  <a:cubicBezTo>
                    <a:pt x="1351" y="405"/>
                    <a:pt x="1347" y="409"/>
                    <a:pt x="1347" y="409"/>
                  </a:cubicBezTo>
                  <a:cubicBezTo>
                    <a:pt x="1343" y="411"/>
                    <a:pt x="1350" y="406"/>
                    <a:pt x="1346" y="407"/>
                  </a:cubicBezTo>
                  <a:cubicBezTo>
                    <a:pt x="1344" y="407"/>
                    <a:pt x="1342" y="409"/>
                    <a:pt x="1341" y="408"/>
                  </a:cubicBezTo>
                  <a:cubicBezTo>
                    <a:pt x="1339" y="408"/>
                    <a:pt x="1343" y="407"/>
                    <a:pt x="1343" y="406"/>
                  </a:cubicBezTo>
                  <a:cubicBezTo>
                    <a:pt x="1343" y="405"/>
                    <a:pt x="1342" y="404"/>
                    <a:pt x="1340" y="403"/>
                  </a:cubicBezTo>
                  <a:cubicBezTo>
                    <a:pt x="1339" y="402"/>
                    <a:pt x="1332" y="409"/>
                    <a:pt x="1330" y="406"/>
                  </a:cubicBezTo>
                  <a:cubicBezTo>
                    <a:pt x="1330" y="406"/>
                    <a:pt x="1330" y="405"/>
                    <a:pt x="1331" y="405"/>
                  </a:cubicBezTo>
                  <a:cubicBezTo>
                    <a:pt x="1333" y="404"/>
                    <a:pt x="1333" y="404"/>
                    <a:pt x="1333" y="404"/>
                  </a:cubicBezTo>
                  <a:cubicBezTo>
                    <a:pt x="1334" y="403"/>
                    <a:pt x="1336" y="404"/>
                    <a:pt x="1336" y="403"/>
                  </a:cubicBezTo>
                  <a:cubicBezTo>
                    <a:pt x="1336" y="402"/>
                    <a:pt x="1334" y="403"/>
                    <a:pt x="1333" y="403"/>
                  </a:cubicBezTo>
                  <a:cubicBezTo>
                    <a:pt x="1330" y="402"/>
                    <a:pt x="1334" y="400"/>
                    <a:pt x="1330" y="402"/>
                  </a:cubicBezTo>
                  <a:cubicBezTo>
                    <a:pt x="1329" y="402"/>
                    <a:pt x="1327" y="403"/>
                    <a:pt x="1328" y="403"/>
                  </a:cubicBezTo>
                  <a:cubicBezTo>
                    <a:pt x="1329" y="400"/>
                    <a:pt x="1334" y="399"/>
                    <a:pt x="1332" y="398"/>
                  </a:cubicBezTo>
                  <a:cubicBezTo>
                    <a:pt x="1331" y="396"/>
                    <a:pt x="1327" y="399"/>
                    <a:pt x="1325" y="400"/>
                  </a:cubicBezTo>
                  <a:cubicBezTo>
                    <a:pt x="1326" y="399"/>
                    <a:pt x="1327" y="399"/>
                    <a:pt x="1328" y="398"/>
                  </a:cubicBezTo>
                  <a:cubicBezTo>
                    <a:pt x="1329" y="397"/>
                    <a:pt x="1326" y="398"/>
                    <a:pt x="1325" y="398"/>
                  </a:cubicBezTo>
                  <a:cubicBezTo>
                    <a:pt x="1323" y="398"/>
                    <a:pt x="1322" y="398"/>
                    <a:pt x="1320" y="398"/>
                  </a:cubicBezTo>
                  <a:cubicBezTo>
                    <a:pt x="1319" y="398"/>
                    <a:pt x="1318" y="397"/>
                    <a:pt x="1318" y="397"/>
                  </a:cubicBezTo>
                  <a:cubicBezTo>
                    <a:pt x="1318" y="397"/>
                    <a:pt x="1332" y="397"/>
                    <a:pt x="1331" y="396"/>
                  </a:cubicBezTo>
                  <a:cubicBezTo>
                    <a:pt x="1331" y="394"/>
                    <a:pt x="1327" y="395"/>
                    <a:pt x="1326" y="393"/>
                  </a:cubicBezTo>
                  <a:cubicBezTo>
                    <a:pt x="1326" y="393"/>
                    <a:pt x="1332" y="386"/>
                    <a:pt x="1329" y="384"/>
                  </a:cubicBezTo>
                  <a:cubicBezTo>
                    <a:pt x="1326" y="380"/>
                    <a:pt x="1323" y="388"/>
                    <a:pt x="1320" y="385"/>
                  </a:cubicBezTo>
                  <a:cubicBezTo>
                    <a:pt x="1319" y="383"/>
                    <a:pt x="1321" y="381"/>
                    <a:pt x="1319" y="380"/>
                  </a:cubicBezTo>
                  <a:cubicBezTo>
                    <a:pt x="1318" y="379"/>
                    <a:pt x="1311" y="385"/>
                    <a:pt x="1311" y="382"/>
                  </a:cubicBezTo>
                  <a:cubicBezTo>
                    <a:pt x="1311" y="381"/>
                    <a:pt x="1313" y="383"/>
                    <a:pt x="1314" y="382"/>
                  </a:cubicBezTo>
                  <a:cubicBezTo>
                    <a:pt x="1316" y="380"/>
                    <a:pt x="1316" y="378"/>
                    <a:pt x="1317" y="375"/>
                  </a:cubicBezTo>
                  <a:cubicBezTo>
                    <a:pt x="1318" y="374"/>
                    <a:pt x="1313" y="373"/>
                    <a:pt x="1312" y="373"/>
                  </a:cubicBezTo>
                  <a:cubicBezTo>
                    <a:pt x="1311" y="373"/>
                    <a:pt x="1312" y="368"/>
                    <a:pt x="1310" y="369"/>
                  </a:cubicBezTo>
                  <a:cubicBezTo>
                    <a:pt x="1308" y="371"/>
                    <a:pt x="1309" y="371"/>
                    <a:pt x="1308" y="373"/>
                  </a:cubicBezTo>
                  <a:cubicBezTo>
                    <a:pt x="1308" y="374"/>
                    <a:pt x="1308" y="371"/>
                    <a:pt x="1307" y="371"/>
                  </a:cubicBezTo>
                  <a:cubicBezTo>
                    <a:pt x="1306" y="371"/>
                    <a:pt x="1304" y="374"/>
                    <a:pt x="1304" y="373"/>
                  </a:cubicBezTo>
                  <a:cubicBezTo>
                    <a:pt x="1307" y="369"/>
                    <a:pt x="1310" y="369"/>
                    <a:pt x="1304" y="366"/>
                  </a:cubicBezTo>
                  <a:cubicBezTo>
                    <a:pt x="1303" y="366"/>
                    <a:pt x="1298" y="371"/>
                    <a:pt x="1298" y="373"/>
                  </a:cubicBezTo>
                  <a:cubicBezTo>
                    <a:pt x="1298" y="374"/>
                    <a:pt x="1297" y="377"/>
                    <a:pt x="1296" y="376"/>
                  </a:cubicBezTo>
                  <a:cubicBezTo>
                    <a:pt x="1295" y="375"/>
                    <a:pt x="1298" y="373"/>
                    <a:pt x="1297" y="373"/>
                  </a:cubicBezTo>
                  <a:cubicBezTo>
                    <a:pt x="1295" y="372"/>
                    <a:pt x="1305" y="366"/>
                    <a:pt x="1302" y="366"/>
                  </a:cubicBezTo>
                  <a:cubicBezTo>
                    <a:pt x="1295" y="367"/>
                    <a:pt x="1301" y="367"/>
                    <a:pt x="1299" y="360"/>
                  </a:cubicBezTo>
                  <a:cubicBezTo>
                    <a:pt x="1299" y="360"/>
                    <a:pt x="1299" y="360"/>
                    <a:pt x="1298" y="360"/>
                  </a:cubicBezTo>
                  <a:cubicBezTo>
                    <a:pt x="1297" y="361"/>
                    <a:pt x="1295" y="366"/>
                    <a:pt x="1293" y="367"/>
                  </a:cubicBezTo>
                  <a:cubicBezTo>
                    <a:pt x="1293" y="367"/>
                    <a:pt x="1292" y="365"/>
                    <a:pt x="1291" y="365"/>
                  </a:cubicBezTo>
                  <a:cubicBezTo>
                    <a:pt x="1291" y="365"/>
                    <a:pt x="1291" y="366"/>
                    <a:pt x="1290" y="366"/>
                  </a:cubicBezTo>
                  <a:cubicBezTo>
                    <a:pt x="1290" y="366"/>
                    <a:pt x="1290" y="366"/>
                    <a:pt x="1290" y="366"/>
                  </a:cubicBezTo>
                  <a:cubicBezTo>
                    <a:pt x="1290" y="365"/>
                    <a:pt x="1285" y="367"/>
                    <a:pt x="1289" y="365"/>
                  </a:cubicBezTo>
                  <a:cubicBezTo>
                    <a:pt x="1290" y="364"/>
                    <a:pt x="1299" y="359"/>
                    <a:pt x="1292" y="355"/>
                  </a:cubicBezTo>
                  <a:cubicBezTo>
                    <a:pt x="1290" y="355"/>
                    <a:pt x="1288" y="357"/>
                    <a:pt x="1286" y="357"/>
                  </a:cubicBezTo>
                  <a:cubicBezTo>
                    <a:pt x="1285" y="356"/>
                    <a:pt x="1289" y="348"/>
                    <a:pt x="1283" y="351"/>
                  </a:cubicBezTo>
                  <a:cubicBezTo>
                    <a:pt x="1280" y="353"/>
                    <a:pt x="1279" y="357"/>
                    <a:pt x="1279" y="358"/>
                  </a:cubicBezTo>
                  <a:cubicBezTo>
                    <a:pt x="1278" y="359"/>
                    <a:pt x="1277" y="356"/>
                    <a:pt x="1277" y="355"/>
                  </a:cubicBezTo>
                  <a:cubicBezTo>
                    <a:pt x="1280" y="353"/>
                    <a:pt x="1286" y="351"/>
                    <a:pt x="1280" y="347"/>
                  </a:cubicBezTo>
                  <a:cubicBezTo>
                    <a:pt x="1280" y="347"/>
                    <a:pt x="1280" y="350"/>
                    <a:pt x="1279" y="350"/>
                  </a:cubicBezTo>
                  <a:cubicBezTo>
                    <a:pt x="1278" y="350"/>
                    <a:pt x="1279" y="347"/>
                    <a:pt x="1278" y="347"/>
                  </a:cubicBezTo>
                  <a:cubicBezTo>
                    <a:pt x="1276" y="347"/>
                    <a:pt x="1278" y="351"/>
                    <a:pt x="1276" y="351"/>
                  </a:cubicBezTo>
                  <a:cubicBezTo>
                    <a:pt x="1275" y="351"/>
                    <a:pt x="1277" y="348"/>
                    <a:pt x="1276" y="347"/>
                  </a:cubicBezTo>
                  <a:cubicBezTo>
                    <a:pt x="1274" y="347"/>
                    <a:pt x="1272" y="350"/>
                    <a:pt x="1271" y="349"/>
                  </a:cubicBezTo>
                  <a:cubicBezTo>
                    <a:pt x="1271" y="347"/>
                    <a:pt x="1275" y="346"/>
                    <a:pt x="1274" y="344"/>
                  </a:cubicBezTo>
                  <a:cubicBezTo>
                    <a:pt x="1273" y="343"/>
                    <a:pt x="1271" y="347"/>
                    <a:pt x="1269" y="346"/>
                  </a:cubicBezTo>
                  <a:cubicBezTo>
                    <a:pt x="1268" y="346"/>
                    <a:pt x="1271" y="343"/>
                    <a:pt x="1270" y="342"/>
                  </a:cubicBezTo>
                  <a:cubicBezTo>
                    <a:pt x="1270" y="342"/>
                    <a:pt x="1263" y="339"/>
                    <a:pt x="1263" y="338"/>
                  </a:cubicBezTo>
                  <a:cubicBezTo>
                    <a:pt x="1261" y="340"/>
                    <a:pt x="1259" y="342"/>
                    <a:pt x="1256" y="340"/>
                  </a:cubicBezTo>
                  <a:cubicBezTo>
                    <a:pt x="1254" y="337"/>
                    <a:pt x="1266" y="331"/>
                    <a:pt x="1254" y="330"/>
                  </a:cubicBezTo>
                  <a:cubicBezTo>
                    <a:pt x="1252" y="330"/>
                    <a:pt x="1251" y="342"/>
                    <a:pt x="1254" y="344"/>
                  </a:cubicBezTo>
                  <a:cubicBezTo>
                    <a:pt x="1254" y="344"/>
                    <a:pt x="1254" y="344"/>
                    <a:pt x="1254" y="344"/>
                  </a:cubicBezTo>
                  <a:cubicBezTo>
                    <a:pt x="1253" y="344"/>
                    <a:pt x="1252" y="344"/>
                    <a:pt x="1253" y="344"/>
                  </a:cubicBezTo>
                  <a:cubicBezTo>
                    <a:pt x="1254" y="345"/>
                    <a:pt x="1257" y="344"/>
                    <a:pt x="1257" y="346"/>
                  </a:cubicBezTo>
                  <a:cubicBezTo>
                    <a:pt x="1256" y="347"/>
                    <a:pt x="1253" y="345"/>
                    <a:pt x="1252" y="346"/>
                  </a:cubicBezTo>
                  <a:cubicBezTo>
                    <a:pt x="1248" y="348"/>
                    <a:pt x="1252" y="353"/>
                    <a:pt x="1254" y="354"/>
                  </a:cubicBezTo>
                  <a:cubicBezTo>
                    <a:pt x="1255" y="354"/>
                    <a:pt x="1255" y="354"/>
                    <a:pt x="1256" y="354"/>
                  </a:cubicBezTo>
                  <a:cubicBezTo>
                    <a:pt x="1255" y="354"/>
                    <a:pt x="1254" y="355"/>
                    <a:pt x="1253" y="355"/>
                  </a:cubicBezTo>
                  <a:cubicBezTo>
                    <a:pt x="1251" y="356"/>
                    <a:pt x="1260" y="359"/>
                    <a:pt x="1258" y="359"/>
                  </a:cubicBezTo>
                  <a:cubicBezTo>
                    <a:pt x="1251" y="358"/>
                    <a:pt x="1252" y="364"/>
                    <a:pt x="1257" y="365"/>
                  </a:cubicBezTo>
                  <a:cubicBezTo>
                    <a:pt x="1257" y="365"/>
                    <a:pt x="1257" y="365"/>
                    <a:pt x="1257" y="364"/>
                  </a:cubicBezTo>
                  <a:cubicBezTo>
                    <a:pt x="1257" y="364"/>
                    <a:pt x="1257" y="364"/>
                    <a:pt x="1257" y="364"/>
                  </a:cubicBezTo>
                  <a:cubicBezTo>
                    <a:pt x="1259" y="364"/>
                    <a:pt x="1260" y="364"/>
                    <a:pt x="1261" y="364"/>
                  </a:cubicBezTo>
                  <a:cubicBezTo>
                    <a:pt x="1261" y="364"/>
                    <a:pt x="1255" y="366"/>
                    <a:pt x="1254" y="368"/>
                  </a:cubicBezTo>
                  <a:cubicBezTo>
                    <a:pt x="1254" y="369"/>
                    <a:pt x="1254" y="370"/>
                    <a:pt x="1255" y="371"/>
                  </a:cubicBezTo>
                  <a:cubicBezTo>
                    <a:pt x="1255" y="371"/>
                    <a:pt x="1257" y="370"/>
                    <a:pt x="1257" y="371"/>
                  </a:cubicBezTo>
                  <a:cubicBezTo>
                    <a:pt x="1257" y="372"/>
                    <a:pt x="1255" y="373"/>
                    <a:pt x="1255" y="374"/>
                  </a:cubicBezTo>
                  <a:cubicBezTo>
                    <a:pt x="1255" y="374"/>
                    <a:pt x="1260" y="377"/>
                    <a:pt x="1260" y="378"/>
                  </a:cubicBezTo>
                  <a:cubicBezTo>
                    <a:pt x="1261" y="379"/>
                    <a:pt x="1261" y="382"/>
                    <a:pt x="1260" y="384"/>
                  </a:cubicBezTo>
                  <a:cubicBezTo>
                    <a:pt x="1259" y="386"/>
                    <a:pt x="1259" y="382"/>
                    <a:pt x="1258" y="380"/>
                  </a:cubicBezTo>
                  <a:cubicBezTo>
                    <a:pt x="1257" y="377"/>
                    <a:pt x="1256" y="374"/>
                    <a:pt x="1250" y="374"/>
                  </a:cubicBezTo>
                  <a:cubicBezTo>
                    <a:pt x="1247" y="374"/>
                    <a:pt x="1254" y="382"/>
                    <a:pt x="1251" y="384"/>
                  </a:cubicBezTo>
                  <a:cubicBezTo>
                    <a:pt x="1248" y="387"/>
                    <a:pt x="1242" y="391"/>
                    <a:pt x="1243" y="398"/>
                  </a:cubicBezTo>
                  <a:cubicBezTo>
                    <a:pt x="1243" y="399"/>
                    <a:pt x="1245" y="401"/>
                    <a:pt x="1244" y="403"/>
                  </a:cubicBezTo>
                  <a:cubicBezTo>
                    <a:pt x="1244" y="404"/>
                    <a:pt x="1242" y="395"/>
                    <a:pt x="1239" y="391"/>
                  </a:cubicBezTo>
                  <a:cubicBezTo>
                    <a:pt x="1239" y="390"/>
                    <a:pt x="1239" y="399"/>
                    <a:pt x="1238" y="401"/>
                  </a:cubicBezTo>
                  <a:cubicBezTo>
                    <a:pt x="1237" y="402"/>
                    <a:pt x="1237" y="400"/>
                    <a:pt x="1237" y="400"/>
                  </a:cubicBezTo>
                  <a:cubicBezTo>
                    <a:pt x="1238" y="395"/>
                    <a:pt x="1239" y="393"/>
                    <a:pt x="1235" y="390"/>
                  </a:cubicBezTo>
                  <a:cubicBezTo>
                    <a:pt x="1235" y="390"/>
                    <a:pt x="1234" y="389"/>
                    <a:pt x="1234" y="389"/>
                  </a:cubicBezTo>
                  <a:cubicBezTo>
                    <a:pt x="1233" y="389"/>
                    <a:pt x="1233" y="390"/>
                    <a:pt x="1233" y="391"/>
                  </a:cubicBezTo>
                  <a:cubicBezTo>
                    <a:pt x="1231" y="388"/>
                    <a:pt x="1228" y="386"/>
                    <a:pt x="1223" y="385"/>
                  </a:cubicBezTo>
                  <a:cubicBezTo>
                    <a:pt x="1219" y="384"/>
                    <a:pt x="1215" y="390"/>
                    <a:pt x="1213" y="393"/>
                  </a:cubicBezTo>
                  <a:cubicBezTo>
                    <a:pt x="1213" y="394"/>
                    <a:pt x="1213" y="394"/>
                    <a:pt x="1212" y="395"/>
                  </a:cubicBezTo>
                  <a:cubicBezTo>
                    <a:pt x="1212" y="396"/>
                    <a:pt x="1213" y="398"/>
                    <a:pt x="1212" y="398"/>
                  </a:cubicBezTo>
                  <a:cubicBezTo>
                    <a:pt x="1211" y="398"/>
                    <a:pt x="1211" y="395"/>
                    <a:pt x="1209" y="395"/>
                  </a:cubicBezTo>
                  <a:cubicBezTo>
                    <a:pt x="1208" y="394"/>
                    <a:pt x="1206" y="398"/>
                    <a:pt x="1205" y="396"/>
                  </a:cubicBezTo>
                  <a:cubicBezTo>
                    <a:pt x="1205" y="394"/>
                    <a:pt x="1210" y="395"/>
                    <a:pt x="1210" y="393"/>
                  </a:cubicBezTo>
                  <a:cubicBezTo>
                    <a:pt x="1210" y="391"/>
                    <a:pt x="1206" y="389"/>
                    <a:pt x="1207" y="388"/>
                  </a:cubicBezTo>
                  <a:cubicBezTo>
                    <a:pt x="1209" y="386"/>
                    <a:pt x="1213" y="395"/>
                    <a:pt x="1213" y="392"/>
                  </a:cubicBezTo>
                  <a:cubicBezTo>
                    <a:pt x="1215" y="384"/>
                    <a:pt x="1210" y="387"/>
                    <a:pt x="1212" y="378"/>
                  </a:cubicBezTo>
                  <a:cubicBezTo>
                    <a:pt x="1212" y="376"/>
                    <a:pt x="1206" y="383"/>
                    <a:pt x="1206" y="381"/>
                  </a:cubicBezTo>
                  <a:cubicBezTo>
                    <a:pt x="1205" y="377"/>
                    <a:pt x="1205" y="365"/>
                    <a:pt x="1200" y="366"/>
                  </a:cubicBezTo>
                  <a:cubicBezTo>
                    <a:pt x="1198" y="366"/>
                    <a:pt x="1197" y="366"/>
                    <a:pt x="1195" y="367"/>
                  </a:cubicBezTo>
                  <a:cubicBezTo>
                    <a:pt x="1198" y="365"/>
                    <a:pt x="1200" y="364"/>
                    <a:pt x="1200" y="363"/>
                  </a:cubicBezTo>
                  <a:cubicBezTo>
                    <a:pt x="1200" y="359"/>
                    <a:pt x="1193" y="356"/>
                    <a:pt x="1193" y="353"/>
                  </a:cubicBezTo>
                  <a:cubicBezTo>
                    <a:pt x="1193" y="349"/>
                    <a:pt x="1199" y="341"/>
                    <a:pt x="1190" y="339"/>
                  </a:cubicBezTo>
                  <a:cubicBezTo>
                    <a:pt x="1190" y="339"/>
                    <a:pt x="1192" y="346"/>
                    <a:pt x="1189" y="347"/>
                  </a:cubicBezTo>
                  <a:cubicBezTo>
                    <a:pt x="1186" y="348"/>
                    <a:pt x="1185" y="341"/>
                    <a:pt x="1184" y="341"/>
                  </a:cubicBezTo>
                  <a:cubicBezTo>
                    <a:pt x="1179" y="346"/>
                    <a:pt x="1172" y="347"/>
                    <a:pt x="1168" y="344"/>
                  </a:cubicBezTo>
                  <a:cubicBezTo>
                    <a:pt x="1166" y="343"/>
                    <a:pt x="1169" y="347"/>
                    <a:pt x="1167" y="347"/>
                  </a:cubicBezTo>
                  <a:cubicBezTo>
                    <a:pt x="1165" y="346"/>
                    <a:pt x="1165" y="343"/>
                    <a:pt x="1162" y="343"/>
                  </a:cubicBezTo>
                  <a:cubicBezTo>
                    <a:pt x="1161" y="343"/>
                    <a:pt x="1165" y="341"/>
                    <a:pt x="1165" y="341"/>
                  </a:cubicBezTo>
                  <a:cubicBezTo>
                    <a:pt x="1164" y="340"/>
                    <a:pt x="1162" y="342"/>
                    <a:pt x="1161" y="341"/>
                  </a:cubicBezTo>
                  <a:cubicBezTo>
                    <a:pt x="1160" y="341"/>
                    <a:pt x="1162" y="340"/>
                    <a:pt x="1162" y="340"/>
                  </a:cubicBezTo>
                  <a:cubicBezTo>
                    <a:pt x="1162" y="339"/>
                    <a:pt x="1160" y="339"/>
                    <a:pt x="1160" y="339"/>
                  </a:cubicBezTo>
                  <a:cubicBezTo>
                    <a:pt x="1161" y="338"/>
                    <a:pt x="1164" y="336"/>
                    <a:pt x="1163" y="336"/>
                  </a:cubicBezTo>
                  <a:cubicBezTo>
                    <a:pt x="1161" y="335"/>
                    <a:pt x="1159" y="334"/>
                    <a:pt x="1158" y="335"/>
                  </a:cubicBezTo>
                  <a:cubicBezTo>
                    <a:pt x="1156" y="336"/>
                    <a:pt x="1157" y="340"/>
                    <a:pt x="1155" y="340"/>
                  </a:cubicBezTo>
                  <a:cubicBezTo>
                    <a:pt x="1153" y="340"/>
                    <a:pt x="1157" y="333"/>
                    <a:pt x="1153" y="332"/>
                  </a:cubicBezTo>
                  <a:cubicBezTo>
                    <a:pt x="1152" y="332"/>
                    <a:pt x="1150" y="332"/>
                    <a:pt x="1148" y="332"/>
                  </a:cubicBezTo>
                  <a:cubicBezTo>
                    <a:pt x="1147" y="332"/>
                    <a:pt x="1150" y="336"/>
                    <a:pt x="1149" y="336"/>
                  </a:cubicBezTo>
                  <a:cubicBezTo>
                    <a:pt x="1145" y="332"/>
                    <a:pt x="1150" y="333"/>
                    <a:pt x="1146" y="328"/>
                  </a:cubicBezTo>
                  <a:cubicBezTo>
                    <a:pt x="1146" y="327"/>
                    <a:pt x="1142" y="329"/>
                    <a:pt x="1141" y="328"/>
                  </a:cubicBezTo>
                  <a:cubicBezTo>
                    <a:pt x="1125" y="323"/>
                    <a:pt x="1136" y="324"/>
                    <a:pt x="1125" y="332"/>
                  </a:cubicBezTo>
                  <a:cubicBezTo>
                    <a:pt x="1124" y="333"/>
                    <a:pt x="1122" y="332"/>
                    <a:pt x="1121" y="333"/>
                  </a:cubicBezTo>
                  <a:cubicBezTo>
                    <a:pt x="1120" y="335"/>
                    <a:pt x="1125" y="337"/>
                    <a:pt x="1124" y="337"/>
                  </a:cubicBezTo>
                  <a:cubicBezTo>
                    <a:pt x="1122" y="337"/>
                    <a:pt x="1116" y="334"/>
                    <a:pt x="1116" y="334"/>
                  </a:cubicBezTo>
                  <a:cubicBezTo>
                    <a:pt x="1113" y="333"/>
                    <a:pt x="1111" y="343"/>
                    <a:pt x="1109" y="340"/>
                  </a:cubicBezTo>
                  <a:cubicBezTo>
                    <a:pt x="1108" y="339"/>
                    <a:pt x="1111" y="338"/>
                    <a:pt x="1111" y="336"/>
                  </a:cubicBezTo>
                  <a:cubicBezTo>
                    <a:pt x="1110" y="334"/>
                    <a:pt x="1106" y="337"/>
                    <a:pt x="1105" y="337"/>
                  </a:cubicBezTo>
                  <a:cubicBezTo>
                    <a:pt x="1103" y="337"/>
                    <a:pt x="1089" y="334"/>
                    <a:pt x="1087" y="335"/>
                  </a:cubicBezTo>
                  <a:cubicBezTo>
                    <a:pt x="1079" y="344"/>
                    <a:pt x="1083" y="359"/>
                    <a:pt x="1094" y="360"/>
                  </a:cubicBezTo>
                  <a:cubicBezTo>
                    <a:pt x="1095" y="360"/>
                    <a:pt x="1096" y="361"/>
                    <a:pt x="1096" y="361"/>
                  </a:cubicBezTo>
                  <a:cubicBezTo>
                    <a:pt x="1095" y="363"/>
                    <a:pt x="1093" y="363"/>
                    <a:pt x="1092" y="365"/>
                  </a:cubicBezTo>
                  <a:cubicBezTo>
                    <a:pt x="1092" y="368"/>
                    <a:pt x="1096" y="371"/>
                    <a:pt x="1095" y="375"/>
                  </a:cubicBezTo>
                  <a:cubicBezTo>
                    <a:pt x="1095" y="375"/>
                    <a:pt x="1091" y="381"/>
                    <a:pt x="1093" y="382"/>
                  </a:cubicBezTo>
                  <a:cubicBezTo>
                    <a:pt x="1093" y="383"/>
                    <a:pt x="1095" y="382"/>
                    <a:pt x="1097" y="381"/>
                  </a:cubicBezTo>
                  <a:cubicBezTo>
                    <a:pt x="1097" y="379"/>
                    <a:pt x="1098" y="378"/>
                    <a:pt x="1100" y="379"/>
                  </a:cubicBezTo>
                  <a:cubicBezTo>
                    <a:pt x="1100" y="379"/>
                    <a:pt x="1100" y="379"/>
                    <a:pt x="1100" y="379"/>
                  </a:cubicBezTo>
                  <a:cubicBezTo>
                    <a:pt x="1101" y="378"/>
                    <a:pt x="1100" y="379"/>
                    <a:pt x="1100" y="379"/>
                  </a:cubicBezTo>
                  <a:cubicBezTo>
                    <a:pt x="1101" y="380"/>
                    <a:pt x="1102" y="382"/>
                    <a:pt x="1104" y="385"/>
                  </a:cubicBezTo>
                  <a:cubicBezTo>
                    <a:pt x="1105" y="387"/>
                    <a:pt x="1101" y="388"/>
                    <a:pt x="1101" y="390"/>
                  </a:cubicBezTo>
                  <a:cubicBezTo>
                    <a:pt x="1101" y="391"/>
                    <a:pt x="1103" y="392"/>
                    <a:pt x="1104" y="393"/>
                  </a:cubicBezTo>
                  <a:cubicBezTo>
                    <a:pt x="1105" y="394"/>
                    <a:pt x="1107" y="394"/>
                    <a:pt x="1107" y="395"/>
                  </a:cubicBezTo>
                  <a:cubicBezTo>
                    <a:pt x="1107" y="396"/>
                    <a:pt x="1105" y="397"/>
                    <a:pt x="1105" y="398"/>
                  </a:cubicBezTo>
                  <a:cubicBezTo>
                    <a:pt x="1105" y="400"/>
                    <a:pt x="1111" y="394"/>
                    <a:pt x="1111" y="396"/>
                  </a:cubicBezTo>
                  <a:cubicBezTo>
                    <a:pt x="1109" y="404"/>
                    <a:pt x="1109" y="402"/>
                    <a:pt x="1113" y="409"/>
                  </a:cubicBezTo>
                  <a:cubicBezTo>
                    <a:pt x="1113" y="409"/>
                    <a:pt x="1111" y="409"/>
                    <a:pt x="1111" y="409"/>
                  </a:cubicBezTo>
                  <a:cubicBezTo>
                    <a:pt x="1106" y="406"/>
                    <a:pt x="1110" y="407"/>
                    <a:pt x="1106" y="407"/>
                  </a:cubicBezTo>
                  <a:cubicBezTo>
                    <a:pt x="1106" y="407"/>
                    <a:pt x="1107" y="409"/>
                    <a:pt x="1107" y="409"/>
                  </a:cubicBezTo>
                  <a:cubicBezTo>
                    <a:pt x="1111" y="414"/>
                    <a:pt x="1102" y="412"/>
                    <a:pt x="1109" y="414"/>
                  </a:cubicBezTo>
                  <a:cubicBezTo>
                    <a:pt x="1111" y="414"/>
                    <a:pt x="1109" y="416"/>
                    <a:pt x="1108" y="417"/>
                  </a:cubicBezTo>
                  <a:cubicBezTo>
                    <a:pt x="1107" y="419"/>
                    <a:pt x="1105" y="422"/>
                    <a:pt x="1105" y="423"/>
                  </a:cubicBezTo>
                  <a:cubicBezTo>
                    <a:pt x="1105" y="424"/>
                    <a:pt x="1106" y="426"/>
                    <a:pt x="1105" y="427"/>
                  </a:cubicBezTo>
                  <a:cubicBezTo>
                    <a:pt x="1104" y="427"/>
                    <a:pt x="1102" y="427"/>
                    <a:pt x="1102" y="428"/>
                  </a:cubicBezTo>
                  <a:cubicBezTo>
                    <a:pt x="1101" y="431"/>
                    <a:pt x="1109" y="440"/>
                    <a:pt x="1106" y="436"/>
                  </a:cubicBezTo>
                  <a:cubicBezTo>
                    <a:pt x="1106" y="435"/>
                    <a:pt x="1107" y="437"/>
                    <a:pt x="1113" y="440"/>
                  </a:cubicBezTo>
                  <a:cubicBezTo>
                    <a:pt x="1118" y="442"/>
                    <a:pt x="1122" y="442"/>
                    <a:pt x="1127" y="445"/>
                  </a:cubicBezTo>
                  <a:cubicBezTo>
                    <a:pt x="1139" y="454"/>
                    <a:pt x="1147" y="472"/>
                    <a:pt x="1148" y="488"/>
                  </a:cubicBezTo>
                  <a:cubicBezTo>
                    <a:pt x="1148" y="496"/>
                    <a:pt x="1140" y="512"/>
                    <a:pt x="1133" y="520"/>
                  </a:cubicBezTo>
                  <a:cubicBezTo>
                    <a:pt x="1131" y="523"/>
                    <a:pt x="1118" y="532"/>
                    <a:pt x="1118" y="532"/>
                  </a:cubicBezTo>
                  <a:cubicBezTo>
                    <a:pt x="1118" y="533"/>
                    <a:pt x="1116" y="534"/>
                    <a:pt x="1117" y="535"/>
                  </a:cubicBezTo>
                  <a:cubicBezTo>
                    <a:pt x="1118" y="536"/>
                    <a:pt x="1119" y="535"/>
                    <a:pt x="1120" y="536"/>
                  </a:cubicBezTo>
                  <a:cubicBezTo>
                    <a:pt x="1121" y="536"/>
                    <a:pt x="1124" y="544"/>
                    <a:pt x="1125" y="544"/>
                  </a:cubicBezTo>
                  <a:cubicBezTo>
                    <a:pt x="1126" y="544"/>
                    <a:pt x="1128" y="542"/>
                    <a:pt x="1130" y="543"/>
                  </a:cubicBezTo>
                  <a:cubicBezTo>
                    <a:pt x="1131" y="544"/>
                    <a:pt x="1126" y="545"/>
                    <a:pt x="1127" y="546"/>
                  </a:cubicBezTo>
                  <a:cubicBezTo>
                    <a:pt x="1128" y="548"/>
                    <a:pt x="1130" y="546"/>
                    <a:pt x="1132" y="547"/>
                  </a:cubicBezTo>
                  <a:cubicBezTo>
                    <a:pt x="1132" y="547"/>
                    <a:pt x="1130" y="548"/>
                    <a:pt x="1130" y="549"/>
                  </a:cubicBezTo>
                  <a:cubicBezTo>
                    <a:pt x="1131" y="550"/>
                    <a:pt x="1134" y="550"/>
                    <a:pt x="1134" y="551"/>
                  </a:cubicBezTo>
                  <a:cubicBezTo>
                    <a:pt x="1135" y="552"/>
                    <a:pt x="1131" y="553"/>
                    <a:pt x="1131" y="554"/>
                  </a:cubicBezTo>
                  <a:cubicBezTo>
                    <a:pt x="1132" y="556"/>
                    <a:pt x="1135" y="555"/>
                    <a:pt x="1136" y="557"/>
                  </a:cubicBezTo>
                  <a:cubicBezTo>
                    <a:pt x="1136" y="558"/>
                    <a:pt x="1134" y="558"/>
                    <a:pt x="1133" y="559"/>
                  </a:cubicBezTo>
                  <a:cubicBezTo>
                    <a:pt x="1133" y="560"/>
                    <a:pt x="1136" y="560"/>
                    <a:pt x="1137" y="561"/>
                  </a:cubicBezTo>
                  <a:cubicBezTo>
                    <a:pt x="1138" y="565"/>
                    <a:pt x="1137" y="565"/>
                    <a:pt x="1139" y="569"/>
                  </a:cubicBezTo>
                  <a:cubicBezTo>
                    <a:pt x="1139" y="569"/>
                    <a:pt x="1138" y="570"/>
                    <a:pt x="1139" y="570"/>
                  </a:cubicBezTo>
                  <a:cubicBezTo>
                    <a:pt x="1140" y="571"/>
                    <a:pt x="1143" y="570"/>
                    <a:pt x="1144" y="572"/>
                  </a:cubicBezTo>
                  <a:cubicBezTo>
                    <a:pt x="1145" y="573"/>
                    <a:pt x="1142" y="574"/>
                    <a:pt x="1142" y="576"/>
                  </a:cubicBezTo>
                  <a:cubicBezTo>
                    <a:pt x="1142" y="577"/>
                    <a:pt x="1145" y="578"/>
                    <a:pt x="1145" y="580"/>
                  </a:cubicBezTo>
                  <a:cubicBezTo>
                    <a:pt x="1145" y="581"/>
                    <a:pt x="1148" y="579"/>
                    <a:pt x="1149" y="580"/>
                  </a:cubicBezTo>
                  <a:cubicBezTo>
                    <a:pt x="1149" y="581"/>
                    <a:pt x="1149" y="584"/>
                    <a:pt x="1150" y="586"/>
                  </a:cubicBezTo>
                  <a:cubicBezTo>
                    <a:pt x="1150" y="586"/>
                    <a:pt x="1153" y="585"/>
                    <a:pt x="1152" y="586"/>
                  </a:cubicBezTo>
                  <a:cubicBezTo>
                    <a:pt x="1147" y="592"/>
                    <a:pt x="1145" y="600"/>
                    <a:pt x="1154" y="604"/>
                  </a:cubicBezTo>
                  <a:cubicBezTo>
                    <a:pt x="1154" y="605"/>
                    <a:pt x="1153" y="604"/>
                    <a:pt x="1152" y="605"/>
                  </a:cubicBezTo>
                  <a:cubicBezTo>
                    <a:pt x="1151" y="607"/>
                    <a:pt x="1152" y="610"/>
                    <a:pt x="1153" y="612"/>
                  </a:cubicBezTo>
                  <a:cubicBezTo>
                    <a:pt x="1154" y="613"/>
                    <a:pt x="1152" y="611"/>
                    <a:pt x="1151" y="610"/>
                  </a:cubicBezTo>
                  <a:cubicBezTo>
                    <a:pt x="1149" y="604"/>
                    <a:pt x="1149" y="607"/>
                    <a:pt x="1145" y="606"/>
                  </a:cubicBezTo>
                  <a:cubicBezTo>
                    <a:pt x="1144" y="606"/>
                    <a:pt x="1145" y="601"/>
                    <a:pt x="1143" y="603"/>
                  </a:cubicBezTo>
                  <a:cubicBezTo>
                    <a:pt x="1141" y="605"/>
                    <a:pt x="1138" y="615"/>
                    <a:pt x="1141" y="617"/>
                  </a:cubicBezTo>
                  <a:cubicBezTo>
                    <a:pt x="1149" y="624"/>
                    <a:pt x="1141" y="616"/>
                    <a:pt x="1147" y="621"/>
                  </a:cubicBezTo>
                  <a:cubicBezTo>
                    <a:pt x="1148" y="622"/>
                    <a:pt x="1151" y="626"/>
                    <a:pt x="1149" y="625"/>
                  </a:cubicBezTo>
                  <a:cubicBezTo>
                    <a:pt x="1147" y="623"/>
                    <a:pt x="1145" y="621"/>
                    <a:pt x="1143" y="619"/>
                  </a:cubicBezTo>
                  <a:cubicBezTo>
                    <a:pt x="1126" y="606"/>
                    <a:pt x="1127" y="624"/>
                    <a:pt x="1124" y="625"/>
                  </a:cubicBezTo>
                  <a:cubicBezTo>
                    <a:pt x="1122" y="626"/>
                    <a:pt x="1132" y="615"/>
                    <a:pt x="1125" y="607"/>
                  </a:cubicBezTo>
                  <a:cubicBezTo>
                    <a:pt x="1123" y="606"/>
                    <a:pt x="1110" y="599"/>
                    <a:pt x="1108" y="598"/>
                  </a:cubicBezTo>
                  <a:cubicBezTo>
                    <a:pt x="1107" y="598"/>
                    <a:pt x="1106" y="599"/>
                    <a:pt x="1105" y="599"/>
                  </a:cubicBezTo>
                  <a:cubicBezTo>
                    <a:pt x="1107" y="597"/>
                    <a:pt x="1109" y="596"/>
                    <a:pt x="1106" y="594"/>
                  </a:cubicBezTo>
                  <a:cubicBezTo>
                    <a:pt x="1103" y="590"/>
                    <a:pt x="1096" y="586"/>
                    <a:pt x="1092" y="584"/>
                  </a:cubicBezTo>
                  <a:cubicBezTo>
                    <a:pt x="1092" y="584"/>
                    <a:pt x="1092" y="575"/>
                    <a:pt x="1090" y="571"/>
                  </a:cubicBezTo>
                  <a:cubicBezTo>
                    <a:pt x="1089" y="569"/>
                    <a:pt x="1089" y="564"/>
                    <a:pt x="1089" y="564"/>
                  </a:cubicBezTo>
                  <a:cubicBezTo>
                    <a:pt x="1088" y="555"/>
                    <a:pt x="1082" y="558"/>
                    <a:pt x="1082" y="548"/>
                  </a:cubicBezTo>
                  <a:cubicBezTo>
                    <a:pt x="1082" y="542"/>
                    <a:pt x="1081" y="540"/>
                    <a:pt x="1080" y="535"/>
                  </a:cubicBezTo>
                  <a:cubicBezTo>
                    <a:pt x="1080" y="534"/>
                    <a:pt x="1079" y="532"/>
                    <a:pt x="1079" y="533"/>
                  </a:cubicBezTo>
                  <a:cubicBezTo>
                    <a:pt x="1078" y="534"/>
                    <a:pt x="1067" y="535"/>
                    <a:pt x="1062" y="535"/>
                  </a:cubicBezTo>
                  <a:cubicBezTo>
                    <a:pt x="1061" y="535"/>
                    <a:pt x="1059" y="533"/>
                    <a:pt x="1059" y="534"/>
                  </a:cubicBezTo>
                  <a:cubicBezTo>
                    <a:pt x="1059" y="535"/>
                    <a:pt x="1063" y="537"/>
                    <a:pt x="1062" y="537"/>
                  </a:cubicBezTo>
                  <a:cubicBezTo>
                    <a:pt x="1059" y="538"/>
                    <a:pt x="1058" y="533"/>
                    <a:pt x="1056" y="534"/>
                  </a:cubicBezTo>
                  <a:cubicBezTo>
                    <a:pt x="1053" y="535"/>
                    <a:pt x="1040" y="537"/>
                    <a:pt x="1039" y="540"/>
                  </a:cubicBezTo>
                  <a:cubicBezTo>
                    <a:pt x="1037" y="542"/>
                    <a:pt x="1038" y="549"/>
                    <a:pt x="1037" y="547"/>
                  </a:cubicBezTo>
                  <a:cubicBezTo>
                    <a:pt x="1036" y="544"/>
                    <a:pt x="1040" y="538"/>
                    <a:pt x="1039" y="537"/>
                  </a:cubicBezTo>
                  <a:cubicBezTo>
                    <a:pt x="1031" y="533"/>
                    <a:pt x="1020" y="529"/>
                    <a:pt x="1011" y="528"/>
                  </a:cubicBezTo>
                  <a:cubicBezTo>
                    <a:pt x="1009" y="528"/>
                    <a:pt x="1003" y="529"/>
                    <a:pt x="1002" y="528"/>
                  </a:cubicBezTo>
                  <a:cubicBezTo>
                    <a:pt x="999" y="525"/>
                    <a:pt x="986" y="510"/>
                    <a:pt x="981" y="511"/>
                  </a:cubicBezTo>
                  <a:cubicBezTo>
                    <a:pt x="977" y="511"/>
                    <a:pt x="971" y="511"/>
                    <a:pt x="966" y="510"/>
                  </a:cubicBezTo>
                  <a:cubicBezTo>
                    <a:pt x="962" y="509"/>
                    <a:pt x="960" y="506"/>
                    <a:pt x="957" y="505"/>
                  </a:cubicBezTo>
                  <a:cubicBezTo>
                    <a:pt x="951" y="504"/>
                    <a:pt x="944" y="509"/>
                    <a:pt x="939" y="512"/>
                  </a:cubicBezTo>
                  <a:cubicBezTo>
                    <a:pt x="937" y="513"/>
                    <a:pt x="931" y="518"/>
                    <a:pt x="933" y="516"/>
                  </a:cubicBezTo>
                  <a:cubicBezTo>
                    <a:pt x="934" y="515"/>
                    <a:pt x="937" y="512"/>
                    <a:pt x="935" y="513"/>
                  </a:cubicBezTo>
                  <a:cubicBezTo>
                    <a:pt x="934" y="513"/>
                    <a:pt x="929" y="519"/>
                    <a:pt x="927" y="518"/>
                  </a:cubicBezTo>
                  <a:cubicBezTo>
                    <a:pt x="927" y="518"/>
                    <a:pt x="929" y="517"/>
                    <a:pt x="929" y="516"/>
                  </a:cubicBezTo>
                  <a:cubicBezTo>
                    <a:pt x="932" y="514"/>
                    <a:pt x="933" y="510"/>
                    <a:pt x="932" y="506"/>
                  </a:cubicBezTo>
                  <a:cubicBezTo>
                    <a:pt x="931" y="498"/>
                    <a:pt x="924" y="488"/>
                    <a:pt x="920" y="481"/>
                  </a:cubicBezTo>
                  <a:cubicBezTo>
                    <a:pt x="919" y="479"/>
                    <a:pt x="919" y="474"/>
                    <a:pt x="917" y="473"/>
                  </a:cubicBezTo>
                  <a:cubicBezTo>
                    <a:pt x="916" y="472"/>
                    <a:pt x="908" y="473"/>
                    <a:pt x="905" y="474"/>
                  </a:cubicBezTo>
                  <a:cubicBezTo>
                    <a:pt x="905" y="474"/>
                    <a:pt x="905" y="474"/>
                    <a:pt x="905" y="475"/>
                  </a:cubicBezTo>
                  <a:cubicBezTo>
                    <a:pt x="905" y="472"/>
                    <a:pt x="903" y="475"/>
                    <a:pt x="902" y="475"/>
                  </a:cubicBezTo>
                  <a:cubicBezTo>
                    <a:pt x="893" y="475"/>
                    <a:pt x="900" y="469"/>
                    <a:pt x="896" y="468"/>
                  </a:cubicBezTo>
                  <a:cubicBezTo>
                    <a:pt x="893" y="467"/>
                    <a:pt x="895" y="466"/>
                    <a:pt x="897" y="460"/>
                  </a:cubicBezTo>
                  <a:cubicBezTo>
                    <a:pt x="897" y="459"/>
                    <a:pt x="895" y="457"/>
                    <a:pt x="895" y="456"/>
                  </a:cubicBezTo>
                  <a:cubicBezTo>
                    <a:pt x="893" y="449"/>
                    <a:pt x="896" y="440"/>
                    <a:pt x="894" y="434"/>
                  </a:cubicBezTo>
                  <a:cubicBezTo>
                    <a:pt x="894" y="433"/>
                    <a:pt x="892" y="433"/>
                    <a:pt x="892" y="431"/>
                  </a:cubicBezTo>
                  <a:cubicBezTo>
                    <a:pt x="892" y="430"/>
                    <a:pt x="894" y="431"/>
                    <a:pt x="895" y="430"/>
                  </a:cubicBezTo>
                  <a:cubicBezTo>
                    <a:pt x="897" y="427"/>
                    <a:pt x="899" y="418"/>
                    <a:pt x="900" y="415"/>
                  </a:cubicBezTo>
                  <a:cubicBezTo>
                    <a:pt x="901" y="414"/>
                    <a:pt x="897" y="408"/>
                    <a:pt x="901" y="403"/>
                  </a:cubicBezTo>
                  <a:cubicBezTo>
                    <a:pt x="902" y="401"/>
                    <a:pt x="905" y="400"/>
                    <a:pt x="906" y="398"/>
                  </a:cubicBezTo>
                  <a:cubicBezTo>
                    <a:pt x="907" y="397"/>
                    <a:pt x="904" y="395"/>
                    <a:pt x="904" y="394"/>
                  </a:cubicBezTo>
                  <a:cubicBezTo>
                    <a:pt x="904" y="394"/>
                    <a:pt x="901" y="393"/>
                    <a:pt x="902" y="393"/>
                  </a:cubicBezTo>
                  <a:cubicBezTo>
                    <a:pt x="903" y="393"/>
                    <a:pt x="905" y="395"/>
                    <a:pt x="906" y="394"/>
                  </a:cubicBezTo>
                  <a:cubicBezTo>
                    <a:pt x="907" y="393"/>
                    <a:pt x="904" y="392"/>
                    <a:pt x="904" y="390"/>
                  </a:cubicBezTo>
                  <a:cubicBezTo>
                    <a:pt x="905" y="389"/>
                    <a:pt x="906" y="392"/>
                    <a:pt x="907" y="391"/>
                  </a:cubicBezTo>
                  <a:cubicBezTo>
                    <a:pt x="921" y="385"/>
                    <a:pt x="900" y="392"/>
                    <a:pt x="911" y="386"/>
                  </a:cubicBezTo>
                  <a:cubicBezTo>
                    <a:pt x="913" y="384"/>
                    <a:pt x="903" y="382"/>
                    <a:pt x="905" y="382"/>
                  </a:cubicBezTo>
                  <a:cubicBezTo>
                    <a:pt x="907" y="381"/>
                    <a:pt x="909" y="382"/>
                    <a:pt x="910" y="381"/>
                  </a:cubicBezTo>
                  <a:cubicBezTo>
                    <a:pt x="916" y="379"/>
                    <a:pt x="912" y="378"/>
                    <a:pt x="912" y="374"/>
                  </a:cubicBezTo>
                  <a:cubicBezTo>
                    <a:pt x="912" y="374"/>
                    <a:pt x="913" y="374"/>
                    <a:pt x="913" y="374"/>
                  </a:cubicBezTo>
                  <a:cubicBezTo>
                    <a:pt x="914" y="375"/>
                    <a:pt x="920" y="376"/>
                    <a:pt x="920" y="373"/>
                  </a:cubicBezTo>
                  <a:cubicBezTo>
                    <a:pt x="920" y="373"/>
                    <a:pt x="913" y="372"/>
                    <a:pt x="913" y="369"/>
                  </a:cubicBezTo>
                  <a:cubicBezTo>
                    <a:pt x="912" y="363"/>
                    <a:pt x="922" y="372"/>
                    <a:pt x="926" y="368"/>
                  </a:cubicBezTo>
                  <a:cubicBezTo>
                    <a:pt x="932" y="360"/>
                    <a:pt x="936" y="358"/>
                    <a:pt x="930" y="351"/>
                  </a:cubicBezTo>
                  <a:cubicBezTo>
                    <a:pt x="928" y="349"/>
                    <a:pt x="925" y="350"/>
                    <a:pt x="923" y="350"/>
                  </a:cubicBezTo>
                  <a:cubicBezTo>
                    <a:pt x="922" y="350"/>
                    <a:pt x="919" y="344"/>
                    <a:pt x="918" y="345"/>
                  </a:cubicBezTo>
                  <a:cubicBezTo>
                    <a:pt x="911" y="346"/>
                    <a:pt x="915" y="349"/>
                    <a:pt x="910" y="351"/>
                  </a:cubicBezTo>
                  <a:cubicBezTo>
                    <a:pt x="909" y="351"/>
                    <a:pt x="914" y="346"/>
                    <a:pt x="914" y="346"/>
                  </a:cubicBezTo>
                  <a:cubicBezTo>
                    <a:pt x="914" y="344"/>
                    <a:pt x="911" y="345"/>
                    <a:pt x="910" y="344"/>
                  </a:cubicBezTo>
                  <a:cubicBezTo>
                    <a:pt x="914" y="344"/>
                    <a:pt x="915" y="342"/>
                    <a:pt x="918" y="343"/>
                  </a:cubicBezTo>
                  <a:cubicBezTo>
                    <a:pt x="920" y="344"/>
                    <a:pt x="925" y="348"/>
                    <a:pt x="929" y="347"/>
                  </a:cubicBezTo>
                  <a:cubicBezTo>
                    <a:pt x="936" y="345"/>
                    <a:pt x="928" y="344"/>
                    <a:pt x="931" y="343"/>
                  </a:cubicBezTo>
                  <a:cubicBezTo>
                    <a:pt x="932" y="343"/>
                    <a:pt x="936" y="346"/>
                    <a:pt x="936" y="344"/>
                  </a:cubicBezTo>
                  <a:cubicBezTo>
                    <a:pt x="939" y="337"/>
                    <a:pt x="933" y="335"/>
                    <a:pt x="934" y="335"/>
                  </a:cubicBezTo>
                  <a:cubicBezTo>
                    <a:pt x="935" y="334"/>
                    <a:pt x="937" y="336"/>
                    <a:pt x="939" y="335"/>
                  </a:cubicBezTo>
                  <a:cubicBezTo>
                    <a:pt x="940" y="335"/>
                    <a:pt x="939" y="334"/>
                    <a:pt x="938" y="333"/>
                  </a:cubicBezTo>
                  <a:cubicBezTo>
                    <a:pt x="938" y="332"/>
                    <a:pt x="931" y="328"/>
                    <a:pt x="938" y="327"/>
                  </a:cubicBezTo>
                  <a:cubicBezTo>
                    <a:pt x="938" y="327"/>
                    <a:pt x="938" y="334"/>
                    <a:pt x="943" y="334"/>
                  </a:cubicBezTo>
                  <a:cubicBezTo>
                    <a:pt x="944" y="335"/>
                    <a:pt x="947" y="335"/>
                    <a:pt x="948" y="334"/>
                  </a:cubicBezTo>
                  <a:cubicBezTo>
                    <a:pt x="948" y="333"/>
                    <a:pt x="948" y="333"/>
                    <a:pt x="948" y="332"/>
                  </a:cubicBezTo>
                  <a:cubicBezTo>
                    <a:pt x="948" y="333"/>
                    <a:pt x="948" y="333"/>
                    <a:pt x="948" y="333"/>
                  </a:cubicBezTo>
                  <a:cubicBezTo>
                    <a:pt x="949" y="332"/>
                    <a:pt x="958" y="329"/>
                    <a:pt x="958" y="325"/>
                  </a:cubicBezTo>
                  <a:cubicBezTo>
                    <a:pt x="959" y="320"/>
                    <a:pt x="967" y="299"/>
                    <a:pt x="964" y="296"/>
                  </a:cubicBezTo>
                  <a:cubicBezTo>
                    <a:pt x="963" y="295"/>
                    <a:pt x="961" y="295"/>
                    <a:pt x="959" y="295"/>
                  </a:cubicBezTo>
                  <a:cubicBezTo>
                    <a:pt x="960" y="295"/>
                    <a:pt x="961" y="294"/>
                    <a:pt x="962" y="292"/>
                  </a:cubicBezTo>
                  <a:cubicBezTo>
                    <a:pt x="963" y="290"/>
                    <a:pt x="971" y="269"/>
                    <a:pt x="971" y="269"/>
                  </a:cubicBezTo>
                  <a:cubicBezTo>
                    <a:pt x="965" y="263"/>
                    <a:pt x="960" y="269"/>
                    <a:pt x="960" y="262"/>
                  </a:cubicBezTo>
                  <a:cubicBezTo>
                    <a:pt x="960" y="261"/>
                    <a:pt x="965" y="261"/>
                    <a:pt x="967" y="261"/>
                  </a:cubicBezTo>
                  <a:cubicBezTo>
                    <a:pt x="976" y="262"/>
                    <a:pt x="961" y="259"/>
                    <a:pt x="973" y="257"/>
                  </a:cubicBezTo>
                  <a:cubicBezTo>
                    <a:pt x="975" y="257"/>
                    <a:pt x="974" y="264"/>
                    <a:pt x="978" y="264"/>
                  </a:cubicBezTo>
                  <a:cubicBezTo>
                    <a:pt x="979" y="264"/>
                    <a:pt x="980" y="264"/>
                    <a:pt x="981" y="264"/>
                  </a:cubicBezTo>
                  <a:cubicBezTo>
                    <a:pt x="982" y="264"/>
                    <a:pt x="982" y="265"/>
                    <a:pt x="983" y="266"/>
                  </a:cubicBezTo>
                  <a:cubicBezTo>
                    <a:pt x="984" y="266"/>
                    <a:pt x="987" y="267"/>
                    <a:pt x="987" y="266"/>
                  </a:cubicBezTo>
                  <a:cubicBezTo>
                    <a:pt x="987" y="266"/>
                    <a:pt x="981" y="259"/>
                    <a:pt x="984" y="260"/>
                  </a:cubicBezTo>
                  <a:cubicBezTo>
                    <a:pt x="986" y="260"/>
                    <a:pt x="994" y="266"/>
                    <a:pt x="994" y="264"/>
                  </a:cubicBezTo>
                  <a:cubicBezTo>
                    <a:pt x="994" y="260"/>
                    <a:pt x="985" y="252"/>
                    <a:pt x="984" y="252"/>
                  </a:cubicBezTo>
                  <a:cubicBezTo>
                    <a:pt x="984" y="252"/>
                    <a:pt x="983" y="252"/>
                    <a:pt x="983" y="251"/>
                  </a:cubicBezTo>
                  <a:cubicBezTo>
                    <a:pt x="983" y="251"/>
                    <a:pt x="983" y="250"/>
                    <a:pt x="983" y="250"/>
                  </a:cubicBezTo>
                  <a:cubicBezTo>
                    <a:pt x="982" y="250"/>
                    <a:pt x="981" y="250"/>
                    <a:pt x="980" y="249"/>
                  </a:cubicBezTo>
                  <a:cubicBezTo>
                    <a:pt x="979" y="249"/>
                    <a:pt x="982" y="250"/>
                    <a:pt x="982" y="249"/>
                  </a:cubicBezTo>
                  <a:cubicBezTo>
                    <a:pt x="981" y="248"/>
                    <a:pt x="981" y="246"/>
                    <a:pt x="980" y="246"/>
                  </a:cubicBezTo>
                  <a:cubicBezTo>
                    <a:pt x="978" y="246"/>
                    <a:pt x="972" y="252"/>
                    <a:pt x="974" y="248"/>
                  </a:cubicBezTo>
                  <a:cubicBezTo>
                    <a:pt x="975" y="245"/>
                    <a:pt x="977" y="245"/>
                    <a:pt x="980" y="245"/>
                  </a:cubicBezTo>
                  <a:cubicBezTo>
                    <a:pt x="980" y="247"/>
                    <a:pt x="985" y="246"/>
                    <a:pt x="984" y="248"/>
                  </a:cubicBezTo>
                  <a:cubicBezTo>
                    <a:pt x="984" y="249"/>
                    <a:pt x="983" y="249"/>
                    <a:pt x="984" y="250"/>
                  </a:cubicBezTo>
                  <a:cubicBezTo>
                    <a:pt x="984" y="250"/>
                    <a:pt x="985" y="250"/>
                    <a:pt x="985" y="251"/>
                  </a:cubicBezTo>
                  <a:cubicBezTo>
                    <a:pt x="986" y="250"/>
                    <a:pt x="987" y="247"/>
                    <a:pt x="987" y="246"/>
                  </a:cubicBezTo>
                  <a:cubicBezTo>
                    <a:pt x="988" y="244"/>
                    <a:pt x="991" y="253"/>
                    <a:pt x="989" y="252"/>
                  </a:cubicBezTo>
                  <a:cubicBezTo>
                    <a:pt x="984" y="250"/>
                    <a:pt x="994" y="256"/>
                    <a:pt x="994" y="258"/>
                  </a:cubicBezTo>
                  <a:cubicBezTo>
                    <a:pt x="995" y="258"/>
                    <a:pt x="994" y="259"/>
                    <a:pt x="994" y="259"/>
                  </a:cubicBezTo>
                  <a:cubicBezTo>
                    <a:pt x="994" y="259"/>
                    <a:pt x="999" y="254"/>
                    <a:pt x="1007" y="246"/>
                  </a:cubicBezTo>
                  <a:cubicBezTo>
                    <a:pt x="1007" y="245"/>
                    <a:pt x="1006" y="239"/>
                    <a:pt x="1007" y="239"/>
                  </a:cubicBezTo>
                  <a:cubicBezTo>
                    <a:pt x="1008" y="238"/>
                    <a:pt x="1010" y="238"/>
                    <a:pt x="1011" y="236"/>
                  </a:cubicBezTo>
                  <a:cubicBezTo>
                    <a:pt x="1013" y="236"/>
                    <a:pt x="1011" y="226"/>
                    <a:pt x="1011" y="224"/>
                  </a:cubicBezTo>
                  <a:cubicBezTo>
                    <a:pt x="1011" y="220"/>
                    <a:pt x="1001" y="217"/>
                    <a:pt x="999" y="214"/>
                  </a:cubicBezTo>
                  <a:cubicBezTo>
                    <a:pt x="997" y="212"/>
                    <a:pt x="1001" y="206"/>
                    <a:pt x="998" y="206"/>
                  </a:cubicBezTo>
                  <a:cubicBezTo>
                    <a:pt x="997" y="206"/>
                    <a:pt x="996" y="209"/>
                    <a:pt x="995" y="208"/>
                  </a:cubicBezTo>
                  <a:cubicBezTo>
                    <a:pt x="994" y="208"/>
                    <a:pt x="995" y="206"/>
                    <a:pt x="995" y="205"/>
                  </a:cubicBezTo>
                  <a:cubicBezTo>
                    <a:pt x="995" y="204"/>
                    <a:pt x="994" y="205"/>
                    <a:pt x="994" y="205"/>
                  </a:cubicBezTo>
                  <a:cubicBezTo>
                    <a:pt x="991" y="206"/>
                    <a:pt x="994" y="204"/>
                    <a:pt x="993" y="203"/>
                  </a:cubicBezTo>
                  <a:cubicBezTo>
                    <a:pt x="993" y="203"/>
                    <a:pt x="990" y="202"/>
                    <a:pt x="990" y="202"/>
                  </a:cubicBezTo>
                  <a:cubicBezTo>
                    <a:pt x="994" y="195"/>
                    <a:pt x="1000" y="203"/>
                    <a:pt x="1002" y="193"/>
                  </a:cubicBezTo>
                  <a:cubicBezTo>
                    <a:pt x="1003" y="188"/>
                    <a:pt x="998" y="187"/>
                    <a:pt x="996" y="187"/>
                  </a:cubicBezTo>
                  <a:cubicBezTo>
                    <a:pt x="995" y="186"/>
                    <a:pt x="992" y="190"/>
                    <a:pt x="993" y="189"/>
                  </a:cubicBezTo>
                  <a:cubicBezTo>
                    <a:pt x="994" y="186"/>
                    <a:pt x="1000" y="181"/>
                    <a:pt x="997" y="178"/>
                  </a:cubicBezTo>
                  <a:cubicBezTo>
                    <a:pt x="996" y="177"/>
                    <a:pt x="992" y="177"/>
                    <a:pt x="991" y="178"/>
                  </a:cubicBezTo>
                  <a:cubicBezTo>
                    <a:pt x="990" y="178"/>
                    <a:pt x="991" y="182"/>
                    <a:pt x="988" y="179"/>
                  </a:cubicBezTo>
                  <a:cubicBezTo>
                    <a:pt x="983" y="172"/>
                    <a:pt x="988" y="174"/>
                    <a:pt x="978" y="174"/>
                  </a:cubicBezTo>
                  <a:cubicBezTo>
                    <a:pt x="981" y="174"/>
                    <a:pt x="986" y="174"/>
                    <a:pt x="984" y="173"/>
                  </a:cubicBezTo>
                  <a:cubicBezTo>
                    <a:pt x="983" y="172"/>
                    <a:pt x="983" y="171"/>
                    <a:pt x="982" y="171"/>
                  </a:cubicBezTo>
                  <a:cubicBezTo>
                    <a:pt x="983" y="171"/>
                    <a:pt x="984" y="170"/>
                    <a:pt x="985" y="168"/>
                  </a:cubicBezTo>
                  <a:cubicBezTo>
                    <a:pt x="986" y="168"/>
                    <a:pt x="984" y="169"/>
                    <a:pt x="983" y="169"/>
                  </a:cubicBezTo>
                  <a:cubicBezTo>
                    <a:pt x="979" y="168"/>
                    <a:pt x="976" y="170"/>
                    <a:pt x="971" y="170"/>
                  </a:cubicBezTo>
                  <a:cubicBezTo>
                    <a:pt x="969" y="170"/>
                    <a:pt x="966" y="167"/>
                    <a:pt x="964" y="167"/>
                  </a:cubicBezTo>
                  <a:cubicBezTo>
                    <a:pt x="956" y="169"/>
                    <a:pt x="961" y="171"/>
                    <a:pt x="953" y="170"/>
                  </a:cubicBezTo>
                  <a:cubicBezTo>
                    <a:pt x="952" y="169"/>
                    <a:pt x="953" y="170"/>
                    <a:pt x="953" y="170"/>
                  </a:cubicBezTo>
                  <a:cubicBezTo>
                    <a:pt x="955" y="172"/>
                    <a:pt x="956" y="175"/>
                    <a:pt x="955" y="178"/>
                  </a:cubicBezTo>
                  <a:cubicBezTo>
                    <a:pt x="955" y="180"/>
                    <a:pt x="959" y="183"/>
                    <a:pt x="958" y="184"/>
                  </a:cubicBezTo>
                  <a:cubicBezTo>
                    <a:pt x="956" y="187"/>
                    <a:pt x="958" y="185"/>
                    <a:pt x="960" y="187"/>
                  </a:cubicBezTo>
                  <a:cubicBezTo>
                    <a:pt x="962" y="189"/>
                    <a:pt x="961" y="188"/>
                    <a:pt x="965" y="189"/>
                  </a:cubicBezTo>
                  <a:cubicBezTo>
                    <a:pt x="966" y="189"/>
                    <a:pt x="968" y="189"/>
                    <a:pt x="968" y="190"/>
                  </a:cubicBezTo>
                  <a:cubicBezTo>
                    <a:pt x="968" y="191"/>
                    <a:pt x="964" y="194"/>
                    <a:pt x="962" y="196"/>
                  </a:cubicBezTo>
                  <a:cubicBezTo>
                    <a:pt x="962" y="197"/>
                    <a:pt x="966" y="196"/>
                    <a:pt x="967" y="198"/>
                  </a:cubicBezTo>
                  <a:cubicBezTo>
                    <a:pt x="968" y="199"/>
                    <a:pt x="960" y="199"/>
                    <a:pt x="959" y="201"/>
                  </a:cubicBezTo>
                  <a:cubicBezTo>
                    <a:pt x="957" y="203"/>
                    <a:pt x="960" y="207"/>
                    <a:pt x="960" y="208"/>
                  </a:cubicBezTo>
                  <a:cubicBezTo>
                    <a:pt x="961" y="212"/>
                    <a:pt x="958" y="220"/>
                    <a:pt x="958" y="221"/>
                  </a:cubicBezTo>
                  <a:cubicBezTo>
                    <a:pt x="958" y="224"/>
                    <a:pt x="956" y="227"/>
                    <a:pt x="956" y="231"/>
                  </a:cubicBezTo>
                  <a:cubicBezTo>
                    <a:pt x="956" y="231"/>
                    <a:pt x="959" y="239"/>
                    <a:pt x="958" y="239"/>
                  </a:cubicBezTo>
                  <a:cubicBezTo>
                    <a:pt x="957" y="240"/>
                    <a:pt x="955" y="238"/>
                    <a:pt x="955" y="238"/>
                  </a:cubicBezTo>
                  <a:cubicBezTo>
                    <a:pt x="950" y="242"/>
                    <a:pt x="956" y="245"/>
                    <a:pt x="950" y="246"/>
                  </a:cubicBezTo>
                  <a:cubicBezTo>
                    <a:pt x="949" y="246"/>
                    <a:pt x="949" y="248"/>
                    <a:pt x="949" y="248"/>
                  </a:cubicBezTo>
                  <a:cubicBezTo>
                    <a:pt x="947" y="235"/>
                    <a:pt x="937" y="236"/>
                    <a:pt x="935" y="225"/>
                  </a:cubicBezTo>
                  <a:cubicBezTo>
                    <a:pt x="935" y="223"/>
                    <a:pt x="934" y="220"/>
                    <a:pt x="934" y="218"/>
                  </a:cubicBezTo>
                  <a:cubicBezTo>
                    <a:pt x="933" y="210"/>
                    <a:pt x="939" y="227"/>
                    <a:pt x="940" y="216"/>
                  </a:cubicBezTo>
                  <a:cubicBezTo>
                    <a:pt x="940" y="208"/>
                    <a:pt x="930" y="197"/>
                    <a:pt x="924" y="193"/>
                  </a:cubicBezTo>
                  <a:cubicBezTo>
                    <a:pt x="915" y="189"/>
                    <a:pt x="919" y="208"/>
                    <a:pt x="919" y="210"/>
                  </a:cubicBezTo>
                  <a:cubicBezTo>
                    <a:pt x="919" y="211"/>
                    <a:pt x="918" y="211"/>
                    <a:pt x="919" y="214"/>
                  </a:cubicBezTo>
                  <a:cubicBezTo>
                    <a:pt x="919" y="216"/>
                    <a:pt x="918" y="217"/>
                    <a:pt x="917" y="219"/>
                  </a:cubicBezTo>
                  <a:cubicBezTo>
                    <a:pt x="917" y="220"/>
                    <a:pt x="916" y="223"/>
                    <a:pt x="916" y="223"/>
                  </a:cubicBezTo>
                  <a:cubicBezTo>
                    <a:pt x="909" y="217"/>
                    <a:pt x="912" y="207"/>
                    <a:pt x="908" y="200"/>
                  </a:cubicBezTo>
                  <a:cubicBezTo>
                    <a:pt x="906" y="198"/>
                    <a:pt x="901" y="196"/>
                    <a:pt x="899" y="194"/>
                  </a:cubicBezTo>
                  <a:cubicBezTo>
                    <a:pt x="898" y="193"/>
                    <a:pt x="901" y="196"/>
                    <a:pt x="902" y="195"/>
                  </a:cubicBezTo>
                  <a:cubicBezTo>
                    <a:pt x="903" y="195"/>
                    <a:pt x="903" y="193"/>
                    <a:pt x="904" y="193"/>
                  </a:cubicBezTo>
                  <a:cubicBezTo>
                    <a:pt x="904" y="193"/>
                    <a:pt x="904" y="194"/>
                    <a:pt x="904" y="196"/>
                  </a:cubicBezTo>
                  <a:cubicBezTo>
                    <a:pt x="904" y="196"/>
                    <a:pt x="906" y="196"/>
                    <a:pt x="906" y="196"/>
                  </a:cubicBezTo>
                  <a:cubicBezTo>
                    <a:pt x="907" y="188"/>
                    <a:pt x="905" y="194"/>
                    <a:pt x="910" y="190"/>
                  </a:cubicBezTo>
                  <a:cubicBezTo>
                    <a:pt x="911" y="189"/>
                    <a:pt x="906" y="188"/>
                    <a:pt x="905" y="189"/>
                  </a:cubicBezTo>
                  <a:cubicBezTo>
                    <a:pt x="905" y="190"/>
                    <a:pt x="901" y="188"/>
                    <a:pt x="901" y="188"/>
                  </a:cubicBezTo>
                  <a:cubicBezTo>
                    <a:pt x="899" y="188"/>
                    <a:pt x="899" y="190"/>
                    <a:pt x="897" y="190"/>
                  </a:cubicBezTo>
                  <a:cubicBezTo>
                    <a:pt x="897" y="190"/>
                    <a:pt x="896" y="191"/>
                    <a:pt x="895" y="191"/>
                  </a:cubicBezTo>
                  <a:cubicBezTo>
                    <a:pt x="875" y="189"/>
                    <a:pt x="904" y="187"/>
                    <a:pt x="884" y="187"/>
                  </a:cubicBezTo>
                  <a:cubicBezTo>
                    <a:pt x="882" y="187"/>
                    <a:pt x="885" y="185"/>
                    <a:pt x="886" y="184"/>
                  </a:cubicBezTo>
                  <a:cubicBezTo>
                    <a:pt x="889" y="181"/>
                    <a:pt x="892" y="177"/>
                    <a:pt x="892" y="176"/>
                  </a:cubicBezTo>
                  <a:cubicBezTo>
                    <a:pt x="891" y="175"/>
                    <a:pt x="888" y="177"/>
                    <a:pt x="886" y="176"/>
                  </a:cubicBezTo>
                  <a:cubicBezTo>
                    <a:pt x="885" y="175"/>
                    <a:pt x="886" y="174"/>
                    <a:pt x="886" y="173"/>
                  </a:cubicBezTo>
                  <a:cubicBezTo>
                    <a:pt x="886" y="172"/>
                    <a:pt x="887" y="173"/>
                    <a:pt x="888" y="172"/>
                  </a:cubicBezTo>
                  <a:cubicBezTo>
                    <a:pt x="888" y="171"/>
                    <a:pt x="887" y="170"/>
                    <a:pt x="887" y="170"/>
                  </a:cubicBezTo>
                  <a:cubicBezTo>
                    <a:pt x="888" y="170"/>
                    <a:pt x="897" y="177"/>
                    <a:pt x="895" y="171"/>
                  </a:cubicBezTo>
                  <a:cubicBezTo>
                    <a:pt x="893" y="163"/>
                    <a:pt x="888" y="173"/>
                    <a:pt x="887" y="163"/>
                  </a:cubicBezTo>
                  <a:cubicBezTo>
                    <a:pt x="887" y="162"/>
                    <a:pt x="887" y="162"/>
                    <a:pt x="886" y="161"/>
                  </a:cubicBezTo>
                  <a:cubicBezTo>
                    <a:pt x="885" y="161"/>
                    <a:pt x="876" y="154"/>
                    <a:pt x="879" y="155"/>
                  </a:cubicBezTo>
                  <a:cubicBezTo>
                    <a:pt x="880" y="155"/>
                    <a:pt x="877" y="141"/>
                    <a:pt x="877" y="141"/>
                  </a:cubicBezTo>
                  <a:cubicBezTo>
                    <a:pt x="876" y="138"/>
                    <a:pt x="869" y="135"/>
                    <a:pt x="868" y="132"/>
                  </a:cubicBezTo>
                  <a:cubicBezTo>
                    <a:pt x="868" y="131"/>
                    <a:pt x="870" y="130"/>
                    <a:pt x="869" y="129"/>
                  </a:cubicBezTo>
                  <a:cubicBezTo>
                    <a:pt x="868" y="128"/>
                    <a:pt x="866" y="128"/>
                    <a:pt x="864" y="129"/>
                  </a:cubicBezTo>
                  <a:cubicBezTo>
                    <a:pt x="863" y="130"/>
                    <a:pt x="864" y="132"/>
                    <a:pt x="863" y="133"/>
                  </a:cubicBezTo>
                  <a:cubicBezTo>
                    <a:pt x="859" y="134"/>
                    <a:pt x="862" y="122"/>
                    <a:pt x="860" y="123"/>
                  </a:cubicBezTo>
                  <a:cubicBezTo>
                    <a:pt x="859" y="124"/>
                    <a:pt x="861" y="128"/>
                    <a:pt x="859" y="128"/>
                  </a:cubicBezTo>
                  <a:cubicBezTo>
                    <a:pt x="854" y="130"/>
                    <a:pt x="858" y="127"/>
                    <a:pt x="855" y="132"/>
                  </a:cubicBezTo>
                  <a:cubicBezTo>
                    <a:pt x="854" y="134"/>
                    <a:pt x="848" y="134"/>
                    <a:pt x="849" y="135"/>
                  </a:cubicBezTo>
                  <a:cubicBezTo>
                    <a:pt x="853" y="139"/>
                    <a:pt x="855" y="140"/>
                    <a:pt x="854" y="145"/>
                  </a:cubicBezTo>
                  <a:cubicBezTo>
                    <a:pt x="853" y="147"/>
                    <a:pt x="850" y="141"/>
                    <a:pt x="849" y="141"/>
                  </a:cubicBezTo>
                  <a:cubicBezTo>
                    <a:pt x="843" y="145"/>
                    <a:pt x="846" y="150"/>
                    <a:pt x="846" y="150"/>
                  </a:cubicBezTo>
                  <a:cubicBezTo>
                    <a:pt x="846" y="150"/>
                    <a:pt x="845" y="159"/>
                    <a:pt x="845" y="159"/>
                  </a:cubicBezTo>
                  <a:cubicBezTo>
                    <a:pt x="847" y="166"/>
                    <a:pt x="851" y="161"/>
                    <a:pt x="853" y="161"/>
                  </a:cubicBezTo>
                  <a:cubicBezTo>
                    <a:pt x="854" y="161"/>
                    <a:pt x="850" y="163"/>
                    <a:pt x="851" y="164"/>
                  </a:cubicBezTo>
                  <a:cubicBezTo>
                    <a:pt x="851" y="165"/>
                    <a:pt x="854" y="165"/>
                    <a:pt x="854" y="166"/>
                  </a:cubicBezTo>
                  <a:cubicBezTo>
                    <a:pt x="852" y="167"/>
                    <a:pt x="850" y="165"/>
                    <a:pt x="849" y="166"/>
                  </a:cubicBezTo>
                  <a:cubicBezTo>
                    <a:pt x="844" y="170"/>
                    <a:pt x="851" y="185"/>
                    <a:pt x="851" y="185"/>
                  </a:cubicBezTo>
                  <a:cubicBezTo>
                    <a:pt x="854" y="189"/>
                    <a:pt x="856" y="187"/>
                    <a:pt x="857" y="187"/>
                  </a:cubicBezTo>
                  <a:cubicBezTo>
                    <a:pt x="858" y="188"/>
                    <a:pt x="864" y="193"/>
                    <a:pt x="865" y="192"/>
                  </a:cubicBezTo>
                  <a:cubicBezTo>
                    <a:pt x="866" y="192"/>
                    <a:pt x="866" y="190"/>
                    <a:pt x="867" y="189"/>
                  </a:cubicBezTo>
                  <a:cubicBezTo>
                    <a:pt x="869" y="187"/>
                    <a:pt x="870" y="195"/>
                    <a:pt x="872" y="195"/>
                  </a:cubicBezTo>
                  <a:cubicBezTo>
                    <a:pt x="874" y="196"/>
                    <a:pt x="883" y="187"/>
                    <a:pt x="879" y="198"/>
                  </a:cubicBezTo>
                  <a:cubicBezTo>
                    <a:pt x="879" y="199"/>
                    <a:pt x="878" y="202"/>
                    <a:pt x="876" y="202"/>
                  </a:cubicBezTo>
                  <a:cubicBezTo>
                    <a:pt x="875" y="202"/>
                    <a:pt x="876" y="199"/>
                    <a:pt x="877" y="198"/>
                  </a:cubicBezTo>
                  <a:cubicBezTo>
                    <a:pt x="877" y="197"/>
                    <a:pt x="879" y="195"/>
                    <a:pt x="878" y="194"/>
                  </a:cubicBezTo>
                  <a:cubicBezTo>
                    <a:pt x="877" y="193"/>
                    <a:pt x="876" y="196"/>
                    <a:pt x="874" y="197"/>
                  </a:cubicBezTo>
                  <a:cubicBezTo>
                    <a:pt x="872" y="198"/>
                    <a:pt x="869" y="200"/>
                    <a:pt x="872" y="203"/>
                  </a:cubicBezTo>
                  <a:cubicBezTo>
                    <a:pt x="872" y="204"/>
                    <a:pt x="874" y="202"/>
                    <a:pt x="875" y="203"/>
                  </a:cubicBezTo>
                  <a:cubicBezTo>
                    <a:pt x="875" y="203"/>
                    <a:pt x="867" y="213"/>
                    <a:pt x="870" y="215"/>
                  </a:cubicBezTo>
                  <a:cubicBezTo>
                    <a:pt x="876" y="218"/>
                    <a:pt x="877" y="204"/>
                    <a:pt x="877" y="205"/>
                  </a:cubicBezTo>
                  <a:cubicBezTo>
                    <a:pt x="878" y="206"/>
                    <a:pt x="878" y="206"/>
                    <a:pt x="878" y="207"/>
                  </a:cubicBezTo>
                  <a:cubicBezTo>
                    <a:pt x="878" y="207"/>
                    <a:pt x="878" y="207"/>
                    <a:pt x="879" y="207"/>
                  </a:cubicBezTo>
                  <a:cubicBezTo>
                    <a:pt x="882" y="210"/>
                    <a:pt x="879" y="211"/>
                    <a:pt x="879" y="214"/>
                  </a:cubicBezTo>
                  <a:cubicBezTo>
                    <a:pt x="878" y="220"/>
                    <a:pt x="879" y="216"/>
                    <a:pt x="883" y="216"/>
                  </a:cubicBezTo>
                  <a:cubicBezTo>
                    <a:pt x="884" y="216"/>
                    <a:pt x="877" y="222"/>
                    <a:pt x="876" y="223"/>
                  </a:cubicBezTo>
                  <a:cubicBezTo>
                    <a:pt x="874" y="225"/>
                    <a:pt x="873" y="230"/>
                    <a:pt x="871" y="233"/>
                  </a:cubicBezTo>
                  <a:cubicBezTo>
                    <a:pt x="869" y="236"/>
                    <a:pt x="865" y="232"/>
                    <a:pt x="863" y="234"/>
                  </a:cubicBezTo>
                  <a:cubicBezTo>
                    <a:pt x="859" y="240"/>
                    <a:pt x="866" y="250"/>
                    <a:pt x="869" y="255"/>
                  </a:cubicBezTo>
                  <a:cubicBezTo>
                    <a:pt x="869" y="256"/>
                    <a:pt x="868" y="257"/>
                    <a:pt x="868" y="258"/>
                  </a:cubicBezTo>
                  <a:cubicBezTo>
                    <a:pt x="867" y="254"/>
                    <a:pt x="865" y="263"/>
                    <a:pt x="862" y="259"/>
                  </a:cubicBezTo>
                  <a:cubicBezTo>
                    <a:pt x="861" y="257"/>
                    <a:pt x="866" y="255"/>
                    <a:pt x="865" y="254"/>
                  </a:cubicBezTo>
                  <a:cubicBezTo>
                    <a:pt x="863" y="251"/>
                    <a:pt x="857" y="259"/>
                    <a:pt x="858" y="257"/>
                  </a:cubicBezTo>
                  <a:cubicBezTo>
                    <a:pt x="858" y="255"/>
                    <a:pt x="858" y="254"/>
                    <a:pt x="858" y="253"/>
                  </a:cubicBezTo>
                  <a:cubicBezTo>
                    <a:pt x="857" y="252"/>
                    <a:pt x="856" y="252"/>
                    <a:pt x="855" y="249"/>
                  </a:cubicBezTo>
                  <a:cubicBezTo>
                    <a:pt x="853" y="247"/>
                    <a:pt x="858" y="247"/>
                    <a:pt x="857" y="245"/>
                  </a:cubicBezTo>
                  <a:cubicBezTo>
                    <a:pt x="857" y="241"/>
                    <a:pt x="857" y="233"/>
                    <a:pt x="858" y="228"/>
                  </a:cubicBezTo>
                  <a:cubicBezTo>
                    <a:pt x="859" y="227"/>
                    <a:pt x="856" y="230"/>
                    <a:pt x="855" y="231"/>
                  </a:cubicBezTo>
                  <a:cubicBezTo>
                    <a:pt x="853" y="232"/>
                    <a:pt x="852" y="239"/>
                    <a:pt x="850" y="237"/>
                  </a:cubicBezTo>
                  <a:cubicBezTo>
                    <a:pt x="849" y="235"/>
                    <a:pt x="851" y="235"/>
                    <a:pt x="852" y="234"/>
                  </a:cubicBezTo>
                  <a:cubicBezTo>
                    <a:pt x="852" y="234"/>
                    <a:pt x="854" y="228"/>
                    <a:pt x="853" y="228"/>
                  </a:cubicBezTo>
                  <a:cubicBezTo>
                    <a:pt x="852" y="229"/>
                    <a:pt x="852" y="231"/>
                    <a:pt x="851" y="232"/>
                  </a:cubicBezTo>
                  <a:cubicBezTo>
                    <a:pt x="851" y="233"/>
                    <a:pt x="851" y="230"/>
                    <a:pt x="851" y="230"/>
                  </a:cubicBezTo>
                  <a:cubicBezTo>
                    <a:pt x="850" y="230"/>
                    <a:pt x="850" y="229"/>
                    <a:pt x="849" y="230"/>
                  </a:cubicBezTo>
                  <a:cubicBezTo>
                    <a:pt x="843" y="232"/>
                    <a:pt x="849" y="222"/>
                    <a:pt x="841" y="224"/>
                  </a:cubicBezTo>
                  <a:cubicBezTo>
                    <a:pt x="841" y="224"/>
                    <a:pt x="841" y="225"/>
                    <a:pt x="842" y="226"/>
                  </a:cubicBezTo>
                  <a:cubicBezTo>
                    <a:pt x="842" y="226"/>
                    <a:pt x="842" y="226"/>
                    <a:pt x="842" y="226"/>
                  </a:cubicBezTo>
                  <a:cubicBezTo>
                    <a:pt x="841" y="226"/>
                    <a:pt x="838" y="223"/>
                    <a:pt x="838" y="223"/>
                  </a:cubicBezTo>
                  <a:cubicBezTo>
                    <a:pt x="838" y="232"/>
                    <a:pt x="838" y="225"/>
                    <a:pt x="836" y="230"/>
                  </a:cubicBezTo>
                  <a:cubicBezTo>
                    <a:pt x="836" y="231"/>
                    <a:pt x="833" y="227"/>
                    <a:pt x="832" y="227"/>
                  </a:cubicBezTo>
                  <a:cubicBezTo>
                    <a:pt x="831" y="227"/>
                    <a:pt x="833" y="229"/>
                    <a:pt x="832" y="229"/>
                  </a:cubicBezTo>
                  <a:cubicBezTo>
                    <a:pt x="831" y="230"/>
                    <a:pt x="829" y="228"/>
                    <a:pt x="830" y="229"/>
                  </a:cubicBezTo>
                  <a:cubicBezTo>
                    <a:pt x="831" y="231"/>
                    <a:pt x="837" y="243"/>
                    <a:pt x="837" y="243"/>
                  </a:cubicBezTo>
                  <a:cubicBezTo>
                    <a:pt x="839" y="243"/>
                    <a:pt x="839" y="233"/>
                    <a:pt x="846" y="239"/>
                  </a:cubicBezTo>
                  <a:cubicBezTo>
                    <a:pt x="850" y="244"/>
                    <a:pt x="847" y="249"/>
                    <a:pt x="843" y="249"/>
                  </a:cubicBezTo>
                  <a:cubicBezTo>
                    <a:pt x="837" y="249"/>
                    <a:pt x="834" y="235"/>
                    <a:pt x="832" y="236"/>
                  </a:cubicBezTo>
                  <a:cubicBezTo>
                    <a:pt x="826" y="239"/>
                    <a:pt x="834" y="243"/>
                    <a:pt x="835" y="244"/>
                  </a:cubicBezTo>
                  <a:cubicBezTo>
                    <a:pt x="835" y="245"/>
                    <a:pt x="830" y="247"/>
                    <a:pt x="829" y="247"/>
                  </a:cubicBezTo>
                  <a:cubicBezTo>
                    <a:pt x="826" y="248"/>
                    <a:pt x="820" y="244"/>
                    <a:pt x="816" y="244"/>
                  </a:cubicBezTo>
                  <a:cubicBezTo>
                    <a:pt x="808" y="242"/>
                    <a:pt x="807" y="249"/>
                    <a:pt x="802" y="249"/>
                  </a:cubicBezTo>
                  <a:cubicBezTo>
                    <a:pt x="795" y="249"/>
                    <a:pt x="799" y="245"/>
                    <a:pt x="795" y="249"/>
                  </a:cubicBezTo>
                  <a:cubicBezTo>
                    <a:pt x="794" y="250"/>
                    <a:pt x="793" y="247"/>
                    <a:pt x="792" y="246"/>
                  </a:cubicBezTo>
                  <a:cubicBezTo>
                    <a:pt x="789" y="245"/>
                    <a:pt x="785" y="243"/>
                    <a:pt x="783" y="240"/>
                  </a:cubicBezTo>
                  <a:cubicBezTo>
                    <a:pt x="782" y="238"/>
                    <a:pt x="783" y="236"/>
                    <a:pt x="782" y="236"/>
                  </a:cubicBezTo>
                  <a:cubicBezTo>
                    <a:pt x="781" y="236"/>
                    <a:pt x="774" y="244"/>
                    <a:pt x="771" y="240"/>
                  </a:cubicBezTo>
                  <a:cubicBezTo>
                    <a:pt x="770" y="238"/>
                    <a:pt x="771" y="231"/>
                    <a:pt x="767" y="231"/>
                  </a:cubicBezTo>
                  <a:cubicBezTo>
                    <a:pt x="766" y="231"/>
                    <a:pt x="767" y="234"/>
                    <a:pt x="766" y="234"/>
                  </a:cubicBezTo>
                  <a:cubicBezTo>
                    <a:pt x="760" y="234"/>
                    <a:pt x="764" y="213"/>
                    <a:pt x="754" y="215"/>
                  </a:cubicBezTo>
                  <a:cubicBezTo>
                    <a:pt x="747" y="216"/>
                    <a:pt x="741" y="221"/>
                    <a:pt x="733" y="223"/>
                  </a:cubicBezTo>
                  <a:cubicBezTo>
                    <a:pt x="731" y="223"/>
                    <a:pt x="729" y="229"/>
                    <a:pt x="728" y="231"/>
                  </a:cubicBezTo>
                  <a:cubicBezTo>
                    <a:pt x="728" y="232"/>
                    <a:pt x="727" y="232"/>
                    <a:pt x="727" y="232"/>
                  </a:cubicBezTo>
                  <a:cubicBezTo>
                    <a:pt x="733" y="232"/>
                    <a:pt x="732" y="236"/>
                    <a:pt x="732" y="236"/>
                  </a:cubicBezTo>
                  <a:cubicBezTo>
                    <a:pt x="736" y="235"/>
                    <a:pt x="738" y="235"/>
                    <a:pt x="738" y="235"/>
                  </a:cubicBezTo>
                  <a:cubicBezTo>
                    <a:pt x="738" y="235"/>
                    <a:pt x="737" y="234"/>
                    <a:pt x="737" y="231"/>
                  </a:cubicBezTo>
                  <a:cubicBezTo>
                    <a:pt x="738" y="230"/>
                    <a:pt x="742" y="231"/>
                    <a:pt x="742" y="231"/>
                  </a:cubicBezTo>
                  <a:cubicBezTo>
                    <a:pt x="749" y="236"/>
                    <a:pt x="738" y="223"/>
                    <a:pt x="750" y="232"/>
                  </a:cubicBezTo>
                  <a:cubicBezTo>
                    <a:pt x="751" y="233"/>
                    <a:pt x="750" y="231"/>
                    <a:pt x="750" y="231"/>
                  </a:cubicBezTo>
                  <a:cubicBezTo>
                    <a:pt x="750" y="230"/>
                    <a:pt x="751" y="230"/>
                    <a:pt x="751" y="229"/>
                  </a:cubicBezTo>
                  <a:cubicBezTo>
                    <a:pt x="751" y="228"/>
                    <a:pt x="750" y="227"/>
                    <a:pt x="751" y="226"/>
                  </a:cubicBezTo>
                  <a:cubicBezTo>
                    <a:pt x="753" y="224"/>
                    <a:pt x="759" y="220"/>
                    <a:pt x="760" y="223"/>
                  </a:cubicBezTo>
                  <a:cubicBezTo>
                    <a:pt x="760" y="233"/>
                    <a:pt x="753" y="225"/>
                    <a:pt x="751" y="231"/>
                  </a:cubicBezTo>
                  <a:cubicBezTo>
                    <a:pt x="749" y="237"/>
                    <a:pt x="752" y="233"/>
                    <a:pt x="748" y="237"/>
                  </a:cubicBezTo>
                  <a:cubicBezTo>
                    <a:pt x="747" y="238"/>
                    <a:pt x="745" y="236"/>
                    <a:pt x="744" y="236"/>
                  </a:cubicBezTo>
                  <a:cubicBezTo>
                    <a:pt x="742" y="237"/>
                    <a:pt x="741" y="240"/>
                    <a:pt x="739" y="240"/>
                  </a:cubicBezTo>
                  <a:cubicBezTo>
                    <a:pt x="740" y="244"/>
                    <a:pt x="734" y="242"/>
                    <a:pt x="735" y="248"/>
                  </a:cubicBezTo>
                  <a:cubicBezTo>
                    <a:pt x="736" y="252"/>
                    <a:pt x="737" y="251"/>
                    <a:pt x="738" y="256"/>
                  </a:cubicBezTo>
                  <a:cubicBezTo>
                    <a:pt x="738" y="260"/>
                    <a:pt x="746" y="272"/>
                    <a:pt x="744" y="272"/>
                  </a:cubicBezTo>
                  <a:cubicBezTo>
                    <a:pt x="742" y="272"/>
                    <a:pt x="742" y="268"/>
                    <a:pt x="740" y="268"/>
                  </a:cubicBezTo>
                  <a:cubicBezTo>
                    <a:pt x="739" y="268"/>
                    <a:pt x="739" y="269"/>
                    <a:pt x="739" y="271"/>
                  </a:cubicBezTo>
                  <a:cubicBezTo>
                    <a:pt x="738" y="270"/>
                    <a:pt x="736" y="268"/>
                    <a:pt x="738" y="269"/>
                  </a:cubicBezTo>
                  <a:cubicBezTo>
                    <a:pt x="740" y="270"/>
                    <a:pt x="739" y="264"/>
                    <a:pt x="738" y="265"/>
                  </a:cubicBezTo>
                  <a:cubicBezTo>
                    <a:pt x="737" y="266"/>
                    <a:pt x="739" y="267"/>
                    <a:pt x="738" y="268"/>
                  </a:cubicBezTo>
                  <a:cubicBezTo>
                    <a:pt x="738" y="269"/>
                    <a:pt x="737" y="266"/>
                    <a:pt x="737" y="267"/>
                  </a:cubicBezTo>
                  <a:cubicBezTo>
                    <a:pt x="734" y="267"/>
                    <a:pt x="739" y="278"/>
                    <a:pt x="740" y="279"/>
                  </a:cubicBezTo>
                  <a:cubicBezTo>
                    <a:pt x="741" y="281"/>
                    <a:pt x="743" y="286"/>
                    <a:pt x="741" y="285"/>
                  </a:cubicBezTo>
                  <a:cubicBezTo>
                    <a:pt x="739" y="282"/>
                    <a:pt x="733" y="271"/>
                    <a:pt x="733" y="270"/>
                  </a:cubicBezTo>
                  <a:cubicBezTo>
                    <a:pt x="733" y="270"/>
                    <a:pt x="728" y="263"/>
                    <a:pt x="728" y="263"/>
                  </a:cubicBezTo>
                  <a:cubicBezTo>
                    <a:pt x="730" y="263"/>
                    <a:pt x="733" y="267"/>
                    <a:pt x="735" y="266"/>
                  </a:cubicBezTo>
                  <a:cubicBezTo>
                    <a:pt x="741" y="262"/>
                    <a:pt x="730" y="257"/>
                    <a:pt x="730" y="257"/>
                  </a:cubicBezTo>
                  <a:cubicBezTo>
                    <a:pt x="728" y="255"/>
                    <a:pt x="729" y="247"/>
                    <a:pt x="728" y="249"/>
                  </a:cubicBezTo>
                  <a:cubicBezTo>
                    <a:pt x="727" y="251"/>
                    <a:pt x="727" y="253"/>
                    <a:pt x="727" y="254"/>
                  </a:cubicBezTo>
                  <a:cubicBezTo>
                    <a:pt x="727" y="255"/>
                    <a:pt x="727" y="257"/>
                    <a:pt x="726" y="257"/>
                  </a:cubicBezTo>
                  <a:cubicBezTo>
                    <a:pt x="725" y="258"/>
                    <a:pt x="724" y="247"/>
                    <a:pt x="724" y="247"/>
                  </a:cubicBezTo>
                  <a:cubicBezTo>
                    <a:pt x="721" y="243"/>
                    <a:pt x="720" y="249"/>
                    <a:pt x="717" y="247"/>
                  </a:cubicBezTo>
                  <a:cubicBezTo>
                    <a:pt x="715" y="245"/>
                    <a:pt x="715" y="239"/>
                    <a:pt x="714" y="239"/>
                  </a:cubicBezTo>
                  <a:cubicBezTo>
                    <a:pt x="711" y="238"/>
                    <a:pt x="714" y="241"/>
                    <a:pt x="713" y="241"/>
                  </a:cubicBezTo>
                  <a:cubicBezTo>
                    <a:pt x="711" y="241"/>
                    <a:pt x="712" y="239"/>
                    <a:pt x="711" y="240"/>
                  </a:cubicBezTo>
                  <a:cubicBezTo>
                    <a:pt x="700" y="247"/>
                    <a:pt x="699" y="242"/>
                    <a:pt x="690" y="245"/>
                  </a:cubicBezTo>
                  <a:cubicBezTo>
                    <a:pt x="685" y="247"/>
                    <a:pt x="658" y="238"/>
                    <a:pt x="658" y="236"/>
                  </a:cubicBezTo>
                  <a:cubicBezTo>
                    <a:pt x="658" y="234"/>
                    <a:pt x="662" y="235"/>
                    <a:pt x="663" y="233"/>
                  </a:cubicBezTo>
                  <a:cubicBezTo>
                    <a:pt x="664" y="231"/>
                    <a:pt x="663" y="226"/>
                    <a:pt x="665" y="226"/>
                  </a:cubicBezTo>
                  <a:cubicBezTo>
                    <a:pt x="666" y="226"/>
                    <a:pt x="673" y="230"/>
                    <a:pt x="675" y="229"/>
                  </a:cubicBezTo>
                  <a:cubicBezTo>
                    <a:pt x="676" y="227"/>
                    <a:pt x="677" y="223"/>
                    <a:pt x="676" y="223"/>
                  </a:cubicBezTo>
                  <a:cubicBezTo>
                    <a:pt x="675" y="223"/>
                    <a:pt x="674" y="225"/>
                    <a:pt x="674" y="224"/>
                  </a:cubicBezTo>
                  <a:cubicBezTo>
                    <a:pt x="673" y="222"/>
                    <a:pt x="673" y="218"/>
                    <a:pt x="672" y="216"/>
                  </a:cubicBezTo>
                  <a:cubicBezTo>
                    <a:pt x="671" y="214"/>
                    <a:pt x="657" y="201"/>
                    <a:pt x="654" y="206"/>
                  </a:cubicBezTo>
                  <a:cubicBezTo>
                    <a:pt x="653" y="207"/>
                    <a:pt x="659" y="210"/>
                    <a:pt x="657" y="211"/>
                  </a:cubicBezTo>
                  <a:cubicBezTo>
                    <a:pt x="656" y="211"/>
                    <a:pt x="648" y="206"/>
                    <a:pt x="647" y="206"/>
                  </a:cubicBezTo>
                  <a:cubicBezTo>
                    <a:pt x="646" y="205"/>
                    <a:pt x="620" y="191"/>
                    <a:pt x="618" y="188"/>
                  </a:cubicBezTo>
                  <a:cubicBezTo>
                    <a:pt x="613" y="183"/>
                    <a:pt x="611" y="176"/>
                    <a:pt x="604" y="173"/>
                  </a:cubicBezTo>
                  <a:cubicBezTo>
                    <a:pt x="590" y="168"/>
                    <a:pt x="595" y="175"/>
                    <a:pt x="588" y="181"/>
                  </a:cubicBezTo>
                  <a:cubicBezTo>
                    <a:pt x="583" y="185"/>
                    <a:pt x="584" y="180"/>
                    <a:pt x="582" y="180"/>
                  </a:cubicBezTo>
                  <a:cubicBezTo>
                    <a:pt x="581" y="180"/>
                    <a:pt x="581" y="182"/>
                    <a:pt x="578" y="181"/>
                  </a:cubicBezTo>
                  <a:cubicBezTo>
                    <a:pt x="574" y="178"/>
                    <a:pt x="584" y="174"/>
                    <a:pt x="583" y="172"/>
                  </a:cubicBezTo>
                  <a:cubicBezTo>
                    <a:pt x="583" y="171"/>
                    <a:pt x="580" y="171"/>
                    <a:pt x="579" y="170"/>
                  </a:cubicBezTo>
                  <a:cubicBezTo>
                    <a:pt x="578" y="168"/>
                    <a:pt x="582" y="162"/>
                    <a:pt x="582" y="160"/>
                  </a:cubicBezTo>
                  <a:cubicBezTo>
                    <a:pt x="582" y="159"/>
                    <a:pt x="583" y="159"/>
                    <a:pt x="583" y="159"/>
                  </a:cubicBezTo>
                  <a:cubicBezTo>
                    <a:pt x="582" y="158"/>
                    <a:pt x="580" y="162"/>
                    <a:pt x="576" y="165"/>
                  </a:cubicBezTo>
                  <a:cubicBezTo>
                    <a:pt x="578" y="164"/>
                    <a:pt x="578" y="165"/>
                    <a:pt x="576" y="170"/>
                  </a:cubicBezTo>
                  <a:cubicBezTo>
                    <a:pt x="575" y="172"/>
                    <a:pt x="568" y="169"/>
                    <a:pt x="569" y="171"/>
                  </a:cubicBezTo>
                  <a:cubicBezTo>
                    <a:pt x="571" y="173"/>
                    <a:pt x="574" y="179"/>
                    <a:pt x="567" y="179"/>
                  </a:cubicBezTo>
                  <a:cubicBezTo>
                    <a:pt x="557" y="180"/>
                    <a:pt x="561" y="142"/>
                    <a:pt x="553" y="138"/>
                  </a:cubicBezTo>
                  <a:cubicBezTo>
                    <a:pt x="552" y="138"/>
                    <a:pt x="551" y="139"/>
                    <a:pt x="551" y="140"/>
                  </a:cubicBezTo>
                  <a:cubicBezTo>
                    <a:pt x="548" y="145"/>
                    <a:pt x="550" y="147"/>
                    <a:pt x="554" y="150"/>
                  </a:cubicBezTo>
                  <a:cubicBezTo>
                    <a:pt x="555" y="150"/>
                    <a:pt x="553" y="149"/>
                    <a:pt x="552" y="149"/>
                  </a:cubicBezTo>
                  <a:cubicBezTo>
                    <a:pt x="551" y="149"/>
                    <a:pt x="547" y="148"/>
                    <a:pt x="546" y="150"/>
                  </a:cubicBezTo>
                  <a:cubicBezTo>
                    <a:pt x="545" y="151"/>
                    <a:pt x="538" y="163"/>
                    <a:pt x="537" y="160"/>
                  </a:cubicBezTo>
                  <a:cubicBezTo>
                    <a:pt x="535" y="156"/>
                    <a:pt x="535" y="156"/>
                    <a:pt x="538" y="155"/>
                  </a:cubicBezTo>
                  <a:cubicBezTo>
                    <a:pt x="537" y="155"/>
                    <a:pt x="537" y="155"/>
                    <a:pt x="537" y="155"/>
                  </a:cubicBezTo>
                  <a:cubicBezTo>
                    <a:pt x="534" y="156"/>
                    <a:pt x="526" y="154"/>
                    <a:pt x="524" y="156"/>
                  </a:cubicBezTo>
                  <a:cubicBezTo>
                    <a:pt x="520" y="158"/>
                    <a:pt x="519" y="162"/>
                    <a:pt x="517" y="164"/>
                  </a:cubicBezTo>
                  <a:cubicBezTo>
                    <a:pt x="516" y="165"/>
                    <a:pt x="513" y="170"/>
                    <a:pt x="513" y="169"/>
                  </a:cubicBezTo>
                  <a:cubicBezTo>
                    <a:pt x="514" y="160"/>
                    <a:pt x="516" y="167"/>
                    <a:pt x="517" y="158"/>
                  </a:cubicBezTo>
                  <a:cubicBezTo>
                    <a:pt x="517" y="158"/>
                    <a:pt x="517" y="158"/>
                    <a:pt x="517" y="158"/>
                  </a:cubicBezTo>
                  <a:cubicBezTo>
                    <a:pt x="517" y="158"/>
                    <a:pt x="517" y="158"/>
                    <a:pt x="517" y="158"/>
                  </a:cubicBezTo>
                  <a:cubicBezTo>
                    <a:pt x="519" y="157"/>
                    <a:pt x="533" y="151"/>
                    <a:pt x="534" y="150"/>
                  </a:cubicBezTo>
                  <a:cubicBezTo>
                    <a:pt x="536" y="149"/>
                    <a:pt x="537" y="141"/>
                    <a:pt x="535" y="143"/>
                  </a:cubicBezTo>
                  <a:cubicBezTo>
                    <a:pt x="533" y="144"/>
                    <a:pt x="532" y="148"/>
                    <a:pt x="530" y="147"/>
                  </a:cubicBezTo>
                  <a:cubicBezTo>
                    <a:pt x="529" y="147"/>
                    <a:pt x="527" y="143"/>
                    <a:pt x="526" y="144"/>
                  </a:cubicBezTo>
                  <a:cubicBezTo>
                    <a:pt x="526" y="145"/>
                    <a:pt x="525" y="143"/>
                    <a:pt x="524" y="143"/>
                  </a:cubicBezTo>
                  <a:cubicBezTo>
                    <a:pt x="521" y="143"/>
                    <a:pt x="517" y="151"/>
                    <a:pt x="517" y="150"/>
                  </a:cubicBezTo>
                  <a:cubicBezTo>
                    <a:pt x="516" y="149"/>
                    <a:pt x="517" y="148"/>
                    <a:pt x="516" y="146"/>
                  </a:cubicBezTo>
                  <a:cubicBezTo>
                    <a:pt x="516" y="146"/>
                    <a:pt x="510" y="152"/>
                    <a:pt x="507" y="151"/>
                  </a:cubicBezTo>
                  <a:cubicBezTo>
                    <a:pt x="507" y="151"/>
                    <a:pt x="505" y="150"/>
                    <a:pt x="505" y="150"/>
                  </a:cubicBezTo>
                  <a:cubicBezTo>
                    <a:pt x="499" y="152"/>
                    <a:pt x="489" y="155"/>
                    <a:pt x="480" y="159"/>
                  </a:cubicBezTo>
                  <a:cubicBezTo>
                    <a:pt x="475" y="161"/>
                    <a:pt x="480" y="168"/>
                    <a:pt x="479" y="170"/>
                  </a:cubicBezTo>
                  <a:cubicBezTo>
                    <a:pt x="479" y="171"/>
                    <a:pt x="477" y="170"/>
                    <a:pt x="477" y="169"/>
                  </a:cubicBezTo>
                  <a:cubicBezTo>
                    <a:pt x="476" y="167"/>
                    <a:pt x="472" y="156"/>
                    <a:pt x="468" y="161"/>
                  </a:cubicBezTo>
                  <a:cubicBezTo>
                    <a:pt x="467" y="162"/>
                    <a:pt x="469" y="162"/>
                    <a:pt x="470" y="163"/>
                  </a:cubicBezTo>
                  <a:cubicBezTo>
                    <a:pt x="470" y="164"/>
                    <a:pt x="468" y="163"/>
                    <a:pt x="469" y="166"/>
                  </a:cubicBezTo>
                  <a:cubicBezTo>
                    <a:pt x="469" y="167"/>
                    <a:pt x="471" y="168"/>
                    <a:pt x="470" y="168"/>
                  </a:cubicBezTo>
                  <a:cubicBezTo>
                    <a:pt x="467" y="168"/>
                    <a:pt x="466" y="163"/>
                    <a:pt x="465" y="161"/>
                  </a:cubicBezTo>
                  <a:cubicBezTo>
                    <a:pt x="463" y="157"/>
                    <a:pt x="457" y="156"/>
                    <a:pt x="453" y="153"/>
                  </a:cubicBezTo>
                  <a:cubicBezTo>
                    <a:pt x="446" y="148"/>
                    <a:pt x="445" y="139"/>
                    <a:pt x="442" y="132"/>
                  </a:cubicBezTo>
                  <a:cubicBezTo>
                    <a:pt x="438" y="125"/>
                    <a:pt x="424" y="122"/>
                    <a:pt x="423" y="120"/>
                  </a:cubicBezTo>
                  <a:cubicBezTo>
                    <a:pt x="421" y="114"/>
                    <a:pt x="417" y="100"/>
                    <a:pt x="410" y="99"/>
                  </a:cubicBezTo>
                  <a:cubicBezTo>
                    <a:pt x="406" y="98"/>
                    <a:pt x="406" y="99"/>
                    <a:pt x="404" y="100"/>
                  </a:cubicBezTo>
                  <a:cubicBezTo>
                    <a:pt x="403" y="100"/>
                    <a:pt x="405" y="98"/>
                    <a:pt x="404" y="98"/>
                  </a:cubicBezTo>
                  <a:cubicBezTo>
                    <a:pt x="404" y="97"/>
                    <a:pt x="395" y="98"/>
                    <a:pt x="393" y="94"/>
                  </a:cubicBezTo>
                  <a:cubicBezTo>
                    <a:pt x="392" y="91"/>
                    <a:pt x="391" y="87"/>
                    <a:pt x="385" y="84"/>
                  </a:cubicBezTo>
                  <a:cubicBezTo>
                    <a:pt x="382" y="82"/>
                    <a:pt x="382" y="84"/>
                    <a:pt x="380" y="82"/>
                  </a:cubicBezTo>
                  <a:cubicBezTo>
                    <a:pt x="374" y="76"/>
                    <a:pt x="372" y="71"/>
                    <a:pt x="367" y="65"/>
                  </a:cubicBezTo>
                  <a:cubicBezTo>
                    <a:pt x="364" y="60"/>
                    <a:pt x="344" y="58"/>
                    <a:pt x="344" y="52"/>
                  </a:cubicBezTo>
                  <a:cubicBezTo>
                    <a:pt x="344" y="51"/>
                    <a:pt x="347" y="52"/>
                    <a:pt x="347" y="51"/>
                  </a:cubicBezTo>
                  <a:cubicBezTo>
                    <a:pt x="348" y="50"/>
                    <a:pt x="339" y="46"/>
                    <a:pt x="340" y="46"/>
                  </a:cubicBezTo>
                  <a:cubicBezTo>
                    <a:pt x="343" y="48"/>
                    <a:pt x="344" y="48"/>
                    <a:pt x="345" y="49"/>
                  </a:cubicBezTo>
                  <a:cubicBezTo>
                    <a:pt x="344" y="48"/>
                    <a:pt x="342" y="46"/>
                    <a:pt x="343" y="45"/>
                  </a:cubicBezTo>
                  <a:cubicBezTo>
                    <a:pt x="344" y="40"/>
                    <a:pt x="350" y="44"/>
                    <a:pt x="347" y="40"/>
                  </a:cubicBezTo>
                  <a:cubicBezTo>
                    <a:pt x="346" y="39"/>
                    <a:pt x="345" y="37"/>
                    <a:pt x="344" y="38"/>
                  </a:cubicBezTo>
                  <a:cubicBezTo>
                    <a:pt x="344" y="38"/>
                    <a:pt x="344" y="40"/>
                    <a:pt x="344" y="40"/>
                  </a:cubicBezTo>
                  <a:cubicBezTo>
                    <a:pt x="340" y="32"/>
                    <a:pt x="334" y="35"/>
                    <a:pt x="331" y="32"/>
                  </a:cubicBezTo>
                  <a:cubicBezTo>
                    <a:pt x="330" y="31"/>
                    <a:pt x="329" y="31"/>
                    <a:pt x="329" y="30"/>
                  </a:cubicBezTo>
                  <a:cubicBezTo>
                    <a:pt x="329" y="28"/>
                    <a:pt x="331" y="27"/>
                    <a:pt x="332" y="25"/>
                  </a:cubicBezTo>
                  <a:cubicBezTo>
                    <a:pt x="334" y="13"/>
                    <a:pt x="324" y="30"/>
                    <a:pt x="330" y="20"/>
                  </a:cubicBezTo>
                  <a:cubicBezTo>
                    <a:pt x="329" y="21"/>
                    <a:pt x="329" y="21"/>
                    <a:pt x="329" y="21"/>
                  </a:cubicBezTo>
                  <a:cubicBezTo>
                    <a:pt x="327" y="22"/>
                    <a:pt x="330" y="18"/>
                    <a:pt x="327" y="23"/>
                  </a:cubicBezTo>
                  <a:cubicBezTo>
                    <a:pt x="326" y="24"/>
                    <a:pt x="322" y="21"/>
                    <a:pt x="318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4"/>
                    <a:pt x="321" y="24"/>
                    <a:pt x="326" y="18"/>
                  </a:cubicBezTo>
                  <a:cubicBezTo>
                    <a:pt x="328" y="16"/>
                    <a:pt x="322" y="12"/>
                    <a:pt x="321" y="10"/>
                  </a:cubicBezTo>
                  <a:cubicBezTo>
                    <a:pt x="321" y="9"/>
                    <a:pt x="324" y="8"/>
                    <a:pt x="323" y="7"/>
                  </a:cubicBezTo>
                  <a:cubicBezTo>
                    <a:pt x="322" y="5"/>
                    <a:pt x="310" y="11"/>
                    <a:pt x="308" y="12"/>
                  </a:cubicBezTo>
                  <a:cubicBezTo>
                    <a:pt x="298" y="14"/>
                    <a:pt x="300" y="7"/>
                    <a:pt x="294" y="6"/>
                  </a:cubicBezTo>
                  <a:cubicBezTo>
                    <a:pt x="293" y="6"/>
                    <a:pt x="292" y="9"/>
                    <a:pt x="291" y="9"/>
                  </a:cubicBezTo>
                  <a:cubicBezTo>
                    <a:pt x="290" y="9"/>
                    <a:pt x="292" y="7"/>
                    <a:pt x="292" y="6"/>
                  </a:cubicBezTo>
                  <a:cubicBezTo>
                    <a:pt x="292" y="6"/>
                    <a:pt x="290" y="5"/>
                    <a:pt x="291" y="5"/>
                  </a:cubicBezTo>
                  <a:cubicBezTo>
                    <a:pt x="291" y="5"/>
                    <a:pt x="292" y="5"/>
                    <a:pt x="292" y="5"/>
                  </a:cubicBezTo>
                  <a:cubicBezTo>
                    <a:pt x="292" y="5"/>
                    <a:pt x="292" y="4"/>
                    <a:pt x="292" y="4"/>
                  </a:cubicBezTo>
                  <a:cubicBezTo>
                    <a:pt x="289" y="4"/>
                    <a:pt x="287" y="4"/>
                    <a:pt x="283" y="5"/>
                  </a:cubicBezTo>
                  <a:cubicBezTo>
                    <a:pt x="283" y="5"/>
                    <a:pt x="282" y="5"/>
                    <a:pt x="283" y="6"/>
                  </a:cubicBezTo>
                  <a:cubicBezTo>
                    <a:pt x="285" y="7"/>
                    <a:pt x="282" y="9"/>
                    <a:pt x="285" y="11"/>
                  </a:cubicBezTo>
                  <a:cubicBezTo>
                    <a:pt x="286" y="11"/>
                    <a:pt x="289" y="12"/>
                    <a:pt x="288" y="12"/>
                  </a:cubicBezTo>
                  <a:cubicBezTo>
                    <a:pt x="279" y="8"/>
                    <a:pt x="284" y="12"/>
                    <a:pt x="279" y="17"/>
                  </a:cubicBezTo>
                  <a:cubicBezTo>
                    <a:pt x="278" y="17"/>
                    <a:pt x="279" y="14"/>
                    <a:pt x="279" y="13"/>
                  </a:cubicBezTo>
                  <a:cubicBezTo>
                    <a:pt x="279" y="13"/>
                    <a:pt x="280" y="12"/>
                    <a:pt x="280" y="12"/>
                  </a:cubicBezTo>
                  <a:cubicBezTo>
                    <a:pt x="279" y="11"/>
                    <a:pt x="277" y="12"/>
                    <a:pt x="278" y="12"/>
                  </a:cubicBezTo>
                  <a:cubicBezTo>
                    <a:pt x="280" y="10"/>
                    <a:pt x="284" y="7"/>
                    <a:pt x="282" y="5"/>
                  </a:cubicBezTo>
                  <a:cubicBezTo>
                    <a:pt x="282" y="5"/>
                    <a:pt x="272" y="7"/>
                    <a:pt x="271" y="7"/>
                  </a:cubicBezTo>
                  <a:cubicBezTo>
                    <a:pt x="269" y="6"/>
                    <a:pt x="266" y="6"/>
                    <a:pt x="264" y="5"/>
                  </a:cubicBezTo>
                  <a:cubicBezTo>
                    <a:pt x="262" y="5"/>
                    <a:pt x="259" y="5"/>
                    <a:pt x="260" y="4"/>
                  </a:cubicBezTo>
                  <a:cubicBezTo>
                    <a:pt x="262" y="3"/>
                    <a:pt x="267" y="7"/>
                    <a:pt x="264" y="2"/>
                  </a:cubicBezTo>
                  <a:cubicBezTo>
                    <a:pt x="264" y="0"/>
                    <a:pt x="258" y="5"/>
                    <a:pt x="256" y="5"/>
                  </a:cubicBezTo>
                  <a:cubicBezTo>
                    <a:pt x="255" y="5"/>
                    <a:pt x="247" y="6"/>
                    <a:pt x="246" y="8"/>
                  </a:cubicBezTo>
                  <a:cubicBezTo>
                    <a:pt x="241" y="14"/>
                    <a:pt x="238" y="17"/>
                    <a:pt x="229" y="18"/>
                  </a:cubicBezTo>
                  <a:cubicBezTo>
                    <a:pt x="220" y="19"/>
                    <a:pt x="212" y="12"/>
                    <a:pt x="206" y="6"/>
                  </a:cubicBezTo>
                  <a:cubicBezTo>
                    <a:pt x="206" y="5"/>
                    <a:pt x="205" y="8"/>
                    <a:pt x="204" y="9"/>
                  </a:cubicBezTo>
                  <a:cubicBezTo>
                    <a:pt x="202" y="12"/>
                    <a:pt x="200" y="16"/>
                    <a:pt x="197" y="16"/>
                  </a:cubicBezTo>
                  <a:cubicBezTo>
                    <a:pt x="195" y="15"/>
                    <a:pt x="191" y="12"/>
                    <a:pt x="192" y="13"/>
                  </a:cubicBezTo>
                  <a:cubicBezTo>
                    <a:pt x="197" y="24"/>
                    <a:pt x="200" y="36"/>
                    <a:pt x="200" y="46"/>
                  </a:cubicBezTo>
                  <a:cubicBezTo>
                    <a:pt x="201" y="52"/>
                    <a:pt x="195" y="55"/>
                    <a:pt x="195" y="60"/>
                  </a:cubicBezTo>
                  <a:cubicBezTo>
                    <a:pt x="195" y="72"/>
                    <a:pt x="209" y="65"/>
                    <a:pt x="207" y="68"/>
                  </a:cubicBezTo>
                  <a:cubicBezTo>
                    <a:pt x="200" y="76"/>
                    <a:pt x="209" y="67"/>
                    <a:pt x="211" y="77"/>
                  </a:cubicBezTo>
                  <a:cubicBezTo>
                    <a:pt x="211" y="77"/>
                    <a:pt x="205" y="76"/>
                    <a:pt x="204" y="80"/>
                  </a:cubicBezTo>
                  <a:cubicBezTo>
                    <a:pt x="202" y="87"/>
                    <a:pt x="205" y="86"/>
                    <a:pt x="209" y="86"/>
                  </a:cubicBezTo>
                  <a:cubicBezTo>
                    <a:pt x="210" y="86"/>
                    <a:pt x="215" y="92"/>
                    <a:pt x="215" y="93"/>
                  </a:cubicBezTo>
                  <a:cubicBezTo>
                    <a:pt x="214" y="94"/>
                    <a:pt x="215" y="97"/>
                    <a:pt x="212" y="98"/>
                  </a:cubicBezTo>
                  <a:cubicBezTo>
                    <a:pt x="207" y="99"/>
                    <a:pt x="208" y="89"/>
                    <a:pt x="206" y="89"/>
                  </a:cubicBezTo>
                  <a:cubicBezTo>
                    <a:pt x="203" y="87"/>
                    <a:pt x="201" y="90"/>
                    <a:pt x="201" y="84"/>
                  </a:cubicBezTo>
                  <a:cubicBezTo>
                    <a:pt x="200" y="82"/>
                    <a:pt x="207" y="72"/>
                    <a:pt x="202" y="71"/>
                  </a:cubicBezTo>
                  <a:cubicBezTo>
                    <a:pt x="196" y="70"/>
                    <a:pt x="201" y="81"/>
                    <a:pt x="200" y="84"/>
                  </a:cubicBezTo>
                  <a:cubicBezTo>
                    <a:pt x="200" y="85"/>
                    <a:pt x="196" y="89"/>
                    <a:pt x="196" y="89"/>
                  </a:cubicBezTo>
                  <a:cubicBezTo>
                    <a:pt x="197" y="90"/>
                    <a:pt x="208" y="90"/>
                    <a:pt x="203" y="96"/>
                  </a:cubicBezTo>
                  <a:cubicBezTo>
                    <a:pt x="203" y="97"/>
                    <a:pt x="201" y="98"/>
                    <a:pt x="200" y="98"/>
                  </a:cubicBezTo>
                  <a:cubicBezTo>
                    <a:pt x="199" y="98"/>
                    <a:pt x="203" y="97"/>
                    <a:pt x="202" y="96"/>
                  </a:cubicBezTo>
                  <a:cubicBezTo>
                    <a:pt x="202" y="94"/>
                    <a:pt x="200" y="92"/>
                    <a:pt x="199" y="92"/>
                  </a:cubicBezTo>
                  <a:cubicBezTo>
                    <a:pt x="194" y="91"/>
                    <a:pt x="194" y="96"/>
                    <a:pt x="192" y="96"/>
                  </a:cubicBezTo>
                  <a:cubicBezTo>
                    <a:pt x="191" y="96"/>
                    <a:pt x="192" y="94"/>
                    <a:pt x="192" y="93"/>
                  </a:cubicBezTo>
                  <a:cubicBezTo>
                    <a:pt x="191" y="91"/>
                    <a:pt x="189" y="91"/>
                    <a:pt x="188" y="90"/>
                  </a:cubicBezTo>
                  <a:cubicBezTo>
                    <a:pt x="186" y="89"/>
                    <a:pt x="182" y="86"/>
                    <a:pt x="178" y="82"/>
                  </a:cubicBezTo>
                  <a:cubicBezTo>
                    <a:pt x="177" y="81"/>
                    <a:pt x="178" y="77"/>
                    <a:pt x="178" y="77"/>
                  </a:cubicBezTo>
                  <a:cubicBezTo>
                    <a:pt x="177" y="76"/>
                    <a:pt x="175" y="76"/>
                    <a:pt x="175" y="76"/>
                  </a:cubicBezTo>
                  <a:cubicBezTo>
                    <a:pt x="177" y="75"/>
                    <a:pt x="178" y="77"/>
                    <a:pt x="180" y="76"/>
                  </a:cubicBezTo>
                  <a:cubicBezTo>
                    <a:pt x="181" y="76"/>
                    <a:pt x="181" y="74"/>
                    <a:pt x="181" y="73"/>
                  </a:cubicBezTo>
                  <a:cubicBezTo>
                    <a:pt x="186" y="69"/>
                    <a:pt x="183" y="71"/>
                    <a:pt x="187" y="72"/>
                  </a:cubicBezTo>
                  <a:cubicBezTo>
                    <a:pt x="187" y="72"/>
                    <a:pt x="182" y="65"/>
                    <a:pt x="177" y="65"/>
                  </a:cubicBezTo>
                  <a:cubicBezTo>
                    <a:pt x="175" y="65"/>
                    <a:pt x="162" y="62"/>
                    <a:pt x="162" y="63"/>
                  </a:cubicBezTo>
                  <a:cubicBezTo>
                    <a:pt x="162" y="65"/>
                    <a:pt x="164" y="66"/>
                    <a:pt x="164" y="68"/>
                  </a:cubicBezTo>
                  <a:cubicBezTo>
                    <a:pt x="163" y="69"/>
                    <a:pt x="161" y="67"/>
                    <a:pt x="160" y="66"/>
                  </a:cubicBezTo>
                  <a:cubicBezTo>
                    <a:pt x="157" y="64"/>
                    <a:pt x="160" y="62"/>
                    <a:pt x="158" y="61"/>
                  </a:cubicBezTo>
                  <a:cubicBezTo>
                    <a:pt x="153" y="60"/>
                    <a:pt x="145" y="63"/>
                    <a:pt x="145" y="62"/>
                  </a:cubicBezTo>
                  <a:cubicBezTo>
                    <a:pt x="144" y="61"/>
                    <a:pt x="145" y="60"/>
                    <a:pt x="145" y="60"/>
                  </a:cubicBezTo>
                  <a:cubicBezTo>
                    <a:pt x="144" y="59"/>
                    <a:pt x="143" y="59"/>
                    <a:pt x="142" y="60"/>
                  </a:cubicBezTo>
                  <a:cubicBezTo>
                    <a:pt x="141" y="60"/>
                    <a:pt x="141" y="62"/>
                    <a:pt x="140" y="62"/>
                  </a:cubicBezTo>
                  <a:cubicBezTo>
                    <a:pt x="139" y="61"/>
                    <a:pt x="133" y="59"/>
                    <a:pt x="133" y="59"/>
                  </a:cubicBezTo>
                  <a:cubicBezTo>
                    <a:pt x="130" y="61"/>
                    <a:pt x="138" y="72"/>
                    <a:pt x="139" y="74"/>
                  </a:cubicBezTo>
                  <a:cubicBezTo>
                    <a:pt x="139" y="75"/>
                    <a:pt x="140" y="77"/>
                    <a:pt x="140" y="76"/>
                  </a:cubicBezTo>
                  <a:cubicBezTo>
                    <a:pt x="139" y="68"/>
                    <a:pt x="141" y="76"/>
                    <a:pt x="142" y="78"/>
                  </a:cubicBezTo>
                  <a:cubicBezTo>
                    <a:pt x="143" y="80"/>
                    <a:pt x="144" y="79"/>
                    <a:pt x="144" y="82"/>
                  </a:cubicBezTo>
                  <a:cubicBezTo>
                    <a:pt x="143" y="83"/>
                    <a:pt x="142" y="80"/>
                    <a:pt x="141" y="79"/>
                  </a:cubicBezTo>
                  <a:cubicBezTo>
                    <a:pt x="140" y="78"/>
                    <a:pt x="137" y="83"/>
                    <a:pt x="135" y="79"/>
                  </a:cubicBezTo>
                  <a:cubicBezTo>
                    <a:pt x="135" y="78"/>
                    <a:pt x="137" y="77"/>
                    <a:pt x="136" y="76"/>
                  </a:cubicBezTo>
                  <a:cubicBezTo>
                    <a:pt x="135" y="75"/>
                    <a:pt x="135" y="77"/>
                    <a:pt x="134" y="78"/>
                  </a:cubicBezTo>
                  <a:cubicBezTo>
                    <a:pt x="134" y="80"/>
                    <a:pt x="135" y="84"/>
                    <a:pt x="135" y="86"/>
                  </a:cubicBezTo>
                  <a:cubicBezTo>
                    <a:pt x="132" y="95"/>
                    <a:pt x="126" y="91"/>
                    <a:pt x="139" y="105"/>
                  </a:cubicBezTo>
                  <a:cubicBezTo>
                    <a:pt x="140" y="107"/>
                    <a:pt x="144" y="106"/>
                    <a:pt x="146" y="108"/>
                  </a:cubicBezTo>
                  <a:cubicBezTo>
                    <a:pt x="149" y="111"/>
                    <a:pt x="152" y="111"/>
                    <a:pt x="154" y="114"/>
                  </a:cubicBezTo>
                  <a:cubicBezTo>
                    <a:pt x="155" y="116"/>
                    <a:pt x="153" y="119"/>
                    <a:pt x="154" y="120"/>
                  </a:cubicBezTo>
                  <a:cubicBezTo>
                    <a:pt x="162" y="123"/>
                    <a:pt x="151" y="110"/>
                    <a:pt x="159" y="115"/>
                  </a:cubicBezTo>
                  <a:cubicBezTo>
                    <a:pt x="160" y="116"/>
                    <a:pt x="156" y="123"/>
                    <a:pt x="157" y="124"/>
                  </a:cubicBezTo>
                  <a:cubicBezTo>
                    <a:pt x="157" y="125"/>
                    <a:pt x="158" y="124"/>
                    <a:pt x="159" y="124"/>
                  </a:cubicBezTo>
                  <a:cubicBezTo>
                    <a:pt x="162" y="122"/>
                    <a:pt x="164" y="121"/>
                    <a:pt x="168" y="121"/>
                  </a:cubicBezTo>
                  <a:cubicBezTo>
                    <a:pt x="172" y="120"/>
                    <a:pt x="173" y="122"/>
                    <a:pt x="174" y="124"/>
                  </a:cubicBezTo>
                  <a:cubicBezTo>
                    <a:pt x="177" y="126"/>
                    <a:pt x="181" y="119"/>
                    <a:pt x="182" y="124"/>
                  </a:cubicBezTo>
                  <a:cubicBezTo>
                    <a:pt x="183" y="124"/>
                    <a:pt x="181" y="122"/>
                    <a:pt x="181" y="123"/>
                  </a:cubicBezTo>
                  <a:cubicBezTo>
                    <a:pt x="178" y="131"/>
                    <a:pt x="184" y="124"/>
                    <a:pt x="181" y="130"/>
                  </a:cubicBezTo>
                  <a:cubicBezTo>
                    <a:pt x="178" y="136"/>
                    <a:pt x="169" y="127"/>
                    <a:pt x="169" y="132"/>
                  </a:cubicBezTo>
                  <a:cubicBezTo>
                    <a:pt x="169" y="133"/>
                    <a:pt x="171" y="133"/>
                    <a:pt x="172" y="133"/>
                  </a:cubicBezTo>
                  <a:cubicBezTo>
                    <a:pt x="173" y="133"/>
                    <a:pt x="168" y="148"/>
                    <a:pt x="165" y="150"/>
                  </a:cubicBezTo>
                  <a:cubicBezTo>
                    <a:pt x="158" y="155"/>
                    <a:pt x="149" y="150"/>
                    <a:pt x="148" y="144"/>
                  </a:cubicBezTo>
                  <a:cubicBezTo>
                    <a:pt x="148" y="143"/>
                    <a:pt x="135" y="152"/>
                    <a:pt x="130" y="147"/>
                  </a:cubicBezTo>
                  <a:cubicBezTo>
                    <a:pt x="130" y="146"/>
                    <a:pt x="132" y="144"/>
                    <a:pt x="130" y="144"/>
                  </a:cubicBezTo>
                  <a:cubicBezTo>
                    <a:pt x="128" y="144"/>
                    <a:pt x="124" y="145"/>
                    <a:pt x="125" y="144"/>
                  </a:cubicBezTo>
                  <a:cubicBezTo>
                    <a:pt x="126" y="143"/>
                    <a:pt x="129" y="144"/>
                    <a:pt x="130" y="143"/>
                  </a:cubicBezTo>
                  <a:cubicBezTo>
                    <a:pt x="133" y="140"/>
                    <a:pt x="126" y="135"/>
                    <a:pt x="124" y="135"/>
                  </a:cubicBezTo>
                  <a:cubicBezTo>
                    <a:pt x="115" y="134"/>
                    <a:pt x="127" y="136"/>
                    <a:pt x="121" y="140"/>
                  </a:cubicBezTo>
                  <a:cubicBezTo>
                    <a:pt x="120" y="141"/>
                    <a:pt x="119" y="137"/>
                    <a:pt x="118" y="137"/>
                  </a:cubicBezTo>
                  <a:cubicBezTo>
                    <a:pt x="109" y="136"/>
                    <a:pt x="115" y="140"/>
                    <a:pt x="112" y="140"/>
                  </a:cubicBezTo>
                  <a:cubicBezTo>
                    <a:pt x="111" y="140"/>
                    <a:pt x="109" y="143"/>
                    <a:pt x="110" y="144"/>
                  </a:cubicBezTo>
                  <a:cubicBezTo>
                    <a:pt x="112" y="145"/>
                    <a:pt x="114" y="143"/>
                    <a:pt x="115" y="144"/>
                  </a:cubicBezTo>
                  <a:cubicBezTo>
                    <a:pt x="116" y="144"/>
                    <a:pt x="113" y="144"/>
                    <a:pt x="112" y="145"/>
                  </a:cubicBezTo>
                  <a:cubicBezTo>
                    <a:pt x="107" y="145"/>
                    <a:pt x="109" y="142"/>
                    <a:pt x="109" y="149"/>
                  </a:cubicBezTo>
                  <a:cubicBezTo>
                    <a:pt x="109" y="151"/>
                    <a:pt x="109" y="146"/>
                    <a:pt x="108" y="145"/>
                  </a:cubicBezTo>
                  <a:cubicBezTo>
                    <a:pt x="106" y="142"/>
                    <a:pt x="93" y="146"/>
                    <a:pt x="91" y="149"/>
                  </a:cubicBezTo>
                  <a:cubicBezTo>
                    <a:pt x="91" y="150"/>
                    <a:pt x="91" y="152"/>
                    <a:pt x="90" y="153"/>
                  </a:cubicBezTo>
                  <a:cubicBezTo>
                    <a:pt x="89" y="154"/>
                    <a:pt x="87" y="150"/>
                    <a:pt x="86" y="150"/>
                  </a:cubicBezTo>
                  <a:cubicBezTo>
                    <a:pt x="83" y="147"/>
                    <a:pt x="86" y="154"/>
                    <a:pt x="86" y="155"/>
                  </a:cubicBezTo>
                  <a:cubicBezTo>
                    <a:pt x="85" y="156"/>
                    <a:pt x="84" y="151"/>
                    <a:pt x="83" y="151"/>
                  </a:cubicBezTo>
                  <a:cubicBezTo>
                    <a:pt x="82" y="151"/>
                    <a:pt x="80" y="152"/>
                    <a:pt x="80" y="153"/>
                  </a:cubicBezTo>
                  <a:cubicBezTo>
                    <a:pt x="80" y="155"/>
                    <a:pt x="83" y="156"/>
                    <a:pt x="83" y="157"/>
                  </a:cubicBezTo>
                  <a:cubicBezTo>
                    <a:pt x="83" y="159"/>
                    <a:pt x="80" y="159"/>
                    <a:pt x="79" y="161"/>
                  </a:cubicBezTo>
                  <a:cubicBezTo>
                    <a:pt x="79" y="162"/>
                    <a:pt x="81" y="163"/>
                    <a:pt x="81" y="164"/>
                  </a:cubicBezTo>
                  <a:cubicBezTo>
                    <a:pt x="81" y="165"/>
                    <a:pt x="78" y="166"/>
                    <a:pt x="78" y="167"/>
                  </a:cubicBezTo>
                  <a:cubicBezTo>
                    <a:pt x="78" y="168"/>
                    <a:pt x="79" y="170"/>
                    <a:pt x="79" y="170"/>
                  </a:cubicBezTo>
                  <a:cubicBezTo>
                    <a:pt x="80" y="170"/>
                    <a:pt x="80" y="169"/>
                    <a:pt x="82" y="169"/>
                  </a:cubicBezTo>
                  <a:cubicBezTo>
                    <a:pt x="82" y="169"/>
                    <a:pt x="82" y="170"/>
                    <a:pt x="83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4" y="170"/>
                    <a:pt x="84" y="171"/>
                    <a:pt x="86" y="174"/>
                  </a:cubicBezTo>
                  <a:cubicBezTo>
                    <a:pt x="87" y="176"/>
                    <a:pt x="81" y="172"/>
                    <a:pt x="79" y="173"/>
                  </a:cubicBezTo>
                  <a:cubicBezTo>
                    <a:pt x="79" y="173"/>
                    <a:pt x="80" y="174"/>
                    <a:pt x="81" y="176"/>
                  </a:cubicBezTo>
                  <a:cubicBezTo>
                    <a:pt x="80" y="176"/>
                    <a:pt x="77" y="180"/>
                    <a:pt x="75" y="180"/>
                  </a:cubicBezTo>
                  <a:cubicBezTo>
                    <a:pt x="73" y="180"/>
                    <a:pt x="70" y="179"/>
                    <a:pt x="70" y="181"/>
                  </a:cubicBezTo>
                  <a:cubicBezTo>
                    <a:pt x="70" y="182"/>
                    <a:pt x="74" y="181"/>
                    <a:pt x="75" y="183"/>
                  </a:cubicBezTo>
                  <a:cubicBezTo>
                    <a:pt x="75" y="184"/>
                    <a:pt x="72" y="183"/>
                    <a:pt x="71" y="184"/>
                  </a:cubicBezTo>
                  <a:cubicBezTo>
                    <a:pt x="68" y="188"/>
                    <a:pt x="74" y="190"/>
                    <a:pt x="74" y="190"/>
                  </a:cubicBezTo>
                  <a:cubicBezTo>
                    <a:pt x="76" y="193"/>
                    <a:pt x="71" y="203"/>
                    <a:pt x="72" y="205"/>
                  </a:cubicBezTo>
                  <a:cubicBezTo>
                    <a:pt x="76" y="209"/>
                    <a:pt x="86" y="214"/>
                    <a:pt x="90" y="213"/>
                  </a:cubicBezTo>
                  <a:cubicBezTo>
                    <a:pt x="91" y="213"/>
                    <a:pt x="93" y="212"/>
                    <a:pt x="93" y="210"/>
                  </a:cubicBezTo>
                  <a:cubicBezTo>
                    <a:pt x="94" y="209"/>
                    <a:pt x="92" y="208"/>
                    <a:pt x="92" y="207"/>
                  </a:cubicBezTo>
                  <a:cubicBezTo>
                    <a:pt x="92" y="206"/>
                    <a:pt x="93" y="208"/>
                    <a:pt x="94" y="208"/>
                  </a:cubicBezTo>
                  <a:cubicBezTo>
                    <a:pt x="94" y="208"/>
                    <a:pt x="95" y="208"/>
                    <a:pt x="95" y="208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96" y="209"/>
                    <a:pt x="98" y="210"/>
                    <a:pt x="97" y="211"/>
                  </a:cubicBezTo>
                  <a:cubicBezTo>
                    <a:pt x="97" y="213"/>
                    <a:pt x="95" y="213"/>
                    <a:pt x="94" y="214"/>
                  </a:cubicBezTo>
                  <a:cubicBezTo>
                    <a:pt x="92" y="217"/>
                    <a:pt x="91" y="235"/>
                    <a:pt x="83" y="233"/>
                  </a:cubicBezTo>
                  <a:cubicBezTo>
                    <a:pt x="81" y="232"/>
                    <a:pt x="81" y="236"/>
                    <a:pt x="82" y="236"/>
                  </a:cubicBezTo>
                  <a:cubicBezTo>
                    <a:pt x="84" y="237"/>
                    <a:pt x="87" y="239"/>
                    <a:pt x="86" y="239"/>
                  </a:cubicBezTo>
                  <a:cubicBezTo>
                    <a:pt x="77" y="239"/>
                    <a:pt x="81" y="244"/>
                    <a:pt x="80" y="244"/>
                  </a:cubicBezTo>
                  <a:cubicBezTo>
                    <a:pt x="78" y="247"/>
                    <a:pt x="74" y="243"/>
                    <a:pt x="72" y="243"/>
                  </a:cubicBezTo>
                  <a:cubicBezTo>
                    <a:pt x="71" y="243"/>
                    <a:pt x="74" y="247"/>
                    <a:pt x="76" y="248"/>
                  </a:cubicBezTo>
                  <a:cubicBezTo>
                    <a:pt x="82" y="249"/>
                    <a:pt x="84" y="247"/>
                    <a:pt x="84" y="247"/>
                  </a:cubicBezTo>
                  <a:cubicBezTo>
                    <a:pt x="88" y="248"/>
                    <a:pt x="88" y="250"/>
                    <a:pt x="89" y="250"/>
                  </a:cubicBezTo>
                  <a:cubicBezTo>
                    <a:pt x="90" y="250"/>
                    <a:pt x="98" y="247"/>
                    <a:pt x="98" y="249"/>
                  </a:cubicBezTo>
                  <a:cubicBezTo>
                    <a:pt x="98" y="251"/>
                    <a:pt x="96" y="261"/>
                    <a:pt x="100" y="258"/>
                  </a:cubicBezTo>
                  <a:cubicBezTo>
                    <a:pt x="101" y="257"/>
                    <a:pt x="102" y="255"/>
                    <a:pt x="103" y="257"/>
                  </a:cubicBezTo>
                  <a:cubicBezTo>
                    <a:pt x="103" y="257"/>
                    <a:pt x="103" y="258"/>
                    <a:pt x="103" y="258"/>
                  </a:cubicBezTo>
                  <a:cubicBezTo>
                    <a:pt x="103" y="258"/>
                    <a:pt x="100" y="273"/>
                    <a:pt x="103" y="274"/>
                  </a:cubicBezTo>
                  <a:cubicBezTo>
                    <a:pt x="104" y="274"/>
                    <a:pt x="105" y="274"/>
                    <a:pt x="106" y="273"/>
                  </a:cubicBezTo>
                  <a:cubicBezTo>
                    <a:pt x="107" y="273"/>
                    <a:pt x="107" y="269"/>
                    <a:pt x="109" y="267"/>
                  </a:cubicBezTo>
                  <a:cubicBezTo>
                    <a:pt x="110" y="266"/>
                    <a:pt x="111" y="266"/>
                    <a:pt x="112" y="265"/>
                  </a:cubicBezTo>
                  <a:cubicBezTo>
                    <a:pt x="112" y="266"/>
                    <a:pt x="112" y="266"/>
                    <a:pt x="113" y="265"/>
                  </a:cubicBezTo>
                  <a:cubicBezTo>
                    <a:pt x="115" y="265"/>
                    <a:pt x="117" y="259"/>
                    <a:pt x="118" y="261"/>
                  </a:cubicBezTo>
                  <a:cubicBezTo>
                    <a:pt x="119" y="263"/>
                    <a:pt x="121" y="266"/>
                    <a:pt x="120" y="269"/>
                  </a:cubicBezTo>
                  <a:cubicBezTo>
                    <a:pt x="120" y="270"/>
                    <a:pt x="119" y="271"/>
                    <a:pt x="119" y="271"/>
                  </a:cubicBezTo>
                  <a:cubicBezTo>
                    <a:pt x="119" y="270"/>
                    <a:pt x="120" y="262"/>
                    <a:pt x="116" y="264"/>
                  </a:cubicBezTo>
                  <a:cubicBezTo>
                    <a:pt x="114" y="266"/>
                    <a:pt x="111" y="273"/>
                    <a:pt x="113" y="275"/>
                  </a:cubicBezTo>
                  <a:cubicBezTo>
                    <a:pt x="114" y="275"/>
                    <a:pt x="115" y="275"/>
                    <a:pt x="115" y="275"/>
                  </a:cubicBezTo>
                  <a:cubicBezTo>
                    <a:pt x="119" y="276"/>
                    <a:pt x="122" y="276"/>
                    <a:pt x="126" y="277"/>
                  </a:cubicBezTo>
                  <a:cubicBezTo>
                    <a:pt x="127" y="277"/>
                    <a:pt x="128" y="278"/>
                    <a:pt x="129" y="278"/>
                  </a:cubicBezTo>
                  <a:cubicBezTo>
                    <a:pt x="133" y="277"/>
                    <a:pt x="136" y="273"/>
                    <a:pt x="136" y="274"/>
                  </a:cubicBezTo>
                  <a:cubicBezTo>
                    <a:pt x="136" y="275"/>
                    <a:pt x="132" y="277"/>
                    <a:pt x="131" y="277"/>
                  </a:cubicBezTo>
                  <a:cubicBezTo>
                    <a:pt x="129" y="278"/>
                    <a:pt x="129" y="281"/>
                    <a:pt x="129" y="282"/>
                  </a:cubicBezTo>
                  <a:cubicBezTo>
                    <a:pt x="126" y="283"/>
                    <a:pt x="120" y="280"/>
                    <a:pt x="117" y="284"/>
                  </a:cubicBezTo>
                  <a:cubicBezTo>
                    <a:pt x="115" y="287"/>
                    <a:pt x="115" y="288"/>
                    <a:pt x="116" y="290"/>
                  </a:cubicBezTo>
                  <a:cubicBezTo>
                    <a:pt x="115" y="289"/>
                    <a:pt x="113" y="288"/>
                    <a:pt x="112" y="290"/>
                  </a:cubicBezTo>
                  <a:cubicBezTo>
                    <a:pt x="112" y="290"/>
                    <a:pt x="105" y="297"/>
                    <a:pt x="105" y="298"/>
                  </a:cubicBezTo>
                  <a:cubicBezTo>
                    <a:pt x="105" y="300"/>
                    <a:pt x="107" y="302"/>
                    <a:pt x="106" y="303"/>
                  </a:cubicBezTo>
                  <a:cubicBezTo>
                    <a:pt x="105" y="305"/>
                    <a:pt x="105" y="300"/>
                    <a:pt x="103" y="300"/>
                  </a:cubicBezTo>
                  <a:cubicBezTo>
                    <a:pt x="101" y="298"/>
                    <a:pt x="96" y="301"/>
                    <a:pt x="94" y="300"/>
                  </a:cubicBezTo>
                  <a:cubicBezTo>
                    <a:pt x="91" y="300"/>
                    <a:pt x="84" y="303"/>
                    <a:pt x="83" y="306"/>
                  </a:cubicBezTo>
                  <a:cubicBezTo>
                    <a:pt x="82" y="307"/>
                    <a:pt x="83" y="309"/>
                    <a:pt x="82" y="309"/>
                  </a:cubicBezTo>
                  <a:cubicBezTo>
                    <a:pt x="81" y="308"/>
                    <a:pt x="82" y="305"/>
                    <a:pt x="81" y="304"/>
                  </a:cubicBezTo>
                  <a:cubicBezTo>
                    <a:pt x="80" y="303"/>
                    <a:pt x="77" y="306"/>
                    <a:pt x="74" y="306"/>
                  </a:cubicBezTo>
                  <a:cubicBezTo>
                    <a:pt x="68" y="305"/>
                    <a:pt x="63" y="302"/>
                    <a:pt x="56" y="305"/>
                  </a:cubicBezTo>
                  <a:cubicBezTo>
                    <a:pt x="48" y="307"/>
                    <a:pt x="50" y="309"/>
                    <a:pt x="51" y="314"/>
                  </a:cubicBezTo>
                  <a:cubicBezTo>
                    <a:pt x="51" y="315"/>
                    <a:pt x="50" y="316"/>
                    <a:pt x="49" y="316"/>
                  </a:cubicBezTo>
                  <a:cubicBezTo>
                    <a:pt x="48" y="315"/>
                    <a:pt x="48" y="314"/>
                    <a:pt x="48" y="313"/>
                  </a:cubicBezTo>
                  <a:cubicBezTo>
                    <a:pt x="45" y="306"/>
                    <a:pt x="43" y="314"/>
                    <a:pt x="43" y="312"/>
                  </a:cubicBezTo>
                  <a:cubicBezTo>
                    <a:pt x="42" y="311"/>
                    <a:pt x="42" y="310"/>
                    <a:pt x="42" y="309"/>
                  </a:cubicBezTo>
                  <a:cubicBezTo>
                    <a:pt x="43" y="308"/>
                    <a:pt x="44" y="308"/>
                    <a:pt x="44" y="308"/>
                  </a:cubicBezTo>
                  <a:cubicBezTo>
                    <a:pt x="44" y="307"/>
                    <a:pt x="43" y="307"/>
                    <a:pt x="43" y="307"/>
                  </a:cubicBezTo>
                  <a:cubicBezTo>
                    <a:pt x="44" y="306"/>
                    <a:pt x="47" y="306"/>
                    <a:pt x="46" y="306"/>
                  </a:cubicBezTo>
                  <a:cubicBezTo>
                    <a:pt x="43" y="304"/>
                    <a:pt x="41" y="310"/>
                    <a:pt x="40" y="303"/>
                  </a:cubicBezTo>
                  <a:cubicBezTo>
                    <a:pt x="40" y="302"/>
                    <a:pt x="44" y="304"/>
                    <a:pt x="43" y="303"/>
                  </a:cubicBezTo>
                  <a:cubicBezTo>
                    <a:pt x="38" y="296"/>
                    <a:pt x="18" y="303"/>
                    <a:pt x="18" y="303"/>
                  </a:cubicBezTo>
                  <a:cubicBezTo>
                    <a:pt x="18" y="303"/>
                    <a:pt x="20" y="302"/>
                    <a:pt x="20" y="303"/>
                  </a:cubicBezTo>
                  <a:cubicBezTo>
                    <a:pt x="20" y="303"/>
                    <a:pt x="12" y="305"/>
                    <a:pt x="12" y="305"/>
                  </a:cubicBezTo>
                  <a:cubicBezTo>
                    <a:pt x="11" y="304"/>
                    <a:pt x="9" y="304"/>
                    <a:pt x="9" y="303"/>
                  </a:cubicBezTo>
                  <a:cubicBezTo>
                    <a:pt x="9" y="303"/>
                    <a:pt x="12" y="302"/>
                    <a:pt x="11" y="302"/>
                  </a:cubicBezTo>
                  <a:cubicBezTo>
                    <a:pt x="5" y="300"/>
                    <a:pt x="3" y="306"/>
                    <a:pt x="3" y="306"/>
                  </a:cubicBezTo>
                  <a:cubicBezTo>
                    <a:pt x="2" y="307"/>
                    <a:pt x="0" y="308"/>
                    <a:pt x="1" y="308"/>
                  </a:cubicBezTo>
                  <a:cubicBezTo>
                    <a:pt x="11" y="310"/>
                    <a:pt x="3" y="303"/>
                    <a:pt x="8" y="303"/>
                  </a:cubicBezTo>
                  <a:cubicBezTo>
                    <a:pt x="9" y="303"/>
                    <a:pt x="7" y="308"/>
                    <a:pt x="8" y="309"/>
                  </a:cubicBezTo>
                  <a:cubicBezTo>
                    <a:pt x="10" y="314"/>
                    <a:pt x="8" y="307"/>
                    <a:pt x="12" y="309"/>
                  </a:cubicBezTo>
                  <a:cubicBezTo>
                    <a:pt x="13" y="310"/>
                    <a:pt x="11" y="312"/>
                    <a:pt x="12" y="312"/>
                  </a:cubicBezTo>
                  <a:cubicBezTo>
                    <a:pt x="13" y="312"/>
                    <a:pt x="14" y="306"/>
                    <a:pt x="14" y="305"/>
                  </a:cubicBezTo>
                  <a:cubicBezTo>
                    <a:pt x="14" y="303"/>
                    <a:pt x="17" y="305"/>
                    <a:pt x="17" y="305"/>
                  </a:cubicBezTo>
                  <a:cubicBezTo>
                    <a:pt x="16" y="308"/>
                    <a:pt x="13" y="311"/>
                    <a:pt x="16" y="313"/>
                  </a:cubicBezTo>
                  <a:cubicBezTo>
                    <a:pt x="19" y="315"/>
                    <a:pt x="26" y="310"/>
                    <a:pt x="29" y="308"/>
                  </a:cubicBezTo>
                  <a:cubicBezTo>
                    <a:pt x="30" y="308"/>
                    <a:pt x="32" y="307"/>
                    <a:pt x="33" y="307"/>
                  </a:cubicBezTo>
                  <a:cubicBezTo>
                    <a:pt x="33" y="308"/>
                    <a:pt x="32" y="310"/>
                    <a:pt x="32" y="311"/>
                  </a:cubicBezTo>
                  <a:cubicBezTo>
                    <a:pt x="31" y="312"/>
                    <a:pt x="31" y="314"/>
                    <a:pt x="32" y="315"/>
                  </a:cubicBezTo>
                  <a:cubicBezTo>
                    <a:pt x="35" y="318"/>
                    <a:pt x="52" y="317"/>
                    <a:pt x="55" y="317"/>
                  </a:cubicBezTo>
                  <a:cubicBezTo>
                    <a:pt x="59" y="317"/>
                    <a:pt x="51" y="325"/>
                    <a:pt x="54" y="325"/>
                  </a:cubicBezTo>
                  <a:cubicBezTo>
                    <a:pt x="56" y="325"/>
                    <a:pt x="56" y="318"/>
                    <a:pt x="59" y="319"/>
                  </a:cubicBezTo>
                  <a:cubicBezTo>
                    <a:pt x="60" y="319"/>
                    <a:pt x="58" y="321"/>
                    <a:pt x="59" y="322"/>
                  </a:cubicBezTo>
                  <a:cubicBezTo>
                    <a:pt x="60" y="323"/>
                    <a:pt x="60" y="321"/>
                    <a:pt x="61" y="321"/>
                  </a:cubicBezTo>
                  <a:cubicBezTo>
                    <a:pt x="62" y="321"/>
                    <a:pt x="66" y="323"/>
                    <a:pt x="68" y="322"/>
                  </a:cubicBezTo>
                  <a:cubicBezTo>
                    <a:pt x="69" y="322"/>
                    <a:pt x="69" y="322"/>
                    <a:pt x="70" y="322"/>
                  </a:cubicBezTo>
                  <a:cubicBezTo>
                    <a:pt x="70" y="322"/>
                    <a:pt x="71" y="321"/>
                    <a:pt x="72" y="321"/>
                  </a:cubicBezTo>
                  <a:cubicBezTo>
                    <a:pt x="73" y="320"/>
                    <a:pt x="75" y="320"/>
                    <a:pt x="75" y="321"/>
                  </a:cubicBezTo>
                  <a:cubicBezTo>
                    <a:pt x="76" y="323"/>
                    <a:pt x="73" y="324"/>
                    <a:pt x="73" y="326"/>
                  </a:cubicBezTo>
                  <a:cubicBezTo>
                    <a:pt x="74" y="327"/>
                    <a:pt x="74" y="323"/>
                    <a:pt x="76" y="323"/>
                  </a:cubicBezTo>
                  <a:cubicBezTo>
                    <a:pt x="77" y="322"/>
                    <a:pt x="79" y="324"/>
                    <a:pt x="80" y="324"/>
                  </a:cubicBezTo>
                  <a:cubicBezTo>
                    <a:pt x="81" y="324"/>
                    <a:pt x="80" y="322"/>
                    <a:pt x="80" y="321"/>
                  </a:cubicBezTo>
                  <a:cubicBezTo>
                    <a:pt x="79" y="319"/>
                    <a:pt x="73" y="320"/>
                    <a:pt x="75" y="319"/>
                  </a:cubicBezTo>
                  <a:cubicBezTo>
                    <a:pt x="77" y="317"/>
                    <a:pt x="84" y="317"/>
                    <a:pt x="84" y="318"/>
                  </a:cubicBezTo>
                  <a:cubicBezTo>
                    <a:pt x="85" y="319"/>
                    <a:pt x="85" y="322"/>
                    <a:pt x="86" y="321"/>
                  </a:cubicBezTo>
                  <a:cubicBezTo>
                    <a:pt x="87" y="320"/>
                    <a:pt x="84" y="318"/>
                    <a:pt x="85" y="317"/>
                  </a:cubicBezTo>
                  <a:cubicBezTo>
                    <a:pt x="86" y="313"/>
                    <a:pt x="92" y="321"/>
                    <a:pt x="93" y="321"/>
                  </a:cubicBezTo>
                  <a:cubicBezTo>
                    <a:pt x="94" y="321"/>
                    <a:pt x="92" y="318"/>
                    <a:pt x="93" y="318"/>
                  </a:cubicBezTo>
                  <a:cubicBezTo>
                    <a:pt x="93" y="318"/>
                    <a:pt x="94" y="318"/>
                    <a:pt x="95" y="318"/>
                  </a:cubicBezTo>
                  <a:cubicBezTo>
                    <a:pt x="95" y="318"/>
                    <a:pt x="95" y="319"/>
                    <a:pt x="96" y="318"/>
                  </a:cubicBezTo>
                  <a:cubicBezTo>
                    <a:pt x="96" y="318"/>
                    <a:pt x="96" y="316"/>
                    <a:pt x="96" y="316"/>
                  </a:cubicBezTo>
                  <a:cubicBezTo>
                    <a:pt x="101" y="323"/>
                    <a:pt x="99" y="317"/>
                    <a:pt x="103" y="318"/>
                  </a:cubicBezTo>
                  <a:cubicBezTo>
                    <a:pt x="105" y="318"/>
                    <a:pt x="106" y="320"/>
                    <a:pt x="108" y="321"/>
                  </a:cubicBezTo>
                  <a:cubicBezTo>
                    <a:pt x="109" y="321"/>
                    <a:pt x="108" y="318"/>
                    <a:pt x="108" y="318"/>
                  </a:cubicBezTo>
                  <a:cubicBezTo>
                    <a:pt x="111" y="320"/>
                    <a:pt x="111" y="318"/>
                    <a:pt x="113" y="317"/>
                  </a:cubicBezTo>
                  <a:cubicBezTo>
                    <a:pt x="113" y="316"/>
                    <a:pt x="115" y="317"/>
                    <a:pt x="115" y="316"/>
                  </a:cubicBezTo>
                  <a:cubicBezTo>
                    <a:pt x="114" y="315"/>
                    <a:pt x="112" y="314"/>
                    <a:pt x="113" y="314"/>
                  </a:cubicBezTo>
                  <a:cubicBezTo>
                    <a:pt x="117" y="310"/>
                    <a:pt x="120" y="317"/>
                    <a:pt x="125" y="315"/>
                  </a:cubicBezTo>
                  <a:cubicBezTo>
                    <a:pt x="127" y="314"/>
                    <a:pt x="138" y="311"/>
                    <a:pt x="139" y="310"/>
                  </a:cubicBezTo>
                  <a:cubicBezTo>
                    <a:pt x="141" y="310"/>
                    <a:pt x="142" y="314"/>
                    <a:pt x="144" y="314"/>
                  </a:cubicBezTo>
                  <a:cubicBezTo>
                    <a:pt x="146" y="313"/>
                    <a:pt x="146" y="310"/>
                    <a:pt x="148" y="311"/>
                  </a:cubicBezTo>
                  <a:cubicBezTo>
                    <a:pt x="148" y="311"/>
                    <a:pt x="147" y="315"/>
                    <a:pt x="150" y="314"/>
                  </a:cubicBezTo>
                  <a:cubicBezTo>
                    <a:pt x="155" y="311"/>
                    <a:pt x="147" y="311"/>
                    <a:pt x="156" y="310"/>
                  </a:cubicBezTo>
                  <a:cubicBezTo>
                    <a:pt x="157" y="310"/>
                    <a:pt x="155" y="308"/>
                    <a:pt x="156" y="307"/>
                  </a:cubicBezTo>
                  <a:cubicBezTo>
                    <a:pt x="159" y="306"/>
                    <a:pt x="167" y="310"/>
                    <a:pt x="170" y="305"/>
                  </a:cubicBezTo>
                  <a:cubicBezTo>
                    <a:pt x="175" y="299"/>
                    <a:pt x="160" y="296"/>
                    <a:pt x="163" y="292"/>
                  </a:cubicBezTo>
                  <a:cubicBezTo>
                    <a:pt x="166" y="289"/>
                    <a:pt x="177" y="288"/>
                    <a:pt x="177" y="287"/>
                  </a:cubicBezTo>
                  <a:cubicBezTo>
                    <a:pt x="177" y="283"/>
                    <a:pt x="178" y="287"/>
                    <a:pt x="178" y="287"/>
                  </a:cubicBezTo>
                  <a:cubicBezTo>
                    <a:pt x="179" y="287"/>
                    <a:pt x="179" y="286"/>
                    <a:pt x="180" y="286"/>
                  </a:cubicBezTo>
                  <a:cubicBezTo>
                    <a:pt x="179" y="287"/>
                    <a:pt x="177" y="289"/>
                    <a:pt x="182" y="289"/>
                  </a:cubicBezTo>
                  <a:cubicBezTo>
                    <a:pt x="183" y="289"/>
                    <a:pt x="185" y="288"/>
                    <a:pt x="186" y="287"/>
                  </a:cubicBezTo>
                  <a:cubicBezTo>
                    <a:pt x="186" y="286"/>
                    <a:pt x="183" y="284"/>
                    <a:pt x="184" y="284"/>
                  </a:cubicBezTo>
                  <a:cubicBezTo>
                    <a:pt x="186" y="283"/>
                    <a:pt x="188" y="288"/>
                    <a:pt x="190" y="287"/>
                  </a:cubicBezTo>
                  <a:cubicBezTo>
                    <a:pt x="194" y="285"/>
                    <a:pt x="193" y="280"/>
                    <a:pt x="193" y="278"/>
                  </a:cubicBezTo>
                  <a:cubicBezTo>
                    <a:pt x="193" y="278"/>
                    <a:pt x="193" y="278"/>
                    <a:pt x="193" y="278"/>
                  </a:cubicBezTo>
                  <a:cubicBezTo>
                    <a:pt x="193" y="279"/>
                    <a:pt x="194" y="280"/>
                    <a:pt x="195" y="281"/>
                  </a:cubicBezTo>
                  <a:cubicBezTo>
                    <a:pt x="201" y="282"/>
                    <a:pt x="202" y="275"/>
                    <a:pt x="207" y="275"/>
                  </a:cubicBezTo>
                  <a:cubicBezTo>
                    <a:pt x="209" y="275"/>
                    <a:pt x="210" y="276"/>
                    <a:pt x="212" y="276"/>
                  </a:cubicBezTo>
                  <a:cubicBezTo>
                    <a:pt x="213" y="275"/>
                    <a:pt x="213" y="272"/>
                    <a:pt x="214" y="271"/>
                  </a:cubicBezTo>
                  <a:cubicBezTo>
                    <a:pt x="217" y="268"/>
                    <a:pt x="219" y="272"/>
                    <a:pt x="222" y="272"/>
                  </a:cubicBezTo>
                  <a:cubicBezTo>
                    <a:pt x="223" y="272"/>
                    <a:pt x="223" y="270"/>
                    <a:pt x="224" y="270"/>
                  </a:cubicBezTo>
                  <a:cubicBezTo>
                    <a:pt x="225" y="270"/>
                    <a:pt x="226" y="270"/>
                    <a:pt x="226" y="270"/>
                  </a:cubicBezTo>
                  <a:cubicBezTo>
                    <a:pt x="228" y="270"/>
                    <a:pt x="230" y="271"/>
                    <a:pt x="231" y="270"/>
                  </a:cubicBezTo>
                  <a:cubicBezTo>
                    <a:pt x="232" y="270"/>
                    <a:pt x="232" y="268"/>
                    <a:pt x="232" y="269"/>
                  </a:cubicBezTo>
                  <a:cubicBezTo>
                    <a:pt x="234" y="272"/>
                    <a:pt x="232" y="273"/>
                    <a:pt x="237" y="275"/>
                  </a:cubicBezTo>
                  <a:cubicBezTo>
                    <a:pt x="237" y="275"/>
                    <a:pt x="237" y="275"/>
                    <a:pt x="237" y="275"/>
                  </a:cubicBezTo>
                  <a:cubicBezTo>
                    <a:pt x="236" y="275"/>
                    <a:pt x="235" y="276"/>
                    <a:pt x="235" y="277"/>
                  </a:cubicBezTo>
                  <a:cubicBezTo>
                    <a:pt x="235" y="282"/>
                    <a:pt x="240" y="283"/>
                    <a:pt x="242" y="286"/>
                  </a:cubicBezTo>
                  <a:cubicBezTo>
                    <a:pt x="246" y="293"/>
                    <a:pt x="239" y="285"/>
                    <a:pt x="238" y="285"/>
                  </a:cubicBezTo>
                  <a:cubicBezTo>
                    <a:pt x="235" y="282"/>
                    <a:pt x="235" y="283"/>
                    <a:pt x="232" y="282"/>
                  </a:cubicBezTo>
                  <a:cubicBezTo>
                    <a:pt x="229" y="281"/>
                    <a:pt x="232" y="277"/>
                    <a:pt x="230" y="277"/>
                  </a:cubicBezTo>
                  <a:cubicBezTo>
                    <a:pt x="226" y="277"/>
                    <a:pt x="223" y="279"/>
                    <a:pt x="220" y="278"/>
                  </a:cubicBezTo>
                  <a:cubicBezTo>
                    <a:pt x="219" y="278"/>
                    <a:pt x="216" y="276"/>
                    <a:pt x="215" y="278"/>
                  </a:cubicBezTo>
                  <a:cubicBezTo>
                    <a:pt x="212" y="283"/>
                    <a:pt x="213" y="285"/>
                    <a:pt x="208" y="289"/>
                  </a:cubicBezTo>
                  <a:cubicBezTo>
                    <a:pt x="205" y="291"/>
                    <a:pt x="199" y="291"/>
                    <a:pt x="197" y="295"/>
                  </a:cubicBezTo>
                  <a:cubicBezTo>
                    <a:pt x="194" y="303"/>
                    <a:pt x="209" y="299"/>
                    <a:pt x="207" y="301"/>
                  </a:cubicBezTo>
                  <a:cubicBezTo>
                    <a:pt x="204" y="303"/>
                    <a:pt x="201" y="302"/>
                    <a:pt x="199" y="303"/>
                  </a:cubicBezTo>
                  <a:cubicBezTo>
                    <a:pt x="198" y="304"/>
                    <a:pt x="200" y="306"/>
                    <a:pt x="199" y="306"/>
                  </a:cubicBezTo>
                  <a:cubicBezTo>
                    <a:pt x="198" y="306"/>
                    <a:pt x="185" y="299"/>
                    <a:pt x="191" y="309"/>
                  </a:cubicBezTo>
                  <a:cubicBezTo>
                    <a:pt x="192" y="311"/>
                    <a:pt x="197" y="308"/>
                    <a:pt x="200" y="314"/>
                  </a:cubicBezTo>
                  <a:cubicBezTo>
                    <a:pt x="200" y="314"/>
                    <a:pt x="200" y="313"/>
                    <a:pt x="201" y="313"/>
                  </a:cubicBezTo>
                  <a:cubicBezTo>
                    <a:pt x="201" y="312"/>
                    <a:pt x="208" y="310"/>
                    <a:pt x="208" y="310"/>
                  </a:cubicBezTo>
                  <a:cubicBezTo>
                    <a:pt x="209" y="309"/>
                    <a:pt x="210" y="307"/>
                    <a:pt x="210" y="308"/>
                  </a:cubicBezTo>
                  <a:cubicBezTo>
                    <a:pt x="210" y="308"/>
                    <a:pt x="211" y="308"/>
                    <a:pt x="211" y="309"/>
                  </a:cubicBezTo>
                  <a:cubicBezTo>
                    <a:pt x="211" y="308"/>
                    <a:pt x="212" y="307"/>
                    <a:pt x="215" y="307"/>
                  </a:cubicBezTo>
                  <a:cubicBezTo>
                    <a:pt x="216" y="307"/>
                    <a:pt x="213" y="309"/>
                    <a:pt x="211" y="310"/>
                  </a:cubicBezTo>
                  <a:cubicBezTo>
                    <a:pt x="211" y="311"/>
                    <a:pt x="210" y="311"/>
                    <a:pt x="210" y="310"/>
                  </a:cubicBezTo>
                  <a:cubicBezTo>
                    <a:pt x="210" y="311"/>
                    <a:pt x="209" y="311"/>
                    <a:pt x="210" y="311"/>
                  </a:cubicBezTo>
                  <a:cubicBezTo>
                    <a:pt x="213" y="313"/>
                    <a:pt x="214" y="309"/>
                    <a:pt x="216" y="308"/>
                  </a:cubicBezTo>
                  <a:cubicBezTo>
                    <a:pt x="216" y="308"/>
                    <a:pt x="215" y="310"/>
                    <a:pt x="216" y="310"/>
                  </a:cubicBezTo>
                  <a:cubicBezTo>
                    <a:pt x="219" y="312"/>
                    <a:pt x="218" y="306"/>
                    <a:pt x="218" y="306"/>
                  </a:cubicBezTo>
                  <a:cubicBezTo>
                    <a:pt x="219" y="307"/>
                    <a:pt x="219" y="308"/>
                    <a:pt x="219" y="309"/>
                  </a:cubicBezTo>
                  <a:cubicBezTo>
                    <a:pt x="220" y="308"/>
                    <a:pt x="221" y="308"/>
                    <a:pt x="223" y="308"/>
                  </a:cubicBezTo>
                  <a:cubicBezTo>
                    <a:pt x="224" y="308"/>
                    <a:pt x="222" y="310"/>
                    <a:pt x="222" y="311"/>
                  </a:cubicBezTo>
                  <a:cubicBezTo>
                    <a:pt x="223" y="312"/>
                    <a:pt x="225" y="309"/>
                    <a:pt x="228" y="306"/>
                  </a:cubicBezTo>
                  <a:cubicBezTo>
                    <a:pt x="228" y="306"/>
                    <a:pt x="227" y="305"/>
                    <a:pt x="228" y="305"/>
                  </a:cubicBezTo>
                  <a:cubicBezTo>
                    <a:pt x="228" y="304"/>
                    <a:pt x="228" y="304"/>
                    <a:pt x="229" y="303"/>
                  </a:cubicBezTo>
                  <a:cubicBezTo>
                    <a:pt x="230" y="303"/>
                    <a:pt x="229" y="305"/>
                    <a:pt x="229" y="306"/>
                  </a:cubicBezTo>
                  <a:cubicBezTo>
                    <a:pt x="228" y="308"/>
                    <a:pt x="226" y="310"/>
                    <a:pt x="227" y="310"/>
                  </a:cubicBezTo>
                  <a:cubicBezTo>
                    <a:pt x="236" y="309"/>
                    <a:pt x="227" y="303"/>
                    <a:pt x="238" y="313"/>
                  </a:cubicBezTo>
                  <a:cubicBezTo>
                    <a:pt x="239" y="314"/>
                    <a:pt x="240" y="310"/>
                    <a:pt x="241" y="309"/>
                  </a:cubicBezTo>
                  <a:cubicBezTo>
                    <a:pt x="241" y="309"/>
                    <a:pt x="241" y="309"/>
                    <a:pt x="242" y="309"/>
                  </a:cubicBezTo>
                  <a:cubicBezTo>
                    <a:pt x="240" y="308"/>
                    <a:pt x="240" y="307"/>
                    <a:pt x="243" y="307"/>
                  </a:cubicBezTo>
                  <a:cubicBezTo>
                    <a:pt x="244" y="307"/>
                    <a:pt x="245" y="305"/>
                    <a:pt x="246" y="304"/>
                  </a:cubicBezTo>
                  <a:cubicBezTo>
                    <a:pt x="247" y="304"/>
                    <a:pt x="248" y="306"/>
                    <a:pt x="249" y="305"/>
                  </a:cubicBezTo>
                  <a:cubicBezTo>
                    <a:pt x="251" y="305"/>
                    <a:pt x="249" y="305"/>
                    <a:pt x="249" y="304"/>
                  </a:cubicBezTo>
                  <a:cubicBezTo>
                    <a:pt x="249" y="303"/>
                    <a:pt x="251" y="301"/>
                    <a:pt x="249" y="301"/>
                  </a:cubicBezTo>
                  <a:cubicBezTo>
                    <a:pt x="248" y="301"/>
                    <a:pt x="247" y="303"/>
                    <a:pt x="246" y="303"/>
                  </a:cubicBezTo>
                  <a:cubicBezTo>
                    <a:pt x="245" y="303"/>
                    <a:pt x="246" y="301"/>
                    <a:pt x="245" y="300"/>
                  </a:cubicBezTo>
                  <a:cubicBezTo>
                    <a:pt x="244" y="300"/>
                    <a:pt x="241" y="302"/>
                    <a:pt x="241" y="301"/>
                  </a:cubicBezTo>
                  <a:cubicBezTo>
                    <a:pt x="241" y="299"/>
                    <a:pt x="256" y="300"/>
                    <a:pt x="250" y="296"/>
                  </a:cubicBezTo>
                  <a:cubicBezTo>
                    <a:pt x="249" y="296"/>
                    <a:pt x="247" y="299"/>
                    <a:pt x="246" y="298"/>
                  </a:cubicBezTo>
                  <a:cubicBezTo>
                    <a:pt x="245" y="298"/>
                    <a:pt x="249" y="296"/>
                    <a:pt x="248" y="295"/>
                  </a:cubicBezTo>
                  <a:cubicBezTo>
                    <a:pt x="247" y="294"/>
                    <a:pt x="245" y="297"/>
                    <a:pt x="244" y="296"/>
                  </a:cubicBezTo>
                  <a:cubicBezTo>
                    <a:pt x="239" y="292"/>
                    <a:pt x="250" y="295"/>
                    <a:pt x="251" y="293"/>
                  </a:cubicBezTo>
                  <a:cubicBezTo>
                    <a:pt x="252" y="291"/>
                    <a:pt x="255" y="291"/>
                    <a:pt x="254" y="290"/>
                  </a:cubicBezTo>
                  <a:cubicBezTo>
                    <a:pt x="254" y="289"/>
                    <a:pt x="251" y="290"/>
                    <a:pt x="251" y="289"/>
                  </a:cubicBezTo>
                  <a:cubicBezTo>
                    <a:pt x="254" y="284"/>
                    <a:pt x="254" y="292"/>
                    <a:pt x="256" y="291"/>
                  </a:cubicBezTo>
                  <a:cubicBezTo>
                    <a:pt x="259" y="289"/>
                    <a:pt x="255" y="290"/>
                    <a:pt x="262" y="288"/>
                  </a:cubicBezTo>
                  <a:cubicBezTo>
                    <a:pt x="262" y="288"/>
                    <a:pt x="251" y="293"/>
                    <a:pt x="255" y="297"/>
                  </a:cubicBezTo>
                  <a:cubicBezTo>
                    <a:pt x="259" y="302"/>
                    <a:pt x="259" y="291"/>
                    <a:pt x="261" y="292"/>
                  </a:cubicBezTo>
                  <a:cubicBezTo>
                    <a:pt x="264" y="293"/>
                    <a:pt x="260" y="297"/>
                    <a:pt x="261" y="299"/>
                  </a:cubicBezTo>
                  <a:cubicBezTo>
                    <a:pt x="265" y="304"/>
                    <a:pt x="270" y="295"/>
                    <a:pt x="274" y="299"/>
                  </a:cubicBezTo>
                  <a:cubicBezTo>
                    <a:pt x="278" y="302"/>
                    <a:pt x="271" y="297"/>
                    <a:pt x="268" y="303"/>
                  </a:cubicBezTo>
                  <a:cubicBezTo>
                    <a:pt x="266" y="307"/>
                    <a:pt x="275" y="304"/>
                    <a:pt x="274" y="307"/>
                  </a:cubicBezTo>
                  <a:cubicBezTo>
                    <a:pt x="274" y="307"/>
                    <a:pt x="265" y="305"/>
                    <a:pt x="266" y="307"/>
                  </a:cubicBezTo>
                  <a:cubicBezTo>
                    <a:pt x="268" y="310"/>
                    <a:pt x="271" y="307"/>
                    <a:pt x="272" y="309"/>
                  </a:cubicBezTo>
                  <a:cubicBezTo>
                    <a:pt x="272" y="309"/>
                    <a:pt x="275" y="308"/>
                    <a:pt x="274" y="308"/>
                  </a:cubicBezTo>
                  <a:cubicBezTo>
                    <a:pt x="267" y="313"/>
                    <a:pt x="274" y="311"/>
                    <a:pt x="274" y="312"/>
                  </a:cubicBezTo>
                  <a:cubicBezTo>
                    <a:pt x="274" y="313"/>
                    <a:pt x="274" y="313"/>
                    <a:pt x="274" y="314"/>
                  </a:cubicBezTo>
                  <a:cubicBezTo>
                    <a:pt x="275" y="314"/>
                    <a:pt x="277" y="313"/>
                    <a:pt x="277" y="314"/>
                  </a:cubicBezTo>
                  <a:cubicBezTo>
                    <a:pt x="278" y="317"/>
                    <a:pt x="272" y="315"/>
                    <a:pt x="272" y="316"/>
                  </a:cubicBezTo>
                  <a:cubicBezTo>
                    <a:pt x="271" y="318"/>
                    <a:pt x="274" y="317"/>
                    <a:pt x="275" y="318"/>
                  </a:cubicBezTo>
                  <a:cubicBezTo>
                    <a:pt x="283" y="328"/>
                    <a:pt x="285" y="314"/>
                    <a:pt x="289" y="318"/>
                  </a:cubicBezTo>
                  <a:cubicBezTo>
                    <a:pt x="290" y="319"/>
                    <a:pt x="287" y="318"/>
                    <a:pt x="287" y="319"/>
                  </a:cubicBezTo>
                  <a:cubicBezTo>
                    <a:pt x="284" y="320"/>
                    <a:pt x="282" y="323"/>
                    <a:pt x="281" y="326"/>
                  </a:cubicBezTo>
                  <a:cubicBezTo>
                    <a:pt x="280" y="326"/>
                    <a:pt x="282" y="326"/>
                    <a:pt x="282" y="327"/>
                  </a:cubicBezTo>
                  <a:cubicBezTo>
                    <a:pt x="284" y="328"/>
                    <a:pt x="282" y="330"/>
                    <a:pt x="284" y="331"/>
                  </a:cubicBezTo>
                  <a:cubicBezTo>
                    <a:pt x="284" y="331"/>
                    <a:pt x="292" y="333"/>
                    <a:pt x="288" y="337"/>
                  </a:cubicBezTo>
                  <a:cubicBezTo>
                    <a:pt x="288" y="338"/>
                    <a:pt x="286" y="335"/>
                    <a:pt x="285" y="336"/>
                  </a:cubicBezTo>
                  <a:cubicBezTo>
                    <a:pt x="285" y="336"/>
                    <a:pt x="287" y="336"/>
                    <a:pt x="288" y="337"/>
                  </a:cubicBezTo>
                  <a:cubicBezTo>
                    <a:pt x="292" y="341"/>
                    <a:pt x="299" y="340"/>
                    <a:pt x="304" y="342"/>
                  </a:cubicBezTo>
                  <a:cubicBezTo>
                    <a:pt x="307" y="344"/>
                    <a:pt x="311" y="350"/>
                    <a:pt x="314" y="351"/>
                  </a:cubicBezTo>
                  <a:cubicBezTo>
                    <a:pt x="315" y="352"/>
                    <a:pt x="324" y="346"/>
                    <a:pt x="319" y="353"/>
                  </a:cubicBezTo>
                  <a:cubicBezTo>
                    <a:pt x="318" y="354"/>
                    <a:pt x="316" y="353"/>
                    <a:pt x="316" y="354"/>
                  </a:cubicBezTo>
                  <a:cubicBezTo>
                    <a:pt x="316" y="356"/>
                    <a:pt x="318" y="356"/>
                    <a:pt x="319" y="357"/>
                  </a:cubicBezTo>
                  <a:cubicBezTo>
                    <a:pt x="331" y="372"/>
                    <a:pt x="337" y="359"/>
                    <a:pt x="340" y="361"/>
                  </a:cubicBezTo>
                  <a:cubicBezTo>
                    <a:pt x="342" y="361"/>
                    <a:pt x="341" y="364"/>
                    <a:pt x="341" y="366"/>
                  </a:cubicBezTo>
                  <a:cubicBezTo>
                    <a:pt x="342" y="367"/>
                    <a:pt x="346" y="370"/>
                    <a:pt x="345" y="369"/>
                  </a:cubicBezTo>
                  <a:cubicBezTo>
                    <a:pt x="342" y="369"/>
                    <a:pt x="340" y="368"/>
                    <a:pt x="340" y="368"/>
                  </a:cubicBezTo>
                  <a:cubicBezTo>
                    <a:pt x="340" y="366"/>
                    <a:pt x="341" y="363"/>
                    <a:pt x="340" y="362"/>
                  </a:cubicBezTo>
                  <a:cubicBezTo>
                    <a:pt x="338" y="361"/>
                    <a:pt x="338" y="367"/>
                    <a:pt x="337" y="369"/>
                  </a:cubicBezTo>
                  <a:cubicBezTo>
                    <a:pt x="336" y="371"/>
                    <a:pt x="330" y="369"/>
                    <a:pt x="331" y="371"/>
                  </a:cubicBezTo>
                  <a:cubicBezTo>
                    <a:pt x="332" y="374"/>
                    <a:pt x="338" y="381"/>
                    <a:pt x="341" y="386"/>
                  </a:cubicBezTo>
                  <a:cubicBezTo>
                    <a:pt x="342" y="387"/>
                    <a:pt x="344" y="385"/>
                    <a:pt x="344" y="386"/>
                  </a:cubicBezTo>
                  <a:cubicBezTo>
                    <a:pt x="344" y="387"/>
                    <a:pt x="342" y="386"/>
                    <a:pt x="342" y="387"/>
                  </a:cubicBezTo>
                  <a:cubicBezTo>
                    <a:pt x="342" y="387"/>
                    <a:pt x="345" y="390"/>
                    <a:pt x="346" y="391"/>
                  </a:cubicBezTo>
                  <a:cubicBezTo>
                    <a:pt x="347" y="395"/>
                    <a:pt x="347" y="398"/>
                    <a:pt x="348" y="402"/>
                  </a:cubicBezTo>
                  <a:cubicBezTo>
                    <a:pt x="349" y="403"/>
                    <a:pt x="352" y="402"/>
                    <a:pt x="351" y="403"/>
                  </a:cubicBezTo>
                  <a:cubicBezTo>
                    <a:pt x="347" y="405"/>
                    <a:pt x="352" y="408"/>
                    <a:pt x="355" y="412"/>
                  </a:cubicBezTo>
                  <a:cubicBezTo>
                    <a:pt x="355" y="412"/>
                    <a:pt x="355" y="413"/>
                    <a:pt x="355" y="413"/>
                  </a:cubicBezTo>
                  <a:cubicBezTo>
                    <a:pt x="355" y="415"/>
                    <a:pt x="355" y="417"/>
                    <a:pt x="357" y="417"/>
                  </a:cubicBezTo>
                  <a:cubicBezTo>
                    <a:pt x="360" y="418"/>
                    <a:pt x="361" y="416"/>
                    <a:pt x="361" y="413"/>
                  </a:cubicBezTo>
                  <a:cubicBezTo>
                    <a:pt x="361" y="412"/>
                    <a:pt x="364" y="420"/>
                    <a:pt x="366" y="416"/>
                  </a:cubicBezTo>
                  <a:cubicBezTo>
                    <a:pt x="368" y="409"/>
                    <a:pt x="365" y="413"/>
                    <a:pt x="362" y="408"/>
                  </a:cubicBezTo>
                  <a:cubicBezTo>
                    <a:pt x="362" y="408"/>
                    <a:pt x="365" y="409"/>
                    <a:pt x="365" y="408"/>
                  </a:cubicBezTo>
                  <a:cubicBezTo>
                    <a:pt x="365" y="406"/>
                    <a:pt x="364" y="405"/>
                    <a:pt x="364" y="404"/>
                  </a:cubicBezTo>
                  <a:cubicBezTo>
                    <a:pt x="362" y="400"/>
                    <a:pt x="352" y="402"/>
                    <a:pt x="356" y="401"/>
                  </a:cubicBezTo>
                  <a:cubicBezTo>
                    <a:pt x="358" y="400"/>
                    <a:pt x="360" y="400"/>
                    <a:pt x="360" y="399"/>
                  </a:cubicBezTo>
                  <a:cubicBezTo>
                    <a:pt x="361" y="398"/>
                    <a:pt x="359" y="396"/>
                    <a:pt x="360" y="395"/>
                  </a:cubicBezTo>
                  <a:cubicBezTo>
                    <a:pt x="361" y="395"/>
                    <a:pt x="361" y="398"/>
                    <a:pt x="361" y="399"/>
                  </a:cubicBezTo>
                  <a:cubicBezTo>
                    <a:pt x="365" y="407"/>
                    <a:pt x="363" y="395"/>
                    <a:pt x="364" y="400"/>
                  </a:cubicBezTo>
                  <a:cubicBezTo>
                    <a:pt x="364" y="402"/>
                    <a:pt x="366" y="400"/>
                    <a:pt x="366" y="400"/>
                  </a:cubicBezTo>
                  <a:cubicBezTo>
                    <a:pt x="365" y="403"/>
                    <a:pt x="364" y="403"/>
                    <a:pt x="365" y="405"/>
                  </a:cubicBezTo>
                  <a:cubicBezTo>
                    <a:pt x="366" y="406"/>
                    <a:pt x="367" y="407"/>
                    <a:pt x="368" y="407"/>
                  </a:cubicBezTo>
                  <a:cubicBezTo>
                    <a:pt x="369" y="407"/>
                    <a:pt x="369" y="404"/>
                    <a:pt x="370" y="402"/>
                  </a:cubicBezTo>
                  <a:cubicBezTo>
                    <a:pt x="370" y="402"/>
                    <a:pt x="370" y="400"/>
                    <a:pt x="370" y="400"/>
                  </a:cubicBezTo>
                  <a:cubicBezTo>
                    <a:pt x="371" y="402"/>
                    <a:pt x="369" y="403"/>
                    <a:pt x="370" y="404"/>
                  </a:cubicBezTo>
                  <a:cubicBezTo>
                    <a:pt x="371" y="405"/>
                    <a:pt x="374" y="405"/>
                    <a:pt x="374" y="406"/>
                  </a:cubicBezTo>
                  <a:cubicBezTo>
                    <a:pt x="373" y="407"/>
                    <a:pt x="371" y="405"/>
                    <a:pt x="369" y="406"/>
                  </a:cubicBezTo>
                  <a:cubicBezTo>
                    <a:pt x="368" y="407"/>
                    <a:pt x="371" y="412"/>
                    <a:pt x="370" y="412"/>
                  </a:cubicBezTo>
                  <a:cubicBezTo>
                    <a:pt x="370" y="414"/>
                    <a:pt x="367" y="415"/>
                    <a:pt x="367" y="417"/>
                  </a:cubicBezTo>
                  <a:cubicBezTo>
                    <a:pt x="367" y="418"/>
                    <a:pt x="370" y="417"/>
                    <a:pt x="371" y="417"/>
                  </a:cubicBezTo>
                  <a:cubicBezTo>
                    <a:pt x="372" y="418"/>
                    <a:pt x="372" y="419"/>
                    <a:pt x="373" y="419"/>
                  </a:cubicBezTo>
                  <a:cubicBezTo>
                    <a:pt x="374" y="419"/>
                    <a:pt x="373" y="416"/>
                    <a:pt x="374" y="416"/>
                  </a:cubicBezTo>
                  <a:cubicBezTo>
                    <a:pt x="375" y="417"/>
                    <a:pt x="372" y="423"/>
                    <a:pt x="375" y="425"/>
                  </a:cubicBezTo>
                  <a:cubicBezTo>
                    <a:pt x="376" y="425"/>
                    <a:pt x="377" y="423"/>
                    <a:pt x="378" y="422"/>
                  </a:cubicBezTo>
                  <a:cubicBezTo>
                    <a:pt x="378" y="416"/>
                    <a:pt x="378" y="411"/>
                    <a:pt x="379" y="405"/>
                  </a:cubicBezTo>
                  <a:cubicBezTo>
                    <a:pt x="379" y="404"/>
                    <a:pt x="380" y="404"/>
                    <a:pt x="380" y="403"/>
                  </a:cubicBezTo>
                  <a:cubicBezTo>
                    <a:pt x="380" y="401"/>
                    <a:pt x="378" y="398"/>
                    <a:pt x="379" y="398"/>
                  </a:cubicBezTo>
                  <a:cubicBezTo>
                    <a:pt x="381" y="399"/>
                    <a:pt x="380" y="402"/>
                    <a:pt x="381" y="403"/>
                  </a:cubicBezTo>
                  <a:cubicBezTo>
                    <a:pt x="381" y="403"/>
                    <a:pt x="380" y="389"/>
                    <a:pt x="384" y="394"/>
                  </a:cubicBezTo>
                  <a:cubicBezTo>
                    <a:pt x="385" y="395"/>
                    <a:pt x="382" y="397"/>
                    <a:pt x="382" y="398"/>
                  </a:cubicBezTo>
                  <a:cubicBezTo>
                    <a:pt x="381" y="401"/>
                    <a:pt x="381" y="421"/>
                    <a:pt x="381" y="422"/>
                  </a:cubicBezTo>
                  <a:cubicBezTo>
                    <a:pt x="382" y="423"/>
                    <a:pt x="384" y="423"/>
                    <a:pt x="384" y="424"/>
                  </a:cubicBezTo>
                  <a:cubicBezTo>
                    <a:pt x="385" y="426"/>
                    <a:pt x="386" y="429"/>
                    <a:pt x="388" y="429"/>
                  </a:cubicBezTo>
                  <a:cubicBezTo>
                    <a:pt x="389" y="429"/>
                    <a:pt x="391" y="423"/>
                    <a:pt x="392" y="423"/>
                  </a:cubicBezTo>
                  <a:cubicBezTo>
                    <a:pt x="393" y="422"/>
                    <a:pt x="394" y="423"/>
                    <a:pt x="395" y="423"/>
                  </a:cubicBezTo>
                  <a:cubicBezTo>
                    <a:pt x="396" y="423"/>
                    <a:pt x="394" y="423"/>
                    <a:pt x="393" y="423"/>
                  </a:cubicBezTo>
                  <a:cubicBezTo>
                    <a:pt x="391" y="424"/>
                    <a:pt x="385" y="435"/>
                    <a:pt x="389" y="435"/>
                  </a:cubicBezTo>
                  <a:cubicBezTo>
                    <a:pt x="390" y="435"/>
                    <a:pt x="391" y="435"/>
                    <a:pt x="391" y="434"/>
                  </a:cubicBezTo>
                  <a:cubicBezTo>
                    <a:pt x="391" y="434"/>
                    <a:pt x="391" y="434"/>
                    <a:pt x="391" y="434"/>
                  </a:cubicBezTo>
                  <a:cubicBezTo>
                    <a:pt x="390" y="436"/>
                    <a:pt x="388" y="440"/>
                    <a:pt x="390" y="441"/>
                  </a:cubicBezTo>
                  <a:cubicBezTo>
                    <a:pt x="391" y="441"/>
                    <a:pt x="391" y="438"/>
                    <a:pt x="393" y="438"/>
                  </a:cubicBezTo>
                  <a:cubicBezTo>
                    <a:pt x="395" y="439"/>
                    <a:pt x="400" y="442"/>
                    <a:pt x="398" y="442"/>
                  </a:cubicBezTo>
                  <a:cubicBezTo>
                    <a:pt x="396" y="442"/>
                    <a:pt x="395" y="439"/>
                    <a:pt x="393" y="438"/>
                  </a:cubicBezTo>
                  <a:cubicBezTo>
                    <a:pt x="392" y="438"/>
                    <a:pt x="391" y="442"/>
                    <a:pt x="392" y="443"/>
                  </a:cubicBezTo>
                  <a:cubicBezTo>
                    <a:pt x="394" y="445"/>
                    <a:pt x="396" y="448"/>
                    <a:pt x="396" y="450"/>
                  </a:cubicBezTo>
                  <a:cubicBezTo>
                    <a:pt x="397" y="453"/>
                    <a:pt x="392" y="440"/>
                    <a:pt x="390" y="443"/>
                  </a:cubicBezTo>
                  <a:cubicBezTo>
                    <a:pt x="386" y="448"/>
                    <a:pt x="391" y="445"/>
                    <a:pt x="393" y="447"/>
                  </a:cubicBezTo>
                  <a:cubicBezTo>
                    <a:pt x="393" y="448"/>
                    <a:pt x="391" y="447"/>
                    <a:pt x="390" y="448"/>
                  </a:cubicBezTo>
                  <a:cubicBezTo>
                    <a:pt x="387" y="450"/>
                    <a:pt x="391" y="450"/>
                    <a:pt x="391" y="451"/>
                  </a:cubicBezTo>
                  <a:cubicBezTo>
                    <a:pt x="392" y="451"/>
                    <a:pt x="388" y="451"/>
                    <a:pt x="390" y="452"/>
                  </a:cubicBezTo>
                  <a:cubicBezTo>
                    <a:pt x="391" y="453"/>
                    <a:pt x="393" y="453"/>
                    <a:pt x="395" y="454"/>
                  </a:cubicBezTo>
                  <a:cubicBezTo>
                    <a:pt x="396" y="456"/>
                    <a:pt x="386" y="453"/>
                    <a:pt x="387" y="456"/>
                  </a:cubicBezTo>
                  <a:cubicBezTo>
                    <a:pt x="387" y="456"/>
                    <a:pt x="395" y="462"/>
                    <a:pt x="396" y="461"/>
                  </a:cubicBezTo>
                  <a:cubicBezTo>
                    <a:pt x="396" y="461"/>
                    <a:pt x="395" y="462"/>
                    <a:pt x="395" y="462"/>
                  </a:cubicBezTo>
                  <a:cubicBezTo>
                    <a:pt x="395" y="463"/>
                    <a:pt x="395" y="465"/>
                    <a:pt x="395" y="464"/>
                  </a:cubicBezTo>
                  <a:cubicBezTo>
                    <a:pt x="394" y="464"/>
                    <a:pt x="393" y="466"/>
                    <a:pt x="394" y="467"/>
                  </a:cubicBezTo>
                  <a:cubicBezTo>
                    <a:pt x="395" y="468"/>
                    <a:pt x="399" y="468"/>
                    <a:pt x="399" y="469"/>
                  </a:cubicBezTo>
                  <a:cubicBezTo>
                    <a:pt x="399" y="471"/>
                    <a:pt x="395" y="471"/>
                    <a:pt x="395" y="473"/>
                  </a:cubicBezTo>
                  <a:cubicBezTo>
                    <a:pt x="395" y="474"/>
                    <a:pt x="398" y="473"/>
                    <a:pt x="398" y="474"/>
                  </a:cubicBezTo>
                  <a:cubicBezTo>
                    <a:pt x="399" y="475"/>
                    <a:pt x="399" y="483"/>
                    <a:pt x="400" y="485"/>
                  </a:cubicBezTo>
                  <a:cubicBezTo>
                    <a:pt x="401" y="487"/>
                    <a:pt x="405" y="485"/>
                    <a:pt x="406" y="487"/>
                  </a:cubicBezTo>
                  <a:cubicBezTo>
                    <a:pt x="406" y="489"/>
                    <a:pt x="400" y="485"/>
                    <a:pt x="399" y="486"/>
                  </a:cubicBezTo>
                  <a:cubicBezTo>
                    <a:pt x="398" y="487"/>
                    <a:pt x="396" y="494"/>
                    <a:pt x="395" y="495"/>
                  </a:cubicBezTo>
                  <a:cubicBezTo>
                    <a:pt x="394" y="495"/>
                    <a:pt x="393" y="494"/>
                    <a:pt x="392" y="495"/>
                  </a:cubicBezTo>
                  <a:cubicBezTo>
                    <a:pt x="391" y="496"/>
                    <a:pt x="391" y="498"/>
                    <a:pt x="392" y="499"/>
                  </a:cubicBezTo>
                  <a:cubicBezTo>
                    <a:pt x="393" y="505"/>
                    <a:pt x="398" y="498"/>
                    <a:pt x="399" y="496"/>
                  </a:cubicBezTo>
                  <a:cubicBezTo>
                    <a:pt x="399" y="495"/>
                    <a:pt x="397" y="495"/>
                    <a:pt x="397" y="494"/>
                  </a:cubicBezTo>
                  <a:cubicBezTo>
                    <a:pt x="398" y="492"/>
                    <a:pt x="406" y="494"/>
                    <a:pt x="408" y="493"/>
                  </a:cubicBezTo>
                  <a:cubicBezTo>
                    <a:pt x="409" y="493"/>
                    <a:pt x="411" y="491"/>
                    <a:pt x="411" y="492"/>
                  </a:cubicBezTo>
                  <a:cubicBezTo>
                    <a:pt x="411" y="493"/>
                    <a:pt x="408" y="493"/>
                    <a:pt x="408" y="494"/>
                  </a:cubicBezTo>
                  <a:cubicBezTo>
                    <a:pt x="407" y="500"/>
                    <a:pt x="411" y="498"/>
                    <a:pt x="408" y="507"/>
                  </a:cubicBezTo>
                  <a:cubicBezTo>
                    <a:pt x="408" y="509"/>
                    <a:pt x="406" y="510"/>
                    <a:pt x="407" y="511"/>
                  </a:cubicBezTo>
                  <a:cubicBezTo>
                    <a:pt x="407" y="512"/>
                    <a:pt x="411" y="512"/>
                    <a:pt x="410" y="512"/>
                  </a:cubicBezTo>
                  <a:cubicBezTo>
                    <a:pt x="408" y="513"/>
                    <a:pt x="403" y="511"/>
                    <a:pt x="403" y="513"/>
                  </a:cubicBezTo>
                  <a:cubicBezTo>
                    <a:pt x="404" y="515"/>
                    <a:pt x="405" y="516"/>
                    <a:pt x="405" y="517"/>
                  </a:cubicBezTo>
                  <a:cubicBezTo>
                    <a:pt x="404" y="517"/>
                    <a:pt x="403" y="518"/>
                    <a:pt x="403" y="518"/>
                  </a:cubicBezTo>
                  <a:cubicBezTo>
                    <a:pt x="402" y="523"/>
                    <a:pt x="405" y="524"/>
                    <a:pt x="407" y="524"/>
                  </a:cubicBezTo>
                  <a:cubicBezTo>
                    <a:pt x="411" y="524"/>
                    <a:pt x="413" y="522"/>
                    <a:pt x="415" y="520"/>
                  </a:cubicBezTo>
                  <a:cubicBezTo>
                    <a:pt x="415" y="521"/>
                    <a:pt x="415" y="521"/>
                    <a:pt x="416" y="522"/>
                  </a:cubicBezTo>
                  <a:cubicBezTo>
                    <a:pt x="416" y="522"/>
                    <a:pt x="416" y="521"/>
                    <a:pt x="417" y="520"/>
                  </a:cubicBezTo>
                  <a:cubicBezTo>
                    <a:pt x="416" y="521"/>
                    <a:pt x="416" y="521"/>
                    <a:pt x="417" y="522"/>
                  </a:cubicBezTo>
                  <a:cubicBezTo>
                    <a:pt x="418" y="523"/>
                    <a:pt x="420" y="523"/>
                    <a:pt x="422" y="524"/>
                  </a:cubicBezTo>
                  <a:cubicBezTo>
                    <a:pt x="423" y="525"/>
                    <a:pt x="418" y="524"/>
                    <a:pt x="416" y="524"/>
                  </a:cubicBezTo>
                  <a:cubicBezTo>
                    <a:pt x="413" y="524"/>
                    <a:pt x="410" y="526"/>
                    <a:pt x="409" y="528"/>
                  </a:cubicBezTo>
                  <a:cubicBezTo>
                    <a:pt x="408" y="531"/>
                    <a:pt x="418" y="540"/>
                    <a:pt x="412" y="538"/>
                  </a:cubicBezTo>
                  <a:cubicBezTo>
                    <a:pt x="411" y="538"/>
                    <a:pt x="408" y="529"/>
                    <a:pt x="408" y="529"/>
                  </a:cubicBezTo>
                  <a:cubicBezTo>
                    <a:pt x="403" y="533"/>
                    <a:pt x="409" y="535"/>
                    <a:pt x="409" y="535"/>
                  </a:cubicBezTo>
                  <a:cubicBezTo>
                    <a:pt x="409" y="536"/>
                    <a:pt x="405" y="541"/>
                    <a:pt x="409" y="541"/>
                  </a:cubicBezTo>
                  <a:cubicBezTo>
                    <a:pt x="409" y="541"/>
                    <a:pt x="410" y="541"/>
                    <a:pt x="411" y="541"/>
                  </a:cubicBezTo>
                  <a:cubicBezTo>
                    <a:pt x="409" y="542"/>
                    <a:pt x="408" y="545"/>
                    <a:pt x="408" y="546"/>
                  </a:cubicBezTo>
                  <a:cubicBezTo>
                    <a:pt x="407" y="547"/>
                    <a:pt x="413" y="562"/>
                    <a:pt x="415" y="563"/>
                  </a:cubicBezTo>
                  <a:cubicBezTo>
                    <a:pt x="416" y="563"/>
                    <a:pt x="416" y="561"/>
                    <a:pt x="416" y="560"/>
                  </a:cubicBezTo>
                  <a:cubicBezTo>
                    <a:pt x="417" y="557"/>
                    <a:pt x="421" y="554"/>
                    <a:pt x="421" y="554"/>
                  </a:cubicBezTo>
                  <a:cubicBezTo>
                    <a:pt x="421" y="555"/>
                    <a:pt x="422" y="551"/>
                    <a:pt x="422" y="552"/>
                  </a:cubicBezTo>
                  <a:cubicBezTo>
                    <a:pt x="423" y="553"/>
                    <a:pt x="424" y="554"/>
                    <a:pt x="424" y="554"/>
                  </a:cubicBezTo>
                  <a:cubicBezTo>
                    <a:pt x="424" y="554"/>
                    <a:pt x="424" y="553"/>
                    <a:pt x="426" y="552"/>
                  </a:cubicBezTo>
                  <a:cubicBezTo>
                    <a:pt x="426" y="552"/>
                    <a:pt x="429" y="550"/>
                    <a:pt x="429" y="550"/>
                  </a:cubicBezTo>
                  <a:cubicBezTo>
                    <a:pt x="428" y="552"/>
                    <a:pt x="427" y="552"/>
                    <a:pt x="427" y="554"/>
                  </a:cubicBezTo>
                  <a:cubicBezTo>
                    <a:pt x="427" y="555"/>
                    <a:pt x="430" y="555"/>
                    <a:pt x="429" y="556"/>
                  </a:cubicBezTo>
                  <a:cubicBezTo>
                    <a:pt x="426" y="559"/>
                    <a:pt x="423" y="550"/>
                    <a:pt x="423" y="559"/>
                  </a:cubicBezTo>
                  <a:cubicBezTo>
                    <a:pt x="423" y="563"/>
                    <a:pt x="428" y="564"/>
                    <a:pt x="431" y="566"/>
                  </a:cubicBezTo>
                  <a:cubicBezTo>
                    <a:pt x="431" y="566"/>
                    <a:pt x="430" y="567"/>
                    <a:pt x="426" y="567"/>
                  </a:cubicBezTo>
                  <a:cubicBezTo>
                    <a:pt x="425" y="567"/>
                    <a:pt x="423" y="558"/>
                    <a:pt x="420" y="560"/>
                  </a:cubicBezTo>
                  <a:cubicBezTo>
                    <a:pt x="420" y="561"/>
                    <a:pt x="420" y="561"/>
                    <a:pt x="420" y="562"/>
                  </a:cubicBezTo>
                  <a:cubicBezTo>
                    <a:pt x="420" y="562"/>
                    <a:pt x="420" y="563"/>
                    <a:pt x="421" y="563"/>
                  </a:cubicBezTo>
                  <a:cubicBezTo>
                    <a:pt x="423" y="563"/>
                    <a:pt x="419" y="564"/>
                    <a:pt x="420" y="567"/>
                  </a:cubicBezTo>
                  <a:cubicBezTo>
                    <a:pt x="421" y="570"/>
                    <a:pt x="425" y="569"/>
                    <a:pt x="424" y="572"/>
                  </a:cubicBezTo>
                  <a:cubicBezTo>
                    <a:pt x="424" y="576"/>
                    <a:pt x="421" y="583"/>
                    <a:pt x="429" y="579"/>
                  </a:cubicBezTo>
                  <a:cubicBezTo>
                    <a:pt x="430" y="579"/>
                    <a:pt x="421" y="593"/>
                    <a:pt x="422" y="593"/>
                  </a:cubicBezTo>
                  <a:cubicBezTo>
                    <a:pt x="425" y="593"/>
                    <a:pt x="424" y="586"/>
                    <a:pt x="429" y="587"/>
                  </a:cubicBezTo>
                  <a:cubicBezTo>
                    <a:pt x="430" y="587"/>
                    <a:pt x="430" y="588"/>
                    <a:pt x="429" y="589"/>
                  </a:cubicBezTo>
                  <a:cubicBezTo>
                    <a:pt x="430" y="591"/>
                    <a:pt x="425" y="596"/>
                    <a:pt x="427" y="596"/>
                  </a:cubicBezTo>
                  <a:cubicBezTo>
                    <a:pt x="430" y="597"/>
                    <a:pt x="442" y="590"/>
                    <a:pt x="443" y="588"/>
                  </a:cubicBezTo>
                  <a:cubicBezTo>
                    <a:pt x="443" y="586"/>
                    <a:pt x="441" y="583"/>
                    <a:pt x="443" y="583"/>
                  </a:cubicBezTo>
                  <a:cubicBezTo>
                    <a:pt x="454" y="582"/>
                    <a:pt x="438" y="590"/>
                    <a:pt x="438" y="595"/>
                  </a:cubicBezTo>
                  <a:cubicBezTo>
                    <a:pt x="439" y="601"/>
                    <a:pt x="448" y="591"/>
                    <a:pt x="441" y="597"/>
                  </a:cubicBezTo>
                  <a:cubicBezTo>
                    <a:pt x="441" y="598"/>
                    <a:pt x="441" y="598"/>
                    <a:pt x="441" y="598"/>
                  </a:cubicBezTo>
                  <a:cubicBezTo>
                    <a:pt x="441" y="598"/>
                    <a:pt x="440" y="597"/>
                    <a:pt x="440" y="597"/>
                  </a:cubicBezTo>
                  <a:cubicBezTo>
                    <a:pt x="437" y="594"/>
                    <a:pt x="433" y="600"/>
                    <a:pt x="431" y="600"/>
                  </a:cubicBezTo>
                  <a:cubicBezTo>
                    <a:pt x="430" y="600"/>
                    <a:pt x="430" y="602"/>
                    <a:pt x="430" y="601"/>
                  </a:cubicBezTo>
                  <a:cubicBezTo>
                    <a:pt x="429" y="600"/>
                    <a:pt x="431" y="600"/>
                    <a:pt x="431" y="599"/>
                  </a:cubicBezTo>
                  <a:cubicBezTo>
                    <a:pt x="430" y="597"/>
                    <a:pt x="428" y="603"/>
                    <a:pt x="427" y="603"/>
                  </a:cubicBezTo>
                  <a:cubicBezTo>
                    <a:pt x="424" y="603"/>
                    <a:pt x="422" y="610"/>
                    <a:pt x="424" y="612"/>
                  </a:cubicBezTo>
                  <a:cubicBezTo>
                    <a:pt x="428" y="619"/>
                    <a:pt x="427" y="603"/>
                    <a:pt x="432" y="606"/>
                  </a:cubicBezTo>
                  <a:cubicBezTo>
                    <a:pt x="434" y="607"/>
                    <a:pt x="430" y="611"/>
                    <a:pt x="431" y="610"/>
                  </a:cubicBezTo>
                  <a:cubicBezTo>
                    <a:pt x="433" y="610"/>
                    <a:pt x="436" y="612"/>
                    <a:pt x="438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29" y="609"/>
                    <a:pt x="429" y="614"/>
                    <a:pt x="423" y="616"/>
                  </a:cubicBezTo>
                  <a:cubicBezTo>
                    <a:pt x="422" y="616"/>
                    <a:pt x="424" y="618"/>
                    <a:pt x="426" y="618"/>
                  </a:cubicBezTo>
                  <a:cubicBezTo>
                    <a:pt x="424" y="619"/>
                    <a:pt x="421" y="619"/>
                    <a:pt x="422" y="621"/>
                  </a:cubicBezTo>
                  <a:cubicBezTo>
                    <a:pt x="422" y="623"/>
                    <a:pt x="428" y="631"/>
                    <a:pt x="431" y="632"/>
                  </a:cubicBezTo>
                  <a:cubicBezTo>
                    <a:pt x="439" y="634"/>
                    <a:pt x="420" y="623"/>
                    <a:pt x="434" y="630"/>
                  </a:cubicBezTo>
                  <a:cubicBezTo>
                    <a:pt x="435" y="630"/>
                    <a:pt x="435" y="632"/>
                    <a:pt x="436" y="632"/>
                  </a:cubicBezTo>
                  <a:cubicBezTo>
                    <a:pt x="438" y="631"/>
                    <a:pt x="438" y="629"/>
                    <a:pt x="440" y="628"/>
                  </a:cubicBezTo>
                  <a:cubicBezTo>
                    <a:pt x="440" y="628"/>
                    <a:pt x="439" y="630"/>
                    <a:pt x="440" y="631"/>
                  </a:cubicBezTo>
                  <a:cubicBezTo>
                    <a:pt x="441" y="632"/>
                    <a:pt x="442" y="632"/>
                    <a:pt x="444" y="632"/>
                  </a:cubicBezTo>
                  <a:cubicBezTo>
                    <a:pt x="446" y="633"/>
                    <a:pt x="437" y="631"/>
                    <a:pt x="438" y="633"/>
                  </a:cubicBezTo>
                  <a:cubicBezTo>
                    <a:pt x="438" y="634"/>
                    <a:pt x="442" y="634"/>
                    <a:pt x="442" y="634"/>
                  </a:cubicBezTo>
                  <a:cubicBezTo>
                    <a:pt x="444" y="634"/>
                    <a:pt x="443" y="634"/>
                    <a:pt x="443" y="635"/>
                  </a:cubicBezTo>
                  <a:cubicBezTo>
                    <a:pt x="443" y="636"/>
                    <a:pt x="446" y="635"/>
                    <a:pt x="445" y="636"/>
                  </a:cubicBezTo>
                  <a:cubicBezTo>
                    <a:pt x="445" y="637"/>
                    <a:pt x="442" y="637"/>
                    <a:pt x="442" y="638"/>
                  </a:cubicBezTo>
                  <a:cubicBezTo>
                    <a:pt x="442" y="640"/>
                    <a:pt x="444" y="638"/>
                    <a:pt x="445" y="638"/>
                  </a:cubicBezTo>
                  <a:cubicBezTo>
                    <a:pt x="445" y="639"/>
                    <a:pt x="445" y="639"/>
                    <a:pt x="446" y="639"/>
                  </a:cubicBezTo>
                  <a:cubicBezTo>
                    <a:pt x="451" y="641"/>
                    <a:pt x="453" y="630"/>
                    <a:pt x="454" y="632"/>
                  </a:cubicBezTo>
                  <a:cubicBezTo>
                    <a:pt x="455" y="637"/>
                    <a:pt x="449" y="639"/>
                    <a:pt x="446" y="640"/>
                  </a:cubicBezTo>
                  <a:cubicBezTo>
                    <a:pt x="444" y="641"/>
                    <a:pt x="438" y="641"/>
                    <a:pt x="440" y="642"/>
                  </a:cubicBezTo>
                  <a:cubicBezTo>
                    <a:pt x="444" y="645"/>
                    <a:pt x="445" y="643"/>
                    <a:pt x="448" y="646"/>
                  </a:cubicBezTo>
                  <a:cubicBezTo>
                    <a:pt x="448" y="646"/>
                    <a:pt x="449" y="645"/>
                    <a:pt x="450" y="644"/>
                  </a:cubicBezTo>
                  <a:cubicBezTo>
                    <a:pt x="450" y="645"/>
                    <a:pt x="450" y="645"/>
                    <a:pt x="450" y="646"/>
                  </a:cubicBezTo>
                  <a:cubicBezTo>
                    <a:pt x="451" y="647"/>
                    <a:pt x="452" y="644"/>
                    <a:pt x="453" y="645"/>
                  </a:cubicBezTo>
                  <a:cubicBezTo>
                    <a:pt x="455" y="645"/>
                    <a:pt x="455" y="649"/>
                    <a:pt x="457" y="648"/>
                  </a:cubicBezTo>
                  <a:cubicBezTo>
                    <a:pt x="459" y="645"/>
                    <a:pt x="461" y="639"/>
                    <a:pt x="464" y="638"/>
                  </a:cubicBezTo>
                  <a:cubicBezTo>
                    <a:pt x="467" y="636"/>
                    <a:pt x="458" y="647"/>
                    <a:pt x="458" y="647"/>
                  </a:cubicBezTo>
                  <a:cubicBezTo>
                    <a:pt x="460" y="659"/>
                    <a:pt x="464" y="644"/>
                    <a:pt x="468" y="649"/>
                  </a:cubicBezTo>
                  <a:cubicBezTo>
                    <a:pt x="470" y="651"/>
                    <a:pt x="462" y="650"/>
                    <a:pt x="462" y="652"/>
                  </a:cubicBezTo>
                  <a:cubicBezTo>
                    <a:pt x="462" y="660"/>
                    <a:pt x="456" y="659"/>
                    <a:pt x="462" y="665"/>
                  </a:cubicBezTo>
                  <a:cubicBezTo>
                    <a:pt x="470" y="672"/>
                    <a:pt x="469" y="665"/>
                    <a:pt x="471" y="662"/>
                  </a:cubicBezTo>
                  <a:cubicBezTo>
                    <a:pt x="471" y="662"/>
                    <a:pt x="472" y="661"/>
                    <a:pt x="472" y="661"/>
                  </a:cubicBezTo>
                  <a:cubicBezTo>
                    <a:pt x="472" y="662"/>
                    <a:pt x="471" y="662"/>
                    <a:pt x="471" y="663"/>
                  </a:cubicBezTo>
                  <a:cubicBezTo>
                    <a:pt x="468" y="670"/>
                    <a:pt x="472" y="670"/>
                    <a:pt x="476" y="671"/>
                  </a:cubicBezTo>
                  <a:cubicBezTo>
                    <a:pt x="478" y="671"/>
                    <a:pt x="473" y="671"/>
                    <a:pt x="472" y="672"/>
                  </a:cubicBezTo>
                  <a:cubicBezTo>
                    <a:pt x="472" y="673"/>
                    <a:pt x="472" y="675"/>
                    <a:pt x="471" y="675"/>
                  </a:cubicBezTo>
                  <a:cubicBezTo>
                    <a:pt x="470" y="673"/>
                    <a:pt x="470" y="666"/>
                    <a:pt x="469" y="668"/>
                  </a:cubicBezTo>
                  <a:cubicBezTo>
                    <a:pt x="467" y="674"/>
                    <a:pt x="470" y="676"/>
                    <a:pt x="475" y="678"/>
                  </a:cubicBezTo>
                  <a:cubicBezTo>
                    <a:pt x="476" y="679"/>
                    <a:pt x="475" y="676"/>
                    <a:pt x="476" y="675"/>
                  </a:cubicBezTo>
                  <a:cubicBezTo>
                    <a:pt x="477" y="674"/>
                    <a:pt x="479" y="675"/>
                    <a:pt x="480" y="674"/>
                  </a:cubicBezTo>
                  <a:cubicBezTo>
                    <a:pt x="481" y="674"/>
                    <a:pt x="481" y="671"/>
                    <a:pt x="482" y="672"/>
                  </a:cubicBezTo>
                  <a:cubicBezTo>
                    <a:pt x="482" y="672"/>
                    <a:pt x="478" y="679"/>
                    <a:pt x="478" y="680"/>
                  </a:cubicBezTo>
                  <a:cubicBezTo>
                    <a:pt x="480" y="682"/>
                    <a:pt x="495" y="679"/>
                    <a:pt x="484" y="683"/>
                  </a:cubicBezTo>
                  <a:cubicBezTo>
                    <a:pt x="482" y="683"/>
                    <a:pt x="480" y="681"/>
                    <a:pt x="478" y="681"/>
                  </a:cubicBezTo>
                  <a:cubicBezTo>
                    <a:pt x="477" y="682"/>
                    <a:pt x="478" y="684"/>
                    <a:pt x="478" y="685"/>
                  </a:cubicBezTo>
                  <a:cubicBezTo>
                    <a:pt x="479" y="686"/>
                    <a:pt x="481" y="684"/>
                    <a:pt x="481" y="685"/>
                  </a:cubicBezTo>
                  <a:cubicBezTo>
                    <a:pt x="482" y="687"/>
                    <a:pt x="479" y="688"/>
                    <a:pt x="479" y="689"/>
                  </a:cubicBezTo>
                  <a:cubicBezTo>
                    <a:pt x="480" y="690"/>
                    <a:pt x="482" y="687"/>
                    <a:pt x="483" y="687"/>
                  </a:cubicBezTo>
                  <a:cubicBezTo>
                    <a:pt x="484" y="688"/>
                    <a:pt x="484" y="689"/>
                    <a:pt x="485" y="690"/>
                  </a:cubicBezTo>
                  <a:cubicBezTo>
                    <a:pt x="486" y="692"/>
                    <a:pt x="483" y="695"/>
                    <a:pt x="485" y="697"/>
                  </a:cubicBezTo>
                  <a:cubicBezTo>
                    <a:pt x="486" y="698"/>
                    <a:pt x="486" y="693"/>
                    <a:pt x="487" y="696"/>
                  </a:cubicBezTo>
                  <a:cubicBezTo>
                    <a:pt x="487" y="698"/>
                    <a:pt x="488" y="699"/>
                    <a:pt x="488" y="700"/>
                  </a:cubicBezTo>
                  <a:cubicBezTo>
                    <a:pt x="487" y="701"/>
                    <a:pt x="486" y="700"/>
                    <a:pt x="485" y="700"/>
                  </a:cubicBezTo>
                  <a:cubicBezTo>
                    <a:pt x="484" y="702"/>
                    <a:pt x="487" y="705"/>
                    <a:pt x="484" y="702"/>
                  </a:cubicBezTo>
                  <a:cubicBezTo>
                    <a:pt x="484" y="701"/>
                    <a:pt x="483" y="701"/>
                    <a:pt x="483" y="702"/>
                  </a:cubicBezTo>
                  <a:cubicBezTo>
                    <a:pt x="483" y="702"/>
                    <a:pt x="483" y="702"/>
                    <a:pt x="483" y="703"/>
                  </a:cubicBezTo>
                  <a:cubicBezTo>
                    <a:pt x="483" y="703"/>
                    <a:pt x="483" y="703"/>
                    <a:pt x="483" y="704"/>
                  </a:cubicBezTo>
                  <a:cubicBezTo>
                    <a:pt x="484" y="705"/>
                    <a:pt x="487" y="706"/>
                    <a:pt x="487" y="707"/>
                  </a:cubicBezTo>
                  <a:cubicBezTo>
                    <a:pt x="487" y="708"/>
                    <a:pt x="487" y="709"/>
                    <a:pt x="487" y="709"/>
                  </a:cubicBezTo>
                  <a:cubicBezTo>
                    <a:pt x="487" y="709"/>
                    <a:pt x="486" y="713"/>
                    <a:pt x="487" y="714"/>
                  </a:cubicBezTo>
                  <a:cubicBezTo>
                    <a:pt x="488" y="714"/>
                    <a:pt x="489" y="714"/>
                    <a:pt x="489" y="715"/>
                  </a:cubicBezTo>
                  <a:cubicBezTo>
                    <a:pt x="488" y="717"/>
                    <a:pt x="484" y="720"/>
                    <a:pt x="483" y="722"/>
                  </a:cubicBezTo>
                  <a:cubicBezTo>
                    <a:pt x="483" y="723"/>
                    <a:pt x="484" y="731"/>
                    <a:pt x="482" y="731"/>
                  </a:cubicBezTo>
                  <a:cubicBezTo>
                    <a:pt x="477" y="730"/>
                    <a:pt x="481" y="734"/>
                    <a:pt x="476" y="734"/>
                  </a:cubicBezTo>
                  <a:cubicBezTo>
                    <a:pt x="464" y="736"/>
                    <a:pt x="476" y="726"/>
                    <a:pt x="476" y="727"/>
                  </a:cubicBezTo>
                  <a:cubicBezTo>
                    <a:pt x="477" y="728"/>
                    <a:pt x="475" y="730"/>
                    <a:pt x="476" y="732"/>
                  </a:cubicBezTo>
                  <a:cubicBezTo>
                    <a:pt x="476" y="734"/>
                    <a:pt x="477" y="727"/>
                    <a:pt x="479" y="727"/>
                  </a:cubicBezTo>
                  <a:cubicBezTo>
                    <a:pt x="480" y="728"/>
                    <a:pt x="479" y="731"/>
                    <a:pt x="480" y="730"/>
                  </a:cubicBezTo>
                  <a:cubicBezTo>
                    <a:pt x="483" y="727"/>
                    <a:pt x="482" y="725"/>
                    <a:pt x="480" y="723"/>
                  </a:cubicBezTo>
                  <a:cubicBezTo>
                    <a:pt x="482" y="721"/>
                    <a:pt x="483" y="717"/>
                    <a:pt x="482" y="715"/>
                  </a:cubicBezTo>
                  <a:cubicBezTo>
                    <a:pt x="481" y="714"/>
                    <a:pt x="482" y="717"/>
                    <a:pt x="482" y="718"/>
                  </a:cubicBezTo>
                  <a:cubicBezTo>
                    <a:pt x="482" y="719"/>
                    <a:pt x="476" y="721"/>
                    <a:pt x="475" y="722"/>
                  </a:cubicBezTo>
                  <a:cubicBezTo>
                    <a:pt x="473" y="723"/>
                    <a:pt x="470" y="729"/>
                    <a:pt x="470" y="727"/>
                  </a:cubicBezTo>
                  <a:cubicBezTo>
                    <a:pt x="472" y="720"/>
                    <a:pt x="481" y="716"/>
                    <a:pt x="482" y="716"/>
                  </a:cubicBezTo>
                  <a:cubicBezTo>
                    <a:pt x="482" y="714"/>
                    <a:pt x="480" y="713"/>
                    <a:pt x="480" y="711"/>
                  </a:cubicBezTo>
                  <a:cubicBezTo>
                    <a:pt x="479" y="711"/>
                    <a:pt x="481" y="709"/>
                    <a:pt x="481" y="709"/>
                  </a:cubicBezTo>
                  <a:cubicBezTo>
                    <a:pt x="477" y="713"/>
                    <a:pt x="477" y="712"/>
                    <a:pt x="475" y="709"/>
                  </a:cubicBezTo>
                  <a:cubicBezTo>
                    <a:pt x="475" y="708"/>
                    <a:pt x="476" y="707"/>
                    <a:pt x="475" y="707"/>
                  </a:cubicBezTo>
                  <a:cubicBezTo>
                    <a:pt x="472" y="709"/>
                    <a:pt x="470" y="708"/>
                    <a:pt x="467" y="707"/>
                  </a:cubicBezTo>
                  <a:cubicBezTo>
                    <a:pt x="461" y="705"/>
                    <a:pt x="458" y="702"/>
                    <a:pt x="453" y="698"/>
                  </a:cubicBezTo>
                  <a:cubicBezTo>
                    <a:pt x="453" y="697"/>
                    <a:pt x="452" y="697"/>
                    <a:pt x="451" y="697"/>
                  </a:cubicBezTo>
                  <a:cubicBezTo>
                    <a:pt x="450" y="698"/>
                    <a:pt x="450" y="701"/>
                    <a:pt x="450" y="702"/>
                  </a:cubicBezTo>
                  <a:cubicBezTo>
                    <a:pt x="449" y="708"/>
                    <a:pt x="453" y="710"/>
                    <a:pt x="453" y="715"/>
                  </a:cubicBezTo>
                  <a:cubicBezTo>
                    <a:pt x="453" y="720"/>
                    <a:pt x="451" y="727"/>
                    <a:pt x="452" y="732"/>
                  </a:cubicBezTo>
                  <a:cubicBezTo>
                    <a:pt x="452" y="733"/>
                    <a:pt x="453" y="730"/>
                    <a:pt x="454" y="730"/>
                  </a:cubicBezTo>
                  <a:cubicBezTo>
                    <a:pt x="456" y="731"/>
                    <a:pt x="459" y="732"/>
                    <a:pt x="458" y="733"/>
                  </a:cubicBezTo>
                  <a:cubicBezTo>
                    <a:pt x="457" y="735"/>
                    <a:pt x="454" y="733"/>
                    <a:pt x="452" y="734"/>
                  </a:cubicBezTo>
                  <a:cubicBezTo>
                    <a:pt x="448" y="737"/>
                    <a:pt x="457" y="740"/>
                    <a:pt x="457" y="740"/>
                  </a:cubicBezTo>
                  <a:cubicBezTo>
                    <a:pt x="458" y="741"/>
                    <a:pt x="455" y="740"/>
                    <a:pt x="455" y="740"/>
                  </a:cubicBezTo>
                  <a:cubicBezTo>
                    <a:pt x="453" y="741"/>
                    <a:pt x="455" y="745"/>
                    <a:pt x="454" y="746"/>
                  </a:cubicBezTo>
                  <a:cubicBezTo>
                    <a:pt x="454" y="747"/>
                    <a:pt x="453" y="746"/>
                    <a:pt x="452" y="746"/>
                  </a:cubicBezTo>
                  <a:cubicBezTo>
                    <a:pt x="451" y="747"/>
                    <a:pt x="450" y="748"/>
                    <a:pt x="450" y="749"/>
                  </a:cubicBezTo>
                  <a:cubicBezTo>
                    <a:pt x="450" y="749"/>
                    <a:pt x="451" y="748"/>
                    <a:pt x="451" y="748"/>
                  </a:cubicBezTo>
                  <a:cubicBezTo>
                    <a:pt x="453" y="748"/>
                    <a:pt x="464" y="754"/>
                    <a:pt x="464" y="754"/>
                  </a:cubicBezTo>
                  <a:cubicBezTo>
                    <a:pt x="463" y="756"/>
                    <a:pt x="460" y="754"/>
                    <a:pt x="460" y="754"/>
                  </a:cubicBezTo>
                  <a:cubicBezTo>
                    <a:pt x="454" y="749"/>
                    <a:pt x="454" y="754"/>
                    <a:pt x="454" y="754"/>
                  </a:cubicBezTo>
                  <a:cubicBezTo>
                    <a:pt x="452" y="753"/>
                    <a:pt x="452" y="749"/>
                    <a:pt x="451" y="750"/>
                  </a:cubicBezTo>
                  <a:cubicBezTo>
                    <a:pt x="449" y="751"/>
                    <a:pt x="451" y="753"/>
                    <a:pt x="451" y="755"/>
                  </a:cubicBezTo>
                  <a:cubicBezTo>
                    <a:pt x="450" y="760"/>
                    <a:pt x="448" y="763"/>
                    <a:pt x="449" y="766"/>
                  </a:cubicBezTo>
                  <a:cubicBezTo>
                    <a:pt x="449" y="766"/>
                    <a:pt x="450" y="767"/>
                    <a:pt x="450" y="767"/>
                  </a:cubicBezTo>
                  <a:cubicBezTo>
                    <a:pt x="449" y="768"/>
                    <a:pt x="442" y="778"/>
                    <a:pt x="442" y="786"/>
                  </a:cubicBezTo>
                  <a:cubicBezTo>
                    <a:pt x="442" y="786"/>
                    <a:pt x="443" y="787"/>
                    <a:pt x="442" y="788"/>
                  </a:cubicBezTo>
                  <a:cubicBezTo>
                    <a:pt x="442" y="788"/>
                    <a:pt x="434" y="808"/>
                    <a:pt x="434" y="808"/>
                  </a:cubicBezTo>
                  <a:cubicBezTo>
                    <a:pt x="434" y="808"/>
                    <a:pt x="434" y="809"/>
                    <a:pt x="435" y="809"/>
                  </a:cubicBezTo>
                  <a:cubicBezTo>
                    <a:pt x="434" y="809"/>
                    <a:pt x="434" y="809"/>
                    <a:pt x="434" y="809"/>
                  </a:cubicBezTo>
                  <a:cubicBezTo>
                    <a:pt x="432" y="811"/>
                    <a:pt x="430" y="813"/>
                    <a:pt x="430" y="815"/>
                  </a:cubicBezTo>
                  <a:cubicBezTo>
                    <a:pt x="430" y="815"/>
                    <a:pt x="430" y="815"/>
                    <a:pt x="430" y="815"/>
                  </a:cubicBezTo>
                  <a:cubicBezTo>
                    <a:pt x="427" y="818"/>
                    <a:pt x="425" y="823"/>
                    <a:pt x="423" y="826"/>
                  </a:cubicBezTo>
                  <a:cubicBezTo>
                    <a:pt x="422" y="829"/>
                    <a:pt x="425" y="829"/>
                    <a:pt x="425" y="831"/>
                  </a:cubicBezTo>
                  <a:cubicBezTo>
                    <a:pt x="426" y="834"/>
                    <a:pt x="423" y="836"/>
                    <a:pt x="422" y="839"/>
                  </a:cubicBezTo>
                  <a:cubicBezTo>
                    <a:pt x="421" y="844"/>
                    <a:pt x="426" y="856"/>
                    <a:pt x="424" y="862"/>
                  </a:cubicBezTo>
                  <a:cubicBezTo>
                    <a:pt x="423" y="865"/>
                    <a:pt x="415" y="877"/>
                    <a:pt x="421" y="875"/>
                  </a:cubicBezTo>
                  <a:cubicBezTo>
                    <a:pt x="422" y="874"/>
                    <a:pt x="419" y="876"/>
                    <a:pt x="418" y="877"/>
                  </a:cubicBezTo>
                  <a:cubicBezTo>
                    <a:pt x="416" y="879"/>
                    <a:pt x="414" y="879"/>
                    <a:pt x="413" y="883"/>
                  </a:cubicBezTo>
                  <a:cubicBezTo>
                    <a:pt x="412" y="889"/>
                    <a:pt x="418" y="893"/>
                    <a:pt x="420" y="899"/>
                  </a:cubicBezTo>
                  <a:cubicBezTo>
                    <a:pt x="421" y="906"/>
                    <a:pt x="416" y="914"/>
                    <a:pt x="417" y="921"/>
                  </a:cubicBezTo>
                  <a:cubicBezTo>
                    <a:pt x="418" y="925"/>
                    <a:pt x="430" y="939"/>
                    <a:pt x="429" y="943"/>
                  </a:cubicBezTo>
                  <a:cubicBezTo>
                    <a:pt x="428" y="944"/>
                    <a:pt x="426" y="945"/>
                    <a:pt x="425" y="945"/>
                  </a:cubicBezTo>
                  <a:cubicBezTo>
                    <a:pt x="424" y="945"/>
                    <a:pt x="428" y="945"/>
                    <a:pt x="429" y="946"/>
                  </a:cubicBezTo>
                  <a:cubicBezTo>
                    <a:pt x="429" y="947"/>
                    <a:pt x="433" y="951"/>
                    <a:pt x="434" y="951"/>
                  </a:cubicBezTo>
                  <a:cubicBezTo>
                    <a:pt x="436" y="951"/>
                    <a:pt x="434" y="944"/>
                    <a:pt x="437" y="944"/>
                  </a:cubicBezTo>
                  <a:cubicBezTo>
                    <a:pt x="439" y="944"/>
                    <a:pt x="440" y="947"/>
                    <a:pt x="441" y="947"/>
                  </a:cubicBezTo>
                  <a:cubicBezTo>
                    <a:pt x="441" y="947"/>
                    <a:pt x="441" y="947"/>
                    <a:pt x="441" y="947"/>
                  </a:cubicBezTo>
                  <a:cubicBezTo>
                    <a:pt x="440" y="947"/>
                    <a:pt x="438" y="947"/>
                    <a:pt x="437" y="947"/>
                  </a:cubicBezTo>
                  <a:cubicBezTo>
                    <a:pt x="434" y="948"/>
                    <a:pt x="441" y="959"/>
                    <a:pt x="441" y="961"/>
                  </a:cubicBezTo>
                  <a:cubicBezTo>
                    <a:pt x="441" y="962"/>
                    <a:pt x="439" y="961"/>
                    <a:pt x="439" y="960"/>
                  </a:cubicBezTo>
                  <a:cubicBezTo>
                    <a:pt x="436" y="957"/>
                    <a:pt x="436" y="956"/>
                    <a:pt x="434" y="952"/>
                  </a:cubicBezTo>
                  <a:cubicBezTo>
                    <a:pt x="434" y="950"/>
                    <a:pt x="433" y="955"/>
                    <a:pt x="432" y="957"/>
                  </a:cubicBezTo>
                  <a:cubicBezTo>
                    <a:pt x="432" y="958"/>
                    <a:pt x="432" y="964"/>
                    <a:pt x="433" y="966"/>
                  </a:cubicBezTo>
                  <a:cubicBezTo>
                    <a:pt x="433" y="970"/>
                    <a:pt x="446" y="977"/>
                    <a:pt x="442" y="980"/>
                  </a:cubicBezTo>
                  <a:cubicBezTo>
                    <a:pt x="441" y="981"/>
                    <a:pt x="438" y="980"/>
                    <a:pt x="438" y="982"/>
                  </a:cubicBezTo>
                  <a:cubicBezTo>
                    <a:pt x="436" y="990"/>
                    <a:pt x="453" y="1017"/>
                    <a:pt x="456" y="1021"/>
                  </a:cubicBezTo>
                  <a:cubicBezTo>
                    <a:pt x="458" y="1023"/>
                    <a:pt x="450" y="1034"/>
                    <a:pt x="456" y="1038"/>
                  </a:cubicBezTo>
                  <a:cubicBezTo>
                    <a:pt x="460" y="1040"/>
                    <a:pt x="469" y="1040"/>
                    <a:pt x="474" y="1042"/>
                  </a:cubicBezTo>
                  <a:cubicBezTo>
                    <a:pt x="478" y="1043"/>
                    <a:pt x="478" y="1049"/>
                    <a:pt x="481" y="1050"/>
                  </a:cubicBezTo>
                  <a:cubicBezTo>
                    <a:pt x="482" y="1051"/>
                    <a:pt x="491" y="1053"/>
                    <a:pt x="492" y="1054"/>
                  </a:cubicBezTo>
                  <a:cubicBezTo>
                    <a:pt x="494" y="1055"/>
                    <a:pt x="491" y="1061"/>
                    <a:pt x="493" y="1061"/>
                  </a:cubicBezTo>
                  <a:cubicBezTo>
                    <a:pt x="500" y="1063"/>
                    <a:pt x="508" y="1069"/>
                    <a:pt x="511" y="1076"/>
                  </a:cubicBezTo>
                  <a:cubicBezTo>
                    <a:pt x="512" y="1079"/>
                    <a:pt x="513" y="1083"/>
                    <a:pt x="513" y="1085"/>
                  </a:cubicBezTo>
                  <a:cubicBezTo>
                    <a:pt x="513" y="1086"/>
                    <a:pt x="511" y="1091"/>
                    <a:pt x="512" y="1091"/>
                  </a:cubicBezTo>
                  <a:cubicBezTo>
                    <a:pt x="512" y="1090"/>
                    <a:pt x="513" y="1091"/>
                    <a:pt x="513" y="1091"/>
                  </a:cubicBezTo>
                  <a:cubicBezTo>
                    <a:pt x="513" y="1091"/>
                    <a:pt x="513" y="1090"/>
                    <a:pt x="513" y="1090"/>
                  </a:cubicBezTo>
                  <a:cubicBezTo>
                    <a:pt x="513" y="1090"/>
                    <a:pt x="513" y="1090"/>
                    <a:pt x="514" y="1091"/>
                  </a:cubicBezTo>
                  <a:cubicBezTo>
                    <a:pt x="514" y="1091"/>
                    <a:pt x="515" y="1092"/>
                    <a:pt x="515" y="1092"/>
                  </a:cubicBezTo>
                  <a:cubicBezTo>
                    <a:pt x="514" y="1092"/>
                    <a:pt x="514" y="1092"/>
                    <a:pt x="514" y="1092"/>
                  </a:cubicBezTo>
                  <a:cubicBezTo>
                    <a:pt x="515" y="1095"/>
                    <a:pt x="513" y="1097"/>
                    <a:pt x="515" y="1100"/>
                  </a:cubicBezTo>
                  <a:cubicBezTo>
                    <a:pt x="516" y="1102"/>
                    <a:pt x="517" y="1106"/>
                    <a:pt x="518" y="1108"/>
                  </a:cubicBezTo>
                  <a:cubicBezTo>
                    <a:pt x="524" y="1115"/>
                    <a:pt x="519" y="1113"/>
                    <a:pt x="520" y="1119"/>
                  </a:cubicBezTo>
                  <a:cubicBezTo>
                    <a:pt x="520" y="1121"/>
                    <a:pt x="522" y="1121"/>
                    <a:pt x="523" y="1123"/>
                  </a:cubicBezTo>
                  <a:cubicBezTo>
                    <a:pt x="527" y="1127"/>
                    <a:pt x="524" y="1130"/>
                    <a:pt x="525" y="1134"/>
                  </a:cubicBezTo>
                  <a:cubicBezTo>
                    <a:pt x="525" y="1136"/>
                    <a:pt x="529" y="1136"/>
                    <a:pt x="530" y="1139"/>
                  </a:cubicBezTo>
                  <a:cubicBezTo>
                    <a:pt x="531" y="1141"/>
                    <a:pt x="528" y="1144"/>
                    <a:pt x="529" y="1147"/>
                  </a:cubicBezTo>
                  <a:cubicBezTo>
                    <a:pt x="530" y="1149"/>
                    <a:pt x="532" y="1149"/>
                    <a:pt x="533" y="1150"/>
                  </a:cubicBezTo>
                  <a:cubicBezTo>
                    <a:pt x="536" y="1154"/>
                    <a:pt x="532" y="1160"/>
                    <a:pt x="534" y="1164"/>
                  </a:cubicBezTo>
                  <a:cubicBezTo>
                    <a:pt x="537" y="1169"/>
                    <a:pt x="544" y="1172"/>
                    <a:pt x="549" y="1176"/>
                  </a:cubicBezTo>
                  <a:cubicBezTo>
                    <a:pt x="555" y="1180"/>
                    <a:pt x="558" y="1190"/>
                    <a:pt x="563" y="1195"/>
                  </a:cubicBezTo>
                  <a:cubicBezTo>
                    <a:pt x="565" y="1197"/>
                    <a:pt x="563" y="1208"/>
                    <a:pt x="562" y="1211"/>
                  </a:cubicBezTo>
                  <a:cubicBezTo>
                    <a:pt x="561" y="1212"/>
                    <a:pt x="557" y="1212"/>
                    <a:pt x="558" y="1214"/>
                  </a:cubicBezTo>
                  <a:cubicBezTo>
                    <a:pt x="558" y="1217"/>
                    <a:pt x="565" y="1218"/>
                    <a:pt x="565" y="1218"/>
                  </a:cubicBezTo>
                  <a:cubicBezTo>
                    <a:pt x="565" y="1219"/>
                    <a:pt x="559" y="1218"/>
                    <a:pt x="558" y="1217"/>
                  </a:cubicBezTo>
                  <a:cubicBezTo>
                    <a:pt x="557" y="1216"/>
                    <a:pt x="558" y="1214"/>
                    <a:pt x="557" y="1213"/>
                  </a:cubicBezTo>
                  <a:cubicBezTo>
                    <a:pt x="556" y="1213"/>
                    <a:pt x="555" y="1215"/>
                    <a:pt x="554" y="1216"/>
                  </a:cubicBezTo>
                  <a:cubicBezTo>
                    <a:pt x="552" y="1216"/>
                    <a:pt x="544" y="1213"/>
                    <a:pt x="543" y="1213"/>
                  </a:cubicBezTo>
                  <a:cubicBezTo>
                    <a:pt x="543" y="1213"/>
                    <a:pt x="542" y="1211"/>
                    <a:pt x="542" y="1212"/>
                  </a:cubicBezTo>
                  <a:cubicBezTo>
                    <a:pt x="541" y="1216"/>
                    <a:pt x="550" y="1221"/>
                    <a:pt x="552" y="1224"/>
                  </a:cubicBezTo>
                  <a:cubicBezTo>
                    <a:pt x="553" y="1226"/>
                    <a:pt x="552" y="1228"/>
                    <a:pt x="554" y="1230"/>
                  </a:cubicBezTo>
                  <a:cubicBezTo>
                    <a:pt x="557" y="1233"/>
                    <a:pt x="562" y="1234"/>
                    <a:pt x="565" y="1236"/>
                  </a:cubicBezTo>
                  <a:cubicBezTo>
                    <a:pt x="567" y="1237"/>
                    <a:pt x="568" y="1243"/>
                    <a:pt x="570" y="1243"/>
                  </a:cubicBezTo>
                  <a:cubicBezTo>
                    <a:pt x="572" y="1243"/>
                    <a:pt x="573" y="1240"/>
                    <a:pt x="574" y="1240"/>
                  </a:cubicBezTo>
                  <a:cubicBezTo>
                    <a:pt x="578" y="1241"/>
                    <a:pt x="578" y="1242"/>
                    <a:pt x="578" y="1243"/>
                  </a:cubicBezTo>
                  <a:cubicBezTo>
                    <a:pt x="578" y="1243"/>
                    <a:pt x="578" y="1243"/>
                    <a:pt x="578" y="1243"/>
                  </a:cubicBezTo>
                  <a:cubicBezTo>
                    <a:pt x="578" y="1243"/>
                    <a:pt x="578" y="1243"/>
                    <a:pt x="578" y="1243"/>
                  </a:cubicBezTo>
                  <a:cubicBezTo>
                    <a:pt x="578" y="1243"/>
                    <a:pt x="578" y="1243"/>
                    <a:pt x="578" y="1243"/>
                  </a:cubicBezTo>
                  <a:cubicBezTo>
                    <a:pt x="578" y="1243"/>
                    <a:pt x="578" y="1244"/>
                    <a:pt x="578" y="1244"/>
                  </a:cubicBezTo>
                  <a:cubicBezTo>
                    <a:pt x="581" y="1249"/>
                    <a:pt x="593" y="1254"/>
                    <a:pt x="595" y="1257"/>
                  </a:cubicBezTo>
                  <a:cubicBezTo>
                    <a:pt x="597" y="1260"/>
                    <a:pt x="599" y="1266"/>
                    <a:pt x="600" y="1270"/>
                  </a:cubicBezTo>
                  <a:cubicBezTo>
                    <a:pt x="601" y="1271"/>
                    <a:pt x="600" y="1276"/>
                    <a:pt x="600" y="1276"/>
                  </a:cubicBezTo>
                  <a:cubicBezTo>
                    <a:pt x="601" y="1274"/>
                    <a:pt x="600" y="1272"/>
                    <a:pt x="601" y="1271"/>
                  </a:cubicBezTo>
                  <a:cubicBezTo>
                    <a:pt x="603" y="1269"/>
                    <a:pt x="601" y="1276"/>
                    <a:pt x="600" y="1278"/>
                  </a:cubicBezTo>
                  <a:cubicBezTo>
                    <a:pt x="599" y="1281"/>
                    <a:pt x="598" y="1287"/>
                    <a:pt x="597" y="1291"/>
                  </a:cubicBezTo>
                  <a:cubicBezTo>
                    <a:pt x="597" y="1292"/>
                    <a:pt x="598" y="1288"/>
                    <a:pt x="599" y="1288"/>
                  </a:cubicBezTo>
                  <a:cubicBezTo>
                    <a:pt x="601" y="1286"/>
                    <a:pt x="597" y="1297"/>
                    <a:pt x="598" y="1295"/>
                  </a:cubicBezTo>
                  <a:cubicBezTo>
                    <a:pt x="599" y="1294"/>
                    <a:pt x="599" y="1292"/>
                    <a:pt x="601" y="1292"/>
                  </a:cubicBezTo>
                  <a:cubicBezTo>
                    <a:pt x="602" y="1292"/>
                    <a:pt x="604" y="1301"/>
                    <a:pt x="605" y="1301"/>
                  </a:cubicBezTo>
                  <a:cubicBezTo>
                    <a:pt x="606" y="1302"/>
                    <a:pt x="607" y="1299"/>
                    <a:pt x="608" y="1300"/>
                  </a:cubicBezTo>
                  <a:cubicBezTo>
                    <a:pt x="609" y="1300"/>
                    <a:pt x="609" y="1303"/>
                    <a:pt x="610" y="1304"/>
                  </a:cubicBezTo>
                  <a:cubicBezTo>
                    <a:pt x="614" y="1307"/>
                    <a:pt x="615" y="1307"/>
                    <a:pt x="621" y="1312"/>
                  </a:cubicBezTo>
                  <a:cubicBezTo>
                    <a:pt x="627" y="1317"/>
                    <a:pt x="637" y="1326"/>
                    <a:pt x="639" y="1333"/>
                  </a:cubicBezTo>
                  <a:cubicBezTo>
                    <a:pt x="640" y="1335"/>
                    <a:pt x="640" y="1345"/>
                    <a:pt x="643" y="1345"/>
                  </a:cubicBezTo>
                  <a:cubicBezTo>
                    <a:pt x="647" y="1345"/>
                    <a:pt x="649" y="1342"/>
                    <a:pt x="651" y="1341"/>
                  </a:cubicBezTo>
                  <a:cubicBezTo>
                    <a:pt x="661" y="1333"/>
                    <a:pt x="656" y="1333"/>
                    <a:pt x="651" y="1326"/>
                  </a:cubicBezTo>
                  <a:cubicBezTo>
                    <a:pt x="646" y="1320"/>
                    <a:pt x="649" y="1313"/>
                    <a:pt x="640" y="1308"/>
                  </a:cubicBezTo>
                  <a:cubicBezTo>
                    <a:pt x="639" y="1308"/>
                    <a:pt x="638" y="1308"/>
                    <a:pt x="638" y="1308"/>
                  </a:cubicBezTo>
                  <a:cubicBezTo>
                    <a:pt x="636" y="1314"/>
                    <a:pt x="640" y="1314"/>
                    <a:pt x="633" y="1311"/>
                  </a:cubicBezTo>
                  <a:cubicBezTo>
                    <a:pt x="625" y="1307"/>
                    <a:pt x="632" y="1298"/>
                    <a:pt x="630" y="1294"/>
                  </a:cubicBezTo>
                  <a:cubicBezTo>
                    <a:pt x="628" y="1285"/>
                    <a:pt x="621" y="1278"/>
                    <a:pt x="618" y="1271"/>
                  </a:cubicBezTo>
                  <a:cubicBezTo>
                    <a:pt x="616" y="1265"/>
                    <a:pt x="617" y="1255"/>
                    <a:pt x="614" y="1248"/>
                  </a:cubicBezTo>
                  <a:cubicBezTo>
                    <a:pt x="614" y="1247"/>
                    <a:pt x="609" y="1243"/>
                    <a:pt x="609" y="1243"/>
                  </a:cubicBezTo>
                  <a:cubicBezTo>
                    <a:pt x="606" y="1241"/>
                    <a:pt x="614" y="1249"/>
                    <a:pt x="612" y="1250"/>
                  </a:cubicBezTo>
                  <a:cubicBezTo>
                    <a:pt x="610" y="1251"/>
                    <a:pt x="609" y="1249"/>
                    <a:pt x="608" y="1248"/>
                  </a:cubicBezTo>
                  <a:cubicBezTo>
                    <a:pt x="606" y="1246"/>
                    <a:pt x="605" y="1243"/>
                    <a:pt x="605" y="1240"/>
                  </a:cubicBezTo>
                  <a:cubicBezTo>
                    <a:pt x="605" y="1239"/>
                    <a:pt x="607" y="1238"/>
                    <a:pt x="607" y="1238"/>
                  </a:cubicBezTo>
                  <a:cubicBezTo>
                    <a:pt x="606" y="1236"/>
                    <a:pt x="603" y="1236"/>
                    <a:pt x="601" y="1235"/>
                  </a:cubicBezTo>
                  <a:cubicBezTo>
                    <a:pt x="599" y="1233"/>
                    <a:pt x="600" y="1229"/>
                    <a:pt x="599" y="1226"/>
                  </a:cubicBezTo>
                  <a:cubicBezTo>
                    <a:pt x="598" y="1223"/>
                    <a:pt x="594" y="1223"/>
                    <a:pt x="593" y="1221"/>
                  </a:cubicBezTo>
                  <a:cubicBezTo>
                    <a:pt x="591" y="1217"/>
                    <a:pt x="592" y="1206"/>
                    <a:pt x="590" y="1203"/>
                  </a:cubicBezTo>
                  <a:cubicBezTo>
                    <a:pt x="589" y="1202"/>
                    <a:pt x="586" y="1203"/>
                    <a:pt x="585" y="1202"/>
                  </a:cubicBezTo>
                  <a:cubicBezTo>
                    <a:pt x="583" y="1200"/>
                    <a:pt x="585" y="1195"/>
                    <a:pt x="584" y="1193"/>
                  </a:cubicBezTo>
                  <a:cubicBezTo>
                    <a:pt x="583" y="1192"/>
                    <a:pt x="583" y="1195"/>
                    <a:pt x="581" y="1193"/>
                  </a:cubicBezTo>
                  <a:cubicBezTo>
                    <a:pt x="579" y="1192"/>
                    <a:pt x="580" y="1190"/>
                    <a:pt x="577" y="1185"/>
                  </a:cubicBezTo>
                  <a:cubicBezTo>
                    <a:pt x="567" y="1165"/>
                    <a:pt x="555" y="1168"/>
                    <a:pt x="558" y="1142"/>
                  </a:cubicBezTo>
                  <a:cubicBezTo>
                    <a:pt x="559" y="1137"/>
                    <a:pt x="558" y="1142"/>
                    <a:pt x="556" y="1137"/>
                  </a:cubicBezTo>
                  <a:cubicBezTo>
                    <a:pt x="554" y="1133"/>
                    <a:pt x="558" y="1126"/>
                    <a:pt x="559" y="1122"/>
                  </a:cubicBezTo>
                  <a:cubicBezTo>
                    <a:pt x="559" y="1119"/>
                    <a:pt x="552" y="1116"/>
                    <a:pt x="555" y="1114"/>
                  </a:cubicBezTo>
                  <a:cubicBezTo>
                    <a:pt x="556" y="1113"/>
                    <a:pt x="565" y="1124"/>
                    <a:pt x="570" y="1126"/>
                  </a:cubicBezTo>
                  <a:cubicBezTo>
                    <a:pt x="576" y="1128"/>
                    <a:pt x="573" y="1127"/>
                    <a:pt x="575" y="1123"/>
                  </a:cubicBezTo>
                  <a:cubicBezTo>
                    <a:pt x="576" y="1123"/>
                    <a:pt x="581" y="1126"/>
                    <a:pt x="582" y="1128"/>
                  </a:cubicBezTo>
                  <a:cubicBezTo>
                    <a:pt x="582" y="1129"/>
                    <a:pt x="581" y="1131"/>
                    <a:pt x="582" y="1132"/>
                  </a:cubicBezTo>
                  <a:cubicBezTo>
                    <a:pt x="584" y="1138"/>
                    <a:pt x="593" y="1132"/>
                    <a:pt x="593" y="1138"/>
                  </a:cubicBezTo>
                  <a:cubicBezTo>
                    <a:pt x="594" y="1143"/>
                    <a:pt x="592" y="1138"/>
                    <a:pt x="591" y="1139"/>
                  </a:cubicBezTo>
                  <a:cubicBezTo>
                    <a:pt x="589" y="1145"/>
                    <a:pt x="599" y="1173"/>
                    <a:pt x="602" y="1178"/>
                  </a:cubicBezTo>
                  <a:cubicBezTo>
                    <a:pt x="603" y="1179"/>
                    <a:pt x="601" y="1182"/>
                    <a:pt x="602" y="1183"/>
                  </a:cubicBezTo>
                  <a:cubicBezTo>
                    <a:pt x="609" y="1186"/>
                    <a:pt x="603" y="1186"/>
                    <a:pt x="606" y="1192"/>
                  </a:cubicBezTo>
                  <a:cubicBezTo>
                    <a:pt x="606" y="1192"/>
                    <a:pt x="613" y="1196"/>
                    <a:pt x="613" y="1196"/>
                  </a:cubicBezTo>
                  <a:cubicBezTo>
                    <a:pt x="613" y="1197"/>
                    <a:pt x="610" y="1196"/>
                    <a:pt x="610" y="1197"/>
                  </a:cubicBezTo>
                  <a:cubicBezTo>
                    <a:pt x="610" y="1200"/>
                    <a:pt x="613" y="1203"/>
                    <a:pt x="615" y="1205"/>
                  </a:cubicBezTo>
                  <a:cubicBezTo>
                    <a:pt x="617" y="1206"/>
                    <a:pt x="620" y="1205"/>
                    <a:pt x="621" y="1207"/>
                  </a:cubicBezTo>
                  <a:cubicBezTo>
                    <a:pt x="621" y="1211"/>
                    <a:pt x="625" y="1220"/>
                    <a:pt x="631" y="1222"/>
                  </a:cubicBezTo>
                  <a:cubicBezTo>
                    <a:pt x="633" y="1222"/>
                    <a:pt x="631" y="1218"/>
                    <a:pt x="632" y="1218"/>
                  </a:cubicBezTo>
                  <a:cubicBezTo>
                    <a:pt x="633" y="1218"/>
                    <a:pt x="631" y="1220"/>
                    <a:pt x="632" y="1220"/>
                  </a:cubicBezTo>
                  <a:cubicBezTo>
                    <a:pt x="634" y="1220"/>
                    <a:pt x="638" y="1220"/>
                    <a:pt x="639" y="1221"/>
                  </a:cubicBezTo>
                  <a:cubicBezTo>
                    <a:pt x="640" y="1222"/>
                    <a:pt x="637" y="1222"/>
                    <a:pt x="637" y="1222"/>
                  </a:cubicBezTo>
                  <a:cubicBezTo>
                    <a:pt x="636" y="1225"/>
                    <a:pt x="638" y="1234"/>
                    <a:pt x="638" y="1235"/>
                  </a:cubicBezTo>
                  <a:cubicBezTo>
                    <a:pt x="640" y="1239"/>
                    <a:pt x="648" y="1238"/>
                    <a:pt x="650" y="1241"/>
                  </a:cubicBezTo>
                  <a:cubicBezTo>
                    <a:pt x="651" y="1242"/>
                    <a:pt x="656" y="1259"/>
                    <a:pt x="659" y="1250"/>
                  </a:cubicBezTo>
                  <a:cubicBezTo>
                    <a:pt x="660" y="1249"/>
                    <a:pt x="660" y="1251"/>
                    <a:pt x="661" y="1252"/>
                  </a:cubicBezTo>
                  <a:cubicBezTo>
                    <a:pt x="664" y="1255"/>
                    <a:pt x="664" y="1259"/>
                    <a:pt x="666" y="1261"/>
                  </a:cubicBezTo>
                  <a:cubicBezTo>
                    <a:pt x="665" y="1261"/>
                    <a:pt x="665" y="1261"/>
                    <a:pt x="664" y="1261"/>
                  </a:cubicBezTo>
                  <a:cubicBezTo>
                    <a:pt x="663" y="1264"/>
                    <a:pt x="658" y="1271"/>
                    <a:pt x="660" y="1274"/>
                  </a:cubicBezTo>
                  <a:cubicBezTo>
                    <a:pt x="662" y="1277"/>
                    <a:pt x="662" y="1278"/>
                    <a:pt x="667" y="1279"/>
                  </a:cubicBezTo>
                  <a:cubicBezTo>
                    <a:pt x="670" y="1280"/>
                    <a:pt x="672" y="1272"/>
                    <a:pt x="673" y="1274"/>
                  </a:cubicBezTo>
                  <a:cubicBezTo>
                    <a:pt x="675" y="1279"/>
                    <a:pt x="666" y="1280"/>
                    <a:pt x="666" y="1280"/>
                  </a:cubicBezTo>
                  <a:cubicBezTo>
                    <a:pt x="667" y="1285"/>
                    <a:pt x="673" y="1279"/>
                    <a:pt x="674" y="1280"/>
                  </a:cubicBezTo>
                  <a:cubicBezTo>
                    <a:pt x="675" y="1282"/>
                    <a:pt x="673" y="1283"/>
                    <a:pt x="674" y="1284"/>
                  </a:cubicBezTo>
                  <a:cubicBezTo>
                    <a:pt x="674" y="1285"/>
                    <a:pt x="676" y="1284"/>
                    <a:pt x="676" y="1284"/>
                  </a:cubicBezTo>
                  <a:cubicBezTo>
                    <a:pt x="679" y="1285"/>
                    <a:pt x="681" y="1289"/>
                    <a:pt x="683" y="1290"/>
                  </a:cubicBezTo>
                  <a:cubicBezTo>
                    <a:pt x="685" y="1292"/>
                    <a:pt x="688" y="1291"/>
                    <a:pt x="689" y="1293"/>
                  </a:cubicBezTo>
                  <a:cubicBezTo>
                    <a:pt x="690" y="1293"/>
                    <a:pt x="691" y="1294"/>
                    <a:pt x="690" y="1295"/>
                  </a:cubicBezTo>
                  <a:cubicBezTo>
                    <a:pt x="687" y="1296"/>
                    <a:pt x="686" y="1294"/>
                    <a:pt x="683" y="1292"/>
                  </a:cubicBezTo>
                  <a:cubicBezTo>
                    <a:pt x="683" y="1292"/>
                    <a:pt x="683" y="1293"/>
                    <a:pt x="688" y="1299"/>
                  </a:cubicBezTo>
                  <a:cubicBezTo>
                    <a:pt x="688" y="1299"/>
                    <a:pt x="689" y="1299"/>
                    <a:pt x="689" y="1299"/>
                  </a:cubicBezTo>
                  <a:cubicBezTo>
                    <a:pt x="695" y="1293"/>
                    <a:pt x="688" y="1300"/>
                    <a:pt x="690" y="1304"/>
                  </a:cubicBezTo>
                  <a:cubicBezTo>
                    <a:pt x="696" y="1311"/>
                    <a:pt x="701" y="1302"/>
                    <a:pt x="701" y="1312"/>
                  </a:cubicBezTo>
                  <a:cubicBezTo>
                    <a:pt x="701" y="1312"/>
                    <a:pt x="701" y="1312"/>
                    <a:pt x="701" y="1312"/>
                  </a:cubicBezTo>
                  <a:cubicBezTo>
                    <a:pt x="703" y="1314"/>
                    <a:pt x="707" y="1317"/>
                    <a:pt x="711" y="1321"/>
                  </a:cubicBezTo>
                  <a:cubicBezTo>
                    <a:pt x="717" y="1326"/>
                    <a:pt x="720" y="1335"/>
                    <a:pt x="725" y="1341"/>
                  </a:cubicBezTo>
                  <a:cubicBezTo>
                    <a:pt x="730" y="1347"/>
                    <a:pt x="738" y="1351"/>
                    <a:pt x="740" y="1357"/>
                  </a:cubicBezTo>
                  <a:cubicBezTo>
                    <a:pt x="742" y="1362"/>
                    <a:pt x="740" y="1366"/>
                    <a:pt x="742" y="1371"/>
                  </a:cubicBezTo>
                  <a:cubicBezTo>
                    <a:pt x="744" y="1380"/>
                    <a:pt x="752" y="1384"/>
                    <a:pt x="752" y="1385"/>
                  </a:cubicBezTo>
                  <a:cubicBezTo>
                    <a:pt x="752" y="1391"/>
                    <a:pt x="750" y="1396"/>
                    <a:pt x="746" y="1400"/>
                  </a:cubicBezTo>
                  <a:cubicBezTo>
                    <a:pt x="745" y="1401"/>
                    <a:pt x="743" y="1401"/>
                    <a:pt x="744" y="1401"/>
                  </a:cubicBezTo>
                  <a:cubicBezTo>
                    <a:pt x="748" y="1403"/>
                    <a:pt x="752" y="1399"/>
                    <a:pt x="751" y="1407"/>
                  </a:cubicBezTo>
                  <a:cubicBezTo>
                    <a:pt x="750" y="1410"/>
                    <a:pt x="740" y="1407"/>
                    <a:pt x="740" y="1411"/>
                  </a:cubicBezTo>
                  <a:cubicBezTo>
                    <a:pt x="741" y="1417"/>
                    <a:pt x="752" y="1433"/>
                    <a:pt x="756" y="1438"/>
                  </a:cubicBezTo>
                  <a:cubicBezTo>
                    <a:pt x="761" y="1442"/>
                    <a:pt x="767" y="1440"/>
                    <a:pt x="772" y="1444"/>
                  </a:cubicBezTo>
                  <a:cubicBezTo>
                    <a:pt x="784" y="1454"/>
                    <a:pt x="794" y="1466"/>
                    <a:pt x="812" y="1470"/>
                  </a:cubicBezTo>
                  <a:cubicBezTo>
                    <a:pt x="815" y="1471"/>
                    <a:pt x="822" y="1474"/>
                    <a:pt x="825" y="1474"/>
                  </a:cubicBezTo>
                  <a:cubicBezTo>
                    <a:pt x="832" y="1474"/>
                    <a:pt x="820" y="1469"/>
                    <a:pt x="830" y="1472"/>
                  </a:cubicBezTo>
                  <a:cubicBezTo>
                    <a:pt x="831" y="1472"/>
                    <a:pt x="853" y="1489"/>
                    <a:pt x="853" y="1490"/>
                  </a:cubicBezTo>
                  <a:cubicBezTo>
                    <a:pt x="856" y="1493"/>
                    <a:pt x="876" y="1495"/>
                    <a:pt x="881" y="1498"/>
                  </a:cubicBezTo>
                  <a:cubicBezTo>
                    <a:pt x="886" y="1502"/>
                    <a:pt x="901" y="1504"/>
                    <a:pt x="910" y="1505"/>
                  </a:cubicBezTo>
                  <a:cubicBezTo>
                    <a:pt x="912" y="1505"/>
                    <a:pt x="914" y="1510"/>
                    <a:pt x="916" y="1511"/>
                  </a:cubicBezTo>
                  <a:cubicBezTo>
                    <a:pt x="918" y="1512"/>
                    <a:pt x="923" y="1513"/>
                    <a:pt x="925" y="1513"/>
                  </a:cubicBezTo>
                  <a:cubicBezTo>
                    <a:pt x="926" y="1513"/>
                    <a:pt x="929" y="1513"/>
                    <a:pt x="928" y="1513"/>
                  </a:cubicBezTo>
                  <a:cubicBezTo>
                    <a:pt x="925" y="1514"/>
                    <a:pt x="933" y="1518"/>
                    <a:pt x="936" y="1519"/>
                  </a:cubicBezTo>
                  <a:cubicBezTo>
                    <a:pt x="941" y="1520"/>
                    <a:pt x="947" y="1517"/>
                    <a:pt x="952" y="1519"/>
                  </a:cubicBezTo>
                  <a:cubicBezTo>
                    <a:pt x="967" y="1526"/>
                    <a:pt x="973" y="1523"/>
                    <a:pt x="987" y="1516"/>
                  </a:cubicBezTo>
                  <a:cubicBezTo>
                    <a:pt x="989" y="1515"/>
                    <a:pt x="1000" y="1507"/>
                    <a:pt x="1001" y="1507"/>
                  </a:cubicBezTo>
                  <a:cubicBezTo>
                    <a:pt x="1003" y="1506"/>
                    <a:pt x="1006" y="1506"/>
                    <a:pt x="1008" y="1505"/>
                  </a:cubicBezTo>
                  <a:cubicBezTo>
                    <a:pt x="1008" y="1505"/>
                    <a:pt x="1008" y="1505"/>
                    <a:pt x="1008" y="1505"/>
                  </a:cubicBezTo>
                  <a:cubicBezTo>
                    <a:pt x="1007" y="1505"/>
                    <a:pt x="1007" y="1505"/>
                    <a:pt x="1006" y="1505"/>
                  </a:cubicBezTo>
                  <a:cubicBezTo>
                    <a:pt x="998" y="1504"/>
                    <a:pt x="1009" y="1498"/>
                    <a:pt x="1010" y="1503"/>
                  </a:cubicBezTo>
                  <a:cubicBezTo>
                    <a:pt x="1010" y="1507"/>
                    <a:pt x="1009" y="1501"/>
                    <a:pt x="1012" y="1501"/>
                  </a:cubicBezTo>
                  <a:cubicBezTo>
                    <a:pt x="1013" y="1501"/>
                    <a:pt x="1012" y="1504"/>
                    <a:pt x="1011" y="1506"/>
                  </a:cubicBezTo>
                  <a:cubicBezTo>
                    <a:pt x="1011" y="1506"/>
                    <a:pt x="1013" y="1505"/>
                    <a:pt x="1014" y="1505"/>
                  </a:cubicBezTo>
                  <a:cubicBezTo>
                    <a:pt x="1020" y="1505"/>
                    <a:pt x="1018" y="1505"/>
                    <a:pt x="1023" y="1507"/>
                  </a:cubicBezTo>
                  <a:cubicBezTo>
                    <a:pt x="1033" y="1509"/>
                    <a:pt x="1040" y="1513"/>
                    <a:pt x="1049" y="1518"/>
                  </a:cubicBezTo>
                  <a:cubicBezTo>
                    <a:pt x="1053" y="1521"/>
                    <a:pt x="1061" y="1525"/>
                    <a:pt x="1063" y="1526"/>
                  </a:cubicBezTo>
                  <a:cubicBezTo>
                    <a:pt x="1068" y="1532"/>
                    <a:pt x="1084" y="1549"/>
                    <a:pt x="1102" y="1552"/>
                  </a:cubicBezTo>
                  <a:cubicBezTo>
                    <a:pt x="1109" y="1554"/>
                    <a:pt x="1115" y="1551"/>
                    <a:pt x="1122" y="1550"/>
                  </a:cubicBezTo>
                  <a:cubicBezTo>
                    <a:pt x="1130" y="1550"/>
                    <a:pt x="1137" y="1556"/>
                    <a:pt x="1144" y="1558"/>
                  </a:cubicBezTo>
                  <a:cubicBezTo>
                    <a:pt x="1147" y="1559"/>
                    <a:pt x="1153" y="1557"/>
                    <a:pt x="1157" y="1557"/>
                  </a:cubicBezTo>
                  <a:cubicBezTo>
                    <a:pt x="1161" y="1557"/>
                    <a:pt x="1166" y="1560"/>
                    <a:pt x="1170" y="1561"/>
                  </a:cubicBezTo>
                  <a:cubicBezTo>
                    <a:pt x="1171" y="1561"/>
                    <a:pt x="1193" y="1559"/>
                    <a:pt x="1194" y="1559"/>
                  </a:cubicBezTo>
                  <a:cubicBezTo>
                    <a:pt x="1195" y="1558"/>
                    <a:pt x="1196" y="1556"/>
                    <a:pt x="1196" y="1555"/>
                  </a:cubicBezTo>
                  <a:cubicBezTo>
                    <a:pt x="1196" y="1554"/>
                    <a:pt x="1193" y="1552"/>
                    <a:pt x="1194" y="1551"/>
                  </a:cubicBezTo>
                  <a:cubicBezTo>
                    <a:pt x="1195" y="1550"/>
                    <a:pt x="1196" y="1553"/>
                    <a:pt x="1198" y="1553"/>
                  </a:cubicBezTo>
                  <a:cubicBezTo>
                    <a:pt x="1199" y="1552"/>
                    <a:pt x="1198" y="1550"/>
                    <a:pt x="1199" y="1549"/>
                  </a:cubicBezTo>
                  <a:cubicBezTo>
                    <a:pt x="1200" y="1549"/>
                    <a:pt x="1200" y="1551"/>
                    <a:pt x="1201" y="1551"/>
                  </a:cubicBezTo>
                  <a:cubicBezTo>
                    <a:pt x="1203" y="1551"/>
                    <a:pt x="1204" y="1551"/>
                    <a:pt x="1204" y="1550"/>
                  </a:cubicBezTo>
                  <a:cubicBezTo>
                    <a:pt x="1204" y="1551"/>
                    <a:pt x="1203" y="1552"/>
                    <a:pt x="1203" y="1554"/>
                  </a:cubicBezTo>
                  <a:cubicBezTo>
                    <a:pt x="1203" y="1557"/>
                    <a:pt x="1210" y="1558"/>
                    <a:pt x="1211" y="1559"/>
                  </a:cubicBezTo>
                  <a:cubicBezTo>
                    <a:pt x="1211" y="1559"/>
                    <a:pt x="1210" y="1560"/>
                    <a:pt x="1210" y="1561"/>
                  </a:cubicBezTo>
                  <a:cubicBezTo>
                    <a:pt x="1210" y="1561"/>
                    <a:pt x="1208" y="1561"/>
                    <a:pt x="1209" y="1562"/>
                  </a:cubicBezTo>
                  <a:cubicBezTo>
                    <a:pt x="1209" y="1566"/>
                    <a:pt x="1204" y="1554"/>
                    <a:pt x="1201" y="1564"/>
                  </a:cubicBezTo>
                  <a:cubicBezTo>
                    <a:pt x="1200" y="1567"/>
                    <a:pt x="1205" y="1566"/>
                    <a:pt x="1207" y="1567"/>
                  </a:cubicBezTo>
                  <a:cubicBezTo>
                    <a:pt x="1210" y="1569"/>
                    <a:pt x="1212" y="1572"/>
                    <a:pt x="1216" y="1573"/>
                  </a:cubicBezTo>
                  <a:cubicBezTo>
                    <a:pt x="1219" y="1574"/>
                    <a:pt x="1225" y="1576"/>
                    <a:pt x="1227" y="1578"/>
                  </a:cubicBezTo>
                  <a:cubicBezTo>
                    <a:pt x="1231" y="1581"/>
                    <a:pt x="1233" y="1585"/>
                    <a:pt x="1237" y="1588"/>
                  </a:cubicBezTo>
                  <a:cubicBezTo>
                    <a:pt x="1243" y="1593"/>
                    <a:pt x="1258" y="1596"/>
                    <a:pt x="1262" y="1602"/>
                  </a:cubicBezTo>
                  <a:cubicBezTo>
                    <a:pt x="1266" y="1609"/>
                    <a:pt x="1258" y="1606"/>
                    <a:pt x="1258" y="1606"/>
                  </a:cubicBezTo>
                  <a:cubicBezTo>
                    <a:pt x="1257" y="1607"/>
                    <a:pt x="1255" y="1608"/>
                    <a:pt x="1256" y="1608"/>
                  </a:cubicBezTo>
                  <a:cubicBezTo>
                    <a:pt x="1257" y="1609"/>
                    <a:pt x="1262" y="1609"/>
                    <a:pt x="1263" y="1609"/>
                  </a:cubicBezTo>
                  <a:cubicBezTo>
                    <a:pt x="1269" y="1610"/>
                    <a:pt x="1261" y="1620"/>
                    <a:pt x="1261" y="1622"/>
                  </a:cubicBezTo>
                  <a:cubicBezTo>
                    <a:pt x="1261" y="1625"/>
                    <a:pt x="1267" y="1631"/>
                    <a:pt x="1269" y="1633"/>
                  </a:cubicBezTo>
                  <a:cubicBezTo>
                    <a:pt x="1271" y="1634"/>
                    <a:pt x="1277" y="1632"/>
                    <a:pt x="1280" y="1634"/>
                  </a:cubicBezTo>
                  <a:cubicBezTo>
                    <a:pt x="1281" y="1634"/>
                    <a:pt x="1285" y="1639"/>
                    <a:pt x="1285" y="1639"/>
                  </a:cubicBezTo>
                  <a:cubicBezTo>
                    <a:pt x="1287" y="1638"/>
                    <a:pt x="1286" y="1635"/>
                    <a:pt x="1287" y="1633"/>
                  </a:cubicBezTo>
                  <a:cubicBezTo>
                    <a:pt x="1289" y="1632"/>
                    <a:pt x="1291" y="1636"/>
                    <a:pt x="1290" y="1630"/>
                  </a:cubicBezTo>
                  <a:cubicBezTo>
                    <a:pt x="1290" y="1629"/>
                    <a:pt x="1282" y="1627"/>
                    <a:pt x="1282" y="1626"/>
                  </a:cubicBezTo>
                  <a:cubicBezTo>
                    <a:pt x="1280" y="1625"/>
                    <a:pt x="1280" y="1624"/>
                    <a:pt x="1279" y="1624"/>
                  </a:cubicBezTo>
                  <a:cubicBezTo>
                    <a:pt x="1279" y="1624"/>
                    <a:pt x="1279" y="1623"/>
                    <a:pt x="1278" y="1622"/>
                  </a:cubicBezTo>
                  <a:cubicBezTo>
                    <a:pt x="1278" y="1621"/>
                    <a:pt x="1277" y="1621"/>
                    <a:pt x="1277" y="1621"/>
                  </a:cubicBezTo>
                  <a:cubicBezTo>
                    <a:pt x="1281" y="1623"/>
                    <a:pt x="1288" y="1625"/>
                    <a:pt x="1293" y="1626"/>
                  </a:cubicBezTo>
                  <a:cubicBezTo>
                    <a:pt x="1298" y="1626"/>
                    <a:pt x="1294" y="1636"/>
                    <a:pt x="1301" y="1636"/>
                  </a:cubicBezTo>
                  <a:cubicBezTo>
                    <a:pt x="1309" y="1636"/>
                    <a:pt x="1314" y="1635"/>
                    <a:pt x="1323" y="1640"/>
                  </a:cubicBezTo>
                  <a:cubicBezTo>
                    <a:pt x="1336" y="1648"/>
                    <a:pt x="1326" y="1649"/>
                    <a:pt x="1328" y="1656"/>
                  </a:cubicBezTo>
                  <a:cubicBezTo>
                    <a:pt x="1328" y="1657"/>
                    <a:pt x="1341" y="1660"/>
                    <a:pt x="1341" y="1659"/>
                  </a:cubicBezTo>
                  <a:cubicBezTo>
                    <a:pt x="1344" y="1652"/>
                    <a:pt x="1328" y="1654"/>
                    <a:pt x="1334" y="1651"/>
                  </a:cubicBezTo>
                  <a:cubicBezTo>
                    <a:pt x="1337" y="1649"/>
                    <a:pt x="1337" y="1652"/>
                    <a:pt x="1339" y="1652"/>
                  </a:cubicBezTo>
                  <a:cubicBezTo>
                    <a:pt x="1348" y="1651"/>
                    <a:pt x="1341" y="1652"/>
                    <a:pt x="1345" y="1659"/>
                  </a:cubicBezTo>
                  <a:cubicBezTo>
                    <a:pt x="1346" y="1660"/>
                    <a:pt x="1351" y="1663"/>
                    <a:pt x="1354" y="1666"/>
                  </a:cubicBezTo>
                  <a:cubicBezTo>
                    <a:pt x="1355" y="1667"/>
                    <a:pt x="1351" y="1658"/>
                    <a:pt x="1358" y="1656"/>
                  </a:cubicBezTo>
                  <a:cubicBezTo>
                    <a:pt x="1365" y="1655"/>
                    <a:pt x="1363" y="1653"/>
                    <a:pt x="1368" y="1653"/>
                  </a:cubicBezTo>
                  <a:cubicBezTo>
                    <a:pt x="1369" y="1653"/>
                    <a:pt x="1370" y="1652"/>
                    <a:pt x="1371" y="1653"/>
                  </a:cubicBezTo>
                  <a:cubicBezTo>
                    <a:pt x="1371" y="1653"/>
                    <a:pt x="1373" y="1658"/>
                    <a:pt x="1373" y="1657"/>
                  </a:cubicBezTo>
                  <a:cubicBezTo>
                    <a:pt x="1376" y="1651"/>
                    <a:pt x="1383" y="1658"/>
                    <a:pt x="1383" y="1654"/>
                  </a:cubicBezTo>
                  <a:cubicBezTo>
                    <a:pt x="1383" y="1654"/>
                    <a:pt x="1383" y="1654"/>
                    <a:pt x="1383" y="1654"/>
                  </a:cubicBezTo>
                  <a:cubicBezTo>
                    <a:pt x="1388" y="1657"/>
                    <a:pt x="1389" y="1667"/>
                    <a:pt x="1401" y="1666"/>
                  </a:cubicBezTo>
                  <a:cubicBezTo>
                    <a:pt x="1402" y="1665"/>
                    <a:pt x="1396" y="1655"/>
                    <a:pt x="1404" y="1656"/>
                  </a:cubicBezTo>
                  <a:cubicBezTo>
                    <a:pt x="1406" y="1657"/>
                    <a:pt x="1404" y="1660"/>
                    <a:pt x="1404" y="1660"/>
                  </a:cubicBezTo>
                  <a:cubicBezTo>
                    <a:pt x="1405" y="1661"/>
                    <a:pt x="1412" y="1666"/>
                    <a:pt x="1412" y="1670"/>
                  </a:cubicBezTo>
                  <a:cubicBezTo>
                    <a:pt x="1412" y="1671"/>
                    <a:pt x="1410" y="1674"/>
                    <a:pt x="1414" y="1674"/>
                  </a:cubicBezTo>
                  <a:cubicBezTo>
                    <a:pt x="1423" y="1673"/>
                    <a:pt x="1427" y="1663"/>
                    <a:pt x="1428" y="1663"/>
                  </a:cubicBezTo>
                  <a:cubicBezTo>
                    <a:pt x="1430" y="1663"/>
                    <a:pt x="1437" y="1662"/>
                    <a:pt x="1435" y="1659"/>
                  </a:cubicBezTo>
                  <a:cubicBezTo>
                    <a:pt x="1431" y="1651"/>
                    <a:pt x="1412" y="1651"/>
                    <a:pt x="1418" y="1640"/>
                  </a:cubicBezTo>
                  <a:cubicBezTo>
                    <a:pt x="1420" y="1637"/>
                    <a:pt x="1425" y="1638"/>
                    <a:pt x="1427" y="1635"/>
                  </a:cubicBezTo>
                  <a:cubicBezTo>
                    <a:pt x="1435" y="1626"/>
                    <a:pt x="1428" y="1626"/>
                    <a:pt x="1434" y="1619"/>
                  </a:cubicBezTo>
                  <a:cubicBezTo>
                    <a:pt x="1439" y="1614"/>
                    <a:pt x="1443" y="1616"/>
                    <a:pt x="1446" y="1613"/>
                  </a:cubicBezTo>
                  <a:cubicBezTo>
                    <a:pt x="1447" y="1613"/>
                    <a:pt x="1447" y="1612"/>
                    <a:pt x="1447" y="1611"/>
                  </a:cubicBezTo>
                  <a:cubicBezTo>
                    <a:pt x="1446" y="1611"/>
                    <a:pt x="1445" y="1611"/>
                    <a:pt x="1445" y="1611"/>
                  </a:cubicBezTo>
                  <a:cubicBezTo>
                    <a:pt x="1446" y="1610"/>
                    <a:pt x="1446" y="1609"/>
                    <a:pt x="1447" y="1609"/>
                  </a:cubicBezTo>
                  <a:cubicBezTo>
                    <a:pt x="1447" y="1608"/>
                    <a:pt x="1448" y="1607"/>
                    <a:pt x="1448" y="1608"/>
                  </a:cubicBezTo>
                  <a:cubicBezTo>
                    <a:pt x="1448" y="1610"/>
                    <a:pt x="1446" y="1611"/>
                    <a:pt x="1447" y="1613"/>
                  </a:cubicBezTo>
                  <a:cubicBezTo>
                    <a:pt x="1447" y="1613"/>
                    <a:pt x="1459" y="1615"/>
                    <a:pt x="1462" y="1617"/>
                  </a:cubicBezTo>
                  <a:cubicBezTo>
                    <a:pt x="1463" y="1618"/>
                    <a:pt x="1464" y="1617"/>
                    <a:pt x="1465" y="1618"/>
                  </a:cubicBezTo>
                  <a:cubicBezTo>
                    <a:pt x="1466" y="1618"/>
                    <a:pt x="1466" y="1619"/>
                    <a:pt x="1466" y="1619"/>
                  </a:cubicBezTo>
                  <a:cubicBezTo>
                    <a:pt x="1467" y="1619"/>
                    <a:pt x="1469" y="1618"/>
                    <a:pt x="1473" y="1618"/>
                  </a:cubicBezTo>
                  <a:cubicBezTo>
                    <a:pt x="1474" y="1618"/>
                    <a:pt x="1474" y="1618"/>
                    <a:pt x="1475" y="1618"/>
                  </a:cubicBezTo>
                  <a:cubicBezTo>
                    <a:pt x="1475" y="1618"/>
                    <a:pt x="1475" y="1617"/>
                    <a:pt x="1476" y="1617"/>
                  </a:cubicBezTo>
                  <a:cubicBezTo>
                    <a:pt x="1476" y="1616"/>
                    <a:pt x="1477" y="1617"/>
                    <a:pt x="1477" y="1618"/>
                  </a:cubicBezTo>
                  <a:cubicBezTo>
                    <a:pt x="1480" y="1623"/>
                    <a:pt x="1484" y="1622"/>
                    <a:pt x="1489" y="1625"/>
                  </a:cubicBezTo>
                  <a:cubicBezTo>
                    <a:pt x="1491" y="1626"/>
                    <a:pt x="1486" y="1624"/>
                    <a:pt x="1484" y="1623"/>
                  </a:cubicBezTo>
                  <a:cubicBezTo>
                    <a:pt x="1484" y="1623"/>
                    <a:pt x="1482" y="1623"/>
                    <a:pt x="1482" y="1623"/>
                  </a:cubicBezTo>
                  <a:cubicBezTo>
                    <a:pt x="1482" y="1624"/>
                    <a:pt x="1484" y="1624"/>
                    <a:pt x="1484" y="1624"/>
                  </a:cubicBezTo>
                  <a:cubicBezTo>
                    <a:pt x="1483" y="1625"/>
                    <a:pt x="1482" y="1624"/>
                    <a:pt x="1481" y="1624"/>
                  </a:cubicBezTo>
                  <a:cubicBezTo>
                    <a:pt x="1479" y="1623"/>
                    <a:pt x="1477" y="1619"/>
                    <a:pt x="1476" y="1621"/>
                  </a:cubicBezTo>
                  <a:cubicBezTo>
                    <a:pt x="1470" y="1633"/>
                    <a:pt x="1480" y="1617"/>
                    <a:pt x="1476" y="1630"/>
                  </a:cubicBezTo>
                  <a:cubicBezTo>
                    <a:pt x="1475" y="1631"/>
                    <a:pt x="1472" y="1631"/>
                    <a:pt x="1471" y="1632"/>
                  </a:cubicBezTo>
                  <a:cubicBezTo>
                    <a:pt x="1471" y="1635"/>
                    <a:pt x="1479" y="1641"/>
                    <a:pt x="1481" y="1642"/>
                  </a:cubicBezTo>
                  <a:cubicBezTo>
                    <a:pt x="1483" y="1644"/>
                    <a:pt x="1499" y="1651"/>
                    <a:pt x="1499" y="1653"/>
                  </a:cubicBezTo>
                  <a:close/>
                  <a:moveTo>
                    <a:pt x="1260" y="1191"/>
                  </a:moveTo>
                  <a:cubicBezTo>
                    <a:pt x="1261" y="1192"/>
                    <a:pt x="1259" y="1194"/>
                    <a:pt x="1257" y="1196"/>
                  </a:cubicBezTo>
                  <a:cubicBezTo>
                    <a:pt x="1258" y="1193"/>
                    <a:pt x="1259" y="1190"/>
                    <a:pt x="1260" y="1191"/>
                  </a:cubicBezTo>
                  <a:close/>
                  <a:moveTo>
                    <a:pt x="1305" y="956"/>
                  </a:moveTo>
                  <a:cubicBezTo>
                    <a:pt x="1306" y="956"/>
                    <a:pt x="1303" y="957"/>
                    <a:pt x="1303" y="957"/>
                  </a:cubicBezTo>
                  <a:cubicBezTo>
                    <a:pt x="1303" y="958"/>
                    <a:pt x="1303" y="959"/>
                    <a:pt x="1303" y="959"/>
                  </a:cubicBezTo>
                  <a:cubicBezTo>
                    <a:pt x="1302" y="958"/>
                    <a:pt x="1299" y="956"/>
                    <a:pt x="1305" y="956"/>
                  </a:cubicBezTo>
                  <a:close/>
                  <a:moveTo>
                    <a:pt x="1393" y="667"/>
                  </a:moveTo>
                  <a:cubicBezTo>
                    <a:pt x="1395" y="667"/>
                    <a:pt x="1392" y="670"/>
                    <a:pt x="1393" y="671"/>
                  </a:cubicBezTo>
                  <a:cubicBezTo>
                    <a:pt x="1393" y="671"/>
                    <a:pt x="1393" y="671"/>
                    <a:pt x="1393" y="671"/>
                  </a:cubicBezTo>
                  <a:cubicBezTo>
                    <a:pt x="1392" y="671"/>
                    <a:pt x="1392" y="672"/>
                    <a:pt x="1392" y="671"/>
                  </a:cubicBezTo>
                  <a:cubicBezTo>
                    <a:pt x="1391" y="670"/>
                    <a:pt x="1392" y="666"/>
                    <a:pt x="1393" y="667"/>
                  </a:cubicBezTo>
                  <a:close/>
                  <a:moveTo>
                    <a:pt x="1348" y="723"/>
                  </a:moveTo>
                  <a:cubicBezTo>
                    <a:pt x="1350" y="723"/>
                    <a:pt x="1350" y="726"/>
                    <a:pt x="1351" y="728"/>
                  </a:cubicBezTo>
                  <a:cubicBezTo>
                    <a:pt x="1349" y="726"/>
                    <a:pt x="1347" y="723"/>
                    <a:pt x="1348" y="723"/>
                  </a:cubicBezTo>
                  <a:close/>
                  <a:moveTo>
                    <a:pt x="1304" y="810"/>
                  </a:moveTo>
                  <a:cubicBezTo>
                    <a:pt x="1307" y="811"/>
                    <a:pt x="1308" y="816"/>
                    <a:pt x="1308" y="820"/>
                  </a:cubicBezTo>
                  <a:cubicBezTo>
                    <a:pt x="1307" y="815"/>
                    <a:pt x="1303" y="810"/>
                    <a:pt x="1304" y="810"/>
                  </a:cubicBezTo>
                  <a:close/>
                  <a:moveTo>
                    <a:pt x="1397" y="429"/>
                  </a:moveTo>
                  <a:cubicBezTo>
                    <a:pt x="1395" y="431"/>
                    <a:pt x="1394" y="434"/>
                    <a:pt x="1391" y="436"/>
                  </a:cubicBezTo>
                  <a:cubicBezTo>
                    <a:pt x="1386" y="441"/>
                    <a:pt x="1392" y="434"/>
                    <a:pt x="1397" y="429"/>
                  </a:cubicBezTo>
                  <a:close/>
                  <a:moveTo>
                    <a:pt x="1374" y="451"/>
                  </a:moveTo>
                  <a:cubicBezTo>
                    <a:pt x="1374" y="451"/>
                    <a:pt x="1385" y="452"/>
                    <a:pt x="1386" y="452"/>
                  </a:cubicBezTo>
                  <a:cubicBezTo>
                    <a:pt x="1382" y="452"/>
                    <a:pt x="1377" y="454"/>
                    <a:pt x="1374" y="454"/>
                  </a:cubicBezTo>
                  <a:cubicBezTo>
                    <a:pt x="1373" y="454"/>
                    <a:pt x="1373" y="452"/>
                    <a:pt x="1374" y="451"/>
                  </a:cubicBezTo>
                  <a:close/>
                  <a:moveTo>
                    <a:pt x="1295" y="633"/>
                  </a:moveTo>
                  <a:cubicBezTo>
                    <a:pt x="1301" y="633"/>
                    <a:pt x="1304" y="632"/>
                    <a:pt x="1308" y="633"/>
                  </a:cubicBezTo>
                  <a:cubicBezTo>
                    <a:pt x="1302" y="633"/>
                    <a:pt x="1289" y="635"/>
                    <a:pt x="1289" y="635"/>
                  </a:cubicBezTo>
                  <a:cubicBezTo>
                    <a:pt x="1287" y="634"/>
                    <a:pt x="1293" y="634"/>
                    <a:pt x="1295" y="633"/>
                  </a:cubicBezTo>
                  <a:close/>
                  <a:moveTo>
                    <a:pt x="1246" y="1053"/>
                  </a:moveTo>
                  <a:cubicBezTo>
                    <a:pt x="1244" y="1052"/>
                    <a:pt x="1243" y="1051"/>
                    <a:pt x="1242" y="1050"/>
                  </a:cubicBezTo>
                  <a:cubicBezTo>
                    <a:pt x="1242" y="1050"/>
                    <a:pt x="1244" y="1052"/>
                    <a:pt x="1246" y="1053"/>
                  </a:cubicBezTo>
                  <a:close/>
                  <a:moveTo>
                    <a:pt x="1234" y="397"/>
                  </a:moveTo>
                  <a:cubicBezTo>
                    <a:pt x="1235" y="400"/>
                    <a:pt x="1235" y="402"/>
                    <a:pt x="1235" y="404"/>
                  </a:cubicBezTo>
                  <a:cubicBezTo>
                    <a:pt x="1233" y="406"/>
                    <a:pt x="1230" y="408"/>
                    <a:pt x="1228" y="410"/>
                  </a:cubicBezTo>
                  <a:cubicBezTo>
                    <a:pt x="1230" y="407"/>
                    <a:pt x="1233" y="402"/>
                    <a:pt x="1234" y="397"/>
                  </a:cubicBezTo>
                  <a:close/>
                  <a:moveTo>
                    <a:pt x="1190" y="369"/>
                  </a:moveTo>
                  <a:cubicBezTo>
                    <a:pt x="1190" y="369"/>
                    <a:pt x="1190" y="369"/>
                    <a:pt x="1190" y="369"/>
                  </a:cubicBezTo>
                  <a:cubicBezTo>
                    <a:pt x="1188" y="369"/>
                    <a:pt x="1186" y="370"/>
                    <a:pt x="1183" y="370"/>
                  </a:cubicBezTo>
                  <a:cubicBezTo>
                    <a:pt x="1181" y="369"/>
                    <a:pt x="1188" y="369"/>
                    <a:pt x="1190" y="369"/>
                  </a:cubicBezTo>
                  <a:close/>
                  <a:moveTo>
                    <a:pt x="1104" y="599"/>
                  </a:moveTo>
                  <a:cubicBezTo>
                    <a:pt x="1105" y="600"/>
                    <a:pt x="1106" y="600"/>
                    <a:pt x="1103" y="601"/>
                  </a:cubicBezTo>
                  <a:cubicBezTo>
                    <a:pt x="1102" y="601"/>
                    <a:pt x="1104" y="600"/>
                    <a:pt x="1104" y="599"/>
                  </a:cubicBezTo>
                  <a:close/>
                  <a:moveTo>
                    <a:pt x="914" y="285"/>
                  </a:moveTo>
                  <a:cubicBezTo>
                    <a:pt x="919" y="285"/>
                    <a:pt x="921" y="285"/>
                    <a:pt x="926" y="285"/>
                  </a:cubicBezTo>
                  <a:cubicBezTo>
                    <a:pt x="926" y="285"/>
                    <a:pt x="926" y="285"/>
                    <a:pt x="928" y="285"/>
                  </a:cubicBezTo>
                  <a:cubicBezTo>
                    <a:pt x="929" y="285"/>
                    <a:pt x="931" y="288"/>
                    <a:pt x="931" y="286"/>
                  </a:cubicBezTo>
                  <a:cubicBezTo>
                    <a:pt x="932" y="285"/>
                    <a:pt x="928" y="285"/>
                    <a:pt x="928" y="283"/>
                  </a:cubicBezTo>
                  <a:cubicBezTo>
                    <a:pt x="928" y="282"/>
                    <a:pt x="931" y="283"/>
                    <a:pt x="932" y="283"/>
                  </a:cubicBezTo>
                  <a:cubicBezTo>
                    <a:pt x="934" y="284"/>
                    <a:pt x="938" y="288"/>
                    <a:pt x="940" y="288"/>
                  </a:cubicBezTo>
                  <a:cubicBezTo>
                    <a:pt x="941" y="288"/>
                    <a:pt x="941" y="288"/>
                    <a:pt x="942" y="288"/>
                  </a:cubicBezTo>
                  <a:cubicBezTo>
                    <a:pt x="943" y="288"/>
                    <a:pt x="946" y="287"/>
                    <a:pt x="947" y="289"/>
                  </a:cubicBezTo>
                  <a:cubicBezTo>
                    <a:pt x="947" y="290"/>
                    <a:pt x="943" y="288"/>
                    <a:pt x="942" y="289"/>
                  </a:cubicBezTo>
                  <a:cubicBezTo>
                    <a:pt x="941" y="291"/>
                    <a:pt x="947" y="290"/>
                    <a:pt x="948" y="292"/>
                  </a:cubicBezTo>
                  <a:cubicBezTo>
                    <a:pt x="950" y="294"/>
                    <a:pt x="953" y="295"/>
                    <a:pt x="955" y="296"/>
                  </a:cubicBezTo>
                  <a:cubicBezTo>
                    <a:pt x="950" y="297"/>
                    <a:pt x="944" y="299"/>
                    <a:pt x="941" y="298"/>
                  </a:cubicBezTo>
                  <a:cubicBezTo>
                    <a:pt x="935" y="296"/>
                    <a:pt x="934" y="288"/>
                    <a:pt x="926" y="287"/>
                  </a:cubicBezTo>
                  <a:cubicBezTo>
                    <a:pt x="916" y="285"/>
                    <a:pt x="919" y="290"/>
                    <a:pt x="914" y="287"/>
                  </a:cubicBezTo>
                  <a:cubicBezTo>
                    <a:pt x="913" y="287"/>
                    <a:pt x="912" y="287"/>
                    <a:pt x="912" y="286"/>
                  </a:cubicBezTo>
                  <a:cubicBezTo>
                    <a:pt x="912" y="285"/>
                    <a:pt x="913" y="285"/>
                    <a:pt x="914" y="285"/>
                  </a:cubicBezTo>
                  <a:close/>
                  <a:moveTo>
                    <a:pt x="898" y="339"/>
                  </a:moveTo>
                  <a:cubicBezTo>
                    <a:pt x="901" y="341"/>
                    <a:pt x="904" y="341"/>
                    <a:pt x="906" y="343"/>
                  </a:cubicBezTo>
                  <a:cubicBezTo>
                    <a:pt x="907" y="343"/>
                    <a:pt x="908" y="343"/>
                    <a:pt x="908" y="343"/>
                  </a:cubicBezTo>
                  <a:cubicBezTo>
                    <a:pt x="908" y="344"/>
                    <a:pt x="908" y="345"/>
                    <a:pt x="908" y="345"/>
                  </a:cubicBezTo>
                  <a:cubicBezTo>
                    <a:pt x="905" y="345"/>
                    <a:pt x="901" y="341"/>
                    <a:pt x="898" y="341"/>
                  </a:cubicBezTo>
                  <a:cubicBezTo>
                    <a:pt x="896" y="340"/>
                    <a:pt x="896" y="345"/>
                    <a:pt x="893" y="335"/>
                  </a:cubicBezTo>
                  <a:cubicBezTo>
                    <a:pt x="892" y="334"/>
                    <a:pt x="896" y="338"/>
                    <a:pt x="898" y="339"/>
                  </a:cubicBezTo>
                  <a:close/>
                  <a:moveTo>
                    <a:pt x="90" y="193"/>
                  </a:moveTo>
                  <a:cubicBezTo>
                    <a:pt x="83" y="194"/>
                    <a:pt x="89" y="189"/>
                    <a:pt x="88" y="187"/>
                  </a:cubicBezTo>
                  <a:cubicBezTo>
                    <a:pt x="88" y="187"/>
                    <a:pt x="88" y="186"/>
                    <a:pt x="88" y="186"/>
                  </a:cubicBezTo>
                  <a:cubicBezTo>
                    <a:pt x="90" y="188"/>
                    <a:pt x="97" y="192"/>
                    <a:pt x="90" y="193"/>
                  </a:cubicBezTo>
                  <a:close/>
                  <a:moveTo>
                    <a:pt x="90" y="185"/>
                  </a:moveTo>
                  <a:cubicBezTo>
                    <a:pt x="87" y="185"/>
                    <a:pt x="87" y="185"/>
                    <a:pt x="88" y="186"/>
                  </a:cubicBezTo>
                  <a:cubicBezTo>
                    <a:pt x="86" y="185"/>
                    <a:pt x="82" y="189"/>
                    <a:pt x="80" y="187"/>
                  </a:cubicBezTo>
                  <a:cubicBezTo>
                    <a:pt x="78" y="186"/>
                    <a:pt x="86" y="186"/>
                    <a:pt x="85" y="184"/>
                  </a:cubicBezTo>
                  <a:cubicBezTo>
                    <a:pt x="83" y="179"/>
                    <a:pt x="83" y="180"/>
                    <a:pt x="82" y="177"/>
                  </a:cubicBezTo>
                  <a:cubicBezTo>
                    <a:pt x="84" y="181"/>
                    <a:pt x="88" y="185"/>
                    <a:pt x="89" y="185"/>
                  </a:cubicBezTo>
                  <a:cubicBezTo>
                    <a:pt x="95" y="186"/>
                    <a:pt x="97" y="187"/>
                    <a:pt x="90" y="185"/>
                  </a:cubicBezTo>
                  <a:close/>
                  <a:moveTo>
                    <a:pt x="87" y="166"/>
                  </a:moveTo>
                  <a:cubicBezTo>
                    <a:pt x="91" y="164"/>
                    <a:pt x="94" y="162"/>
                    <a:pt x="95" y="164"/>
                  </a:cubicBezTo>
                  <a:cubicBezTo>
                    <a:pt x="95" y="164"/>
                    <a:pt x="91" y="165"/>
                    <a:pt x="87" y="166"/>
                  </a:cubicBezTo>
                  <a:close/>
                  <a:moveTo>
                    <a:pt x="106" y="205"/>
                  </a:moveTo>
                  <a:cubicBezTo>
                    <a:pt x="105" y="205"/>
                    <a:pt x="100" y="205"/>
                    <a:pt x="97" y="206"/>
                  </a:cubicBezTo>
                  <a:cubicBezTo>
                    <a:pt x="98" y="205"/>
                    <a:pt x="104" y="202"/>
                    <a:pt x="105" y="202"/>
                  </a:cubicBezTo>
                  <a:cubicBezTo>
                    <a:pt x="106" y="202"/>
                    <a:pt x="106" y="203"/>
                    <a:pt x="107" y="204"/>
                  </a:cubicBezTo>
                  <a:cubicBezTo>
                    <a:pt x="107" y="205"/>
                    <a:pt x="106" y="205"/>
                    <a:pt x="106" y="205"/>
                  </a:cubicBezTo>
                  <a:close/>
                  <a:moveTo>
                    <a:pt x="248" y="274"/>
                  </a:moveTo>
                  <a:cubicBezTo>
                    <a:pt x="247" y="274"/>
                    <a:pt x="241" y="274"/>
                    <a:pt x="237" y="275"/>
                  </a:cubicBezTo>
                  <a:cubicBezTo>
                    <a:pt x="238" y="274"/>
                    <a:pt x="241" y="271"/>
                    <a:pt x="248" y="274"/>
                  </a:cubicBezTo>
                  <a:cubicBezTo>
                    <a:pt x="248" y="274"/>
                    <a:pt x="248" y="274"/>
                    <a:pt x="248" y="274"/>
                  </a:cubicBezTo>
                  <a:close/>
                  <a:moveTo>
                    <a:pt x="338" y="373"/>
                  </a:moveTo>
                  <a:cubicBezTo>
                    <a:pt x="338" y="373"/>
                    <a:pt x="338" y="372"/>
                    <a:pt x="339" y="370"/>
                  </a:cubicBezTo>
                  <a:cubicBezTo>
                    <a:pt x="340" y="372"/>
                    <a:pt x="341" y="373"/>
                    <a:pt x="338" y="373"/>
                  </a:cubicBezTo>
                  <a:close/>
                  <a:moveTo>
                    <a:pt x="414" y="541"/>
                  </a:moveTo>
                  <a:cubicBezTo>
                    <a:pt x="416" y="541"/>
                    <a:pt x="418" y="542"/>
                    <a:pt x="418" y="542"/>
                  </a:cubicBezTo>
                  <a:cubicBezTo>
                    <a:pt x="419" y="544"/>
                    <a:pt x="416" y="542"/>
                    <a:pt x="414" y="541"/>
                  </a:cubicBezTo>
                  <a:close/>
                  <a:moveTo>
                    <a:pt x="418" y="509"/>
                  </a:moveTo>
                  <a:cubicBezTo>
                    <a:pt x="419" y="505"/>
                    <a:pt x="420" y="503"/>
                    <a:pt x="423" y="500"/>
                  </a:cubicBezTo>
                  <a:cubicBezTo>
                    <a:pt x="423" y="500"/>
                    <a:pt x="424" y="500"/>
                    <a:pt x="423" y="501"/>
                  </a:cubicBezTo>
                  <a:cubicBezTo>
                    <a:pt x="418" y="507"/>
                    <a:pt x="422" y="511"/>
                    <a:pt x="419" y="516"/>
                  </a:cubicBezTo>
                  <a:cubicBezTo>
                    <a:pt x="418" y="517"/>
                    <a:pt x="417" y="517"/>
                    <a:pt x="416" y="518"/>
                  </a:cubicBezTo>
                  <a:cubicBezTo>
                    <a:pt x="417" y="515"/>
                    <a:pt x="418" y="511"/>
                    <a:pt x="418" y="509"/>
                  </a:cubicBezTo>
                  <a:close/>
                  <a:moveTo>
                    <a:pt x="419" y="519"/>
                  </a:moveTo>
                  <a:cubicBezTo>
                    <a:pt x="419" y="519"/>
                    <a:pt x="417" y="520"/>
                    <a:pt x="417" y="520"/>
                  </a:cubicBezTo>
                  <a:cubicBezTo>
                    <a:pt x="419" y="518"/>
                    <a:pt x="422" y="514"/>
                    <a:pt x="423" y="512"/>
                  </a:cubicBezTo>
                  <a:cubicBezTo>
                    <a:pt x="423" y="510"/>
                    <a:pt x="423" y="507"/>
                    <a:pt x="423" y="508"/>
                  </a:cubicBezTo>
                  <a:cubicBezTo>
                    <a:pt x="428" y="512"/>
                    <a:pt x="424" y="514"/>
                    <a:pt x="419" y="519"/>
                  </a:cubicBezTo>
                  <a:close/>
                  <a:moveTo>
                    <a:pt x="434" y="572"/>
                  </a:moveTo>
                  <a:cubicBezTo>
                    <a:pt x="433" y="573"/>
                    <a:pt x="433" y="570"/>
                    <a:pt x="433" y="569"/>
                  </a:cubicBezTo>
                  <a:cubicBezTo>
                    <a:pt x="433" y="569"/>
                    <a:pt x="431" y="569"/>
                    <a:pt x="431" y="569"/>
                  </a:cubicBezTo>
                  <a:cubicBezTo>
                    <a:pt x="431" y="567"/>
                    <a:pt x="431" y="566"/>
                    <a:pt x="431" y="566"/>
                  </a:cubicBezTo>
                  <a:cubicBezTo>
                    <a:pt x="434" y="568"/>
                    <a:pt x="435" y="569"/>
                    <a:pt x="434" y="572"/>
                  </a:cubicBezTo>
                  <a:close/>
                  <a:moveTo>
                    <a:pt x="454" y="951"/>
                  </a:moveTo>
                  <a:cubicBezTo>
                    <a:pt x="454" y="951"/>
                    <a:pt x="450" y="950"/>
                    <a:pt x="446" y="948"/>
                  </a:cubicBezTo>
                  <a:cubicBezTo>
                    <a:pt x="445" y="947"/>
                    <a:pt x="442" y="944"/>
                    <a:pt x="450" y="947"/>
                  </a:cubicBezTo>
                  <a:cubicBezTo>
                    <a:pt x="451" y="947"/>
                    <a:pt x="447" y="948"/>
                    <a:pt x="448" y="949"/>
                  </a:cubicBezTo>
                  <a:cubicBezTo>
                    <a:pt x="450" y="950"/>
                    <a:pt x="456" y="949"/>
                    <a:pt x="454" y="951"/>
                  </a:cubicBezTo>
                  <a:close/>
                  <a:moveTo>
                    <a:pt x="497" y="173"/>
                  </a:moveTo>
                  <a:cubicBezTo>
                    <a:pt x="497" y="173"/>
                    <a:pt x="487" y="169"/>
                    <a:pt x="488" y="171"/>
                  </a:cubicBezTo>
                  <a:cubicBezTo>
                    <a:pt x="489" y="172"/>
                    <a:pt x="488" y="172"/>
                    <a:pt x="489" y="173"/>
                  </a:cubicBezTo>
                  <a:cubicBezTo>
                    <a:pt x="490" y="174"/>
                    <a:pt x="492" y="175"/>
                    <a:pt x="491" y="175"/>
                  </a:cubicBezTo>
                  <a:cubicBezTo>
                    <a:pt x="489" y="176"/>
                    <a:pt x="488" y="172"/>
                    <a:pt x="487" y="170"/>
                  </a:cubicBezTo>
                  <a:cubicBezTo>
                    <a:pt x="487" y="170"/>
                    <a:pt x="492" y="164"/>
                    <a:pt x="493" y="164"/>
                  </a:cubicBezTo>
                  <a:cubicBezTo>
                    <a:pt x="494" y="165"/>
                    <a:pt x="494" y="164"/>
                    <a:pt x="495" y="165"/>
                  </a:cubicBezTo>
                  <a:cubicBezTo>
                    <a:pt x="496" y="170"/>
                    <a:pt x="494" y="163"/>
                    <a:pt x="497" y="161"/>
                  </a:cubicBezTo>
                  <a:cubicBezTo>
                    <a:pt x="505" y="156"/>
                    <a:pt x="497" y="163"/>
                    <a:pt x="499" y="164"/>
                  </a:cubicBezTo>
                  <a:cubicBezTo>
                    <a:pt x="496" y="166"/>
                    <a:pt x="494" y="170"/>
                    <a:pt x="494" y="171"/>
                  </a:cubicBezTo>
                  <a:cubicBezTo>
                    <a:pt x="495" y="172"/>
                    <a:pt x="499" y="171"/>
                    <a:pt x="497" y="173"/>
                  </a:cubicBezTo>
                  <a:close/>
                  <a:moveTo>
                    <a:pt x="510" y="158"/>
                  </a:moveTo>
                  <a:cubicBezTo>
                    <a:pt x="509" y="157"/>
                    <a:pt x="508" y="162"/>
                    <a:pt x="506" y="163"/>
                  </a:cubicBezTo>
                  <a:cubicBezTo>
                    <a:pt x="505" y="164"/>
                    <a:pt x="503" y="166"/>
                    <a:pt x="502" y="165"/>
                  </a:cubicBezTo>
                  <a:cubicBezTo>
                    <a:pt x="501" y="165"/>
                    <a:pt x="503" y="162"/>
                    <a:pt x="502" y="163"/>
                  </a:cubicBezTo>
                  <a:cubicBezTo>
                    <a:pt x="501" y="163"/>
                    <a:pt x="501" y="163"/>
                    <a:pt x="500" y="163"/>
                  </a:cubicBezTo>
                  <a:cubicBezTo>
                    <a:pt x="502" y="161"/>
                    <a:pt x="506" y="156"/>
                    <a:pt x="507" y="156"/>
                  </a:cubicBezTo>
                  <a:cubicBezTo>
                    <a:pt x="509" y="155"/>
                    <a:pt x="513" y="157"/>
                    <a:pt x="515" y="157"/>
                  </a:cubicBezTo>
                  <a:cubicBezTo>
                    <a:pt x="515" y="157"/>
                    <a:pt x="515" y="157"/>
                    <a:pt x="516" y="157"/>
                  </a:cubicBezTo>
                  <a:cubicBezTo>
                    <a:pt x="515" y="157"/>
                    <a:pt x="515" y="157"/>
                    <a:pt x="515" y="157"/>
                  </a:cubicBezTo>
                  <a:cubicBezTo>
                    <a:pt x="515" y="157"/>
                    <a:pt x="515" y="157"/>
                    <a:pt x="516" y="157"/>
                  </a:cubicBezTo>
                  <a:cubicBezTo>
                    <a:pt x="515" y="158"/>
                    <a:pt x="515" y="158"/>
                    <a:pt x="515" y="159"/>
                  </a:cubicBezTo>
                  <a:cubicBezTo>
                    <a:pt x="515" y="160"/>
                    <a:pt x="515" y="161"/>
                    <a:pt x="514" y="162"/>
                  </a:cubicBezTo>
                  <a:cubicBezTo>
                    <a:pt x="515" y="161"/>
                    <a:pt x="516" y="161"/>
                    <a:pt x="516" y="160"/>
                  </a:cubicBezTo>
                  <a:cubicBezTo>
                    <a:pt x="516" y="159"/>
                    <a:pt x="516" y="159"/>
                    <a:pt x="516" y="158"/>
                  </a:cubicBezTo>
                  <a:cubicBezTo>
                    <a:pt x="516" y="158"/>
                    <a:pt x="517" y="158"/>
                    <a:pt x="517" y="158"/>
                  </a:cubicBezTo>
                  <a:cubicBezTo>
                    <a:pt x="517" y="158"/>
                    <a:pt x="515" y="165"/>
                    <a:pt x="514" y="164"/>
                  </a:cubicBezTo>
                  <a:cubicBezTo>
                    <a:pt x="513" y="164"/>
                    <a:pt x="513" y="163"/>
                    <a:pt x="514" y="163"/>
                  </a:cubicBezTo>
                  <a:cubicBezTo>
                    <a:pt x="514" y="162"/>
                    <a:pt x="514" y="162"/>
                    <a:pt x="514" y="162"/>
                  </a:cubicBezTo>
                  <a:cubicBezTo>
                    <a:pt x="514" y="162"/>
                    <a:pt x="514" y="162"/>
                    <a:pt x="514" y="162"/>
                  </a:cubicBezTo>
                  <a:cubicBezTo>
                    <a:pt x="513" y="164"/>
                    <a:pt x="511" y="160"/>
                    <a:pt x="510" y="158"/>
                  </a:cubicBezTo>
                  <a:close/>
                  <a:moveTo>
                    <a:pt x="581" y="1238"/>
                  </a:moveTo>
                  <a:cubicBezTo>
                    <a:pt x="582" y="1240"/>
                    <a:pt x="580" y="1241"/>
                    <a:pt x="579" y="1242"/>
                  </a:cubicBezTo>
                  <a:cubicBezTo>
                    <a:pt x="580" y="1240"/>
                    <a:pt x="580" y="1237"/>
                    <a:pt x="581" y="1238"/>
                  </a:cubicBezTo>
                  <a:close/>
                  <a:moveTo>
                    <a:pt x="864" y="275"/>
                  </a:moveTo>
                  <a:cubicBezTo>
                    <a:pt x="864" y="275"/>
                    <a:pt x="864" y="273"/>
                    <a:pt x="864" y="273"/>
                  </a:cubicBezTo>
                  <a:cubicBezTo>
                    <a:pt x="863" y="270"/>
                    <a:pt x="856" y="265"/>
                    <a:pt x="856" y="263"/>
                  </a:cubicBezTo>
                  <a:cubicBezTo>
                    <a:pt x="857" y="262"/>
                    <a:pt x="858" y="265"/>
                    <a:pt x="860" y="265"/>
                  </a:cubicBezTo>
                  <a:cubicBezTo>
                    <a:pt x="861" y="265"/>
                    <a:pt x="860" y="262"/>
                    <a:pt x="861" y="262"/>
                  </a:cubicBezTo>
                  <a:cubicBezTo>
                    <a:pt x="862" y="262"/>
                    <a:pt x="861" y="264"/>
                    <a:pt x="862" y="265"/>
                  </a:cubicBezTo>
                  <a:cubicBezTo>
                    <a:pt x="862" y="265"/>
                    <a:pt x="862" y="265"/>
                    <a:pt x="862" y="265"/>
                  </a:cubicBezTo>
                  <a:cubicBezTo>
                    <a:pt x="861" y="265"/>
                    <a:pt x="860" y="265"/>
                    <a:pt x="860" y="265"/>
                  </a:cubicBezTo>
                  <a:cubicBezTo>
                    <a:pt x="859" y="269"/>
                    <a:pt x="867" y="268"/>
                    <a:pt x="864" y="275"/>
                  </a:cubicBezTo>
                  <a:close/>
                  <a:moveTo>
                    <a:pt x="865" y="265"/>
                  </a:moveTo>
                  <a:cubicBezTo>
                    <a:pt x="866" y="265"/>
                    <a:pt x="867" y="264"/>
                    <a:pt x="867" y="263"/>
                  </a:cubicBezTo>
                  <a:cubicBezTo>
                    <a:pt x="868" y="269"/>
                    <a:pt x="868" y="260"/>
                    <a:pt x="869" y="264"/>
                  </a:cubicBezTo>
                  <a:cubicBezTo>
                    <a:pt x="870" y="266"/>
                    <a:pt x="867" y="266"/>
                    <a:pt x="865" y="265"/>
                  </a:cubicBezTo>
                  <a:close/>
                  <a:moveTo>
                    <a:pt x="904" y="483"/>
                  </a:moveTo>
                  <a:cubicBezTo>
                    <a:pt x="904" y="481"/>
                    <a:pt x="904" y="478"/>
                    <a:pt x="905" y="476"/>
                  </a:cubicBezTo>
                  <a:cubicBezTo>
                    <a:pt x="904" y="480"/>
                    <a:pt x="904" y="487"/>
                    <a:pt x="904" y="488"/>
                  </a:cubicBezTo>
                  <a:cubicBezTo>
                    <a:pt x="903" y="489"/>
                    <a:pt x="903" y="485"/>
                    <a:pt x="904" y="483"/>
                  </a:cubicBezTo>
                  <a:close/>
                  <a:moveTo>
                    <a:pt x="915" y="1235"/>
                  </a:moveTo>
                  <a:cubicBezTo>
                    <a:pt x="914" y="1235"/>
                    <a:pt x="917" y="1235"/>
                    <a:pt x="917" y="1235"/>
                  </a:cubicBezTo>
                  <a:cubicBezTo>
                    <a:pt x="917" y="1233"/>
                    <a:pt x="914" y="1232"/>
                    <a:pt x="914" y="1231"/>
                  </a:cubicBezTo>
                  <a:cubicBezTo>
                    <a:pt x="915" y="1229"/>
                    <a:pt x="917" y="1234"/>
                    <a:pt x="918" y="1234"/>
                  </a:cubicBezTo>
                  <a:cubicBezTo>
                    <a:pt x="920" y="1234"/>
                    <a:pt x="920" y="1232"/>
                    <a:pt x="921" y="1232"/>
                  </a:cubicBezTo>
                  <a:cubicBezTo>
                    <a:pt x="921" y="1232"/>
                    <a:pt x="921" y="1233"/>
                    <a:pt x="921" y="1234"/>
                  </a:cubicBezTo>
                  <a:cubicBezTo>
                    <a:pt x="919" y="1234"/>
                    <a:pt x="916" y="1236"/>
                    <a:pt x="915" y="1235"/>
                  </a:cubicBezTo>
                  <a:close/>
                  <a:moveTo>
                    <a:pt x="1304" y="1562"/>
                  </a:moveTo>
                  <a:cubicBezTo>
                    <a:pt x="1306" y="1561"/>
                    <a:pt x="1306" y="1562"/>
                    <a:pt x="1306" y="1563"/>
                  </a:cubicBezTo>
                  <a:cubicBezTo>
                    <a:pt x="1305" y="1562"/>
                    <a:pt x="1303" y="1562"/>
                    <a:pt x="1304" y="15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EB10AC92-FA2E-DAE9-DC4A-4F8683DE8EEC}"/>
                </a:ext>
              </a:extLst>
            </p:cNvPr>
            <p:cNvSpPr/>
            <p:nvPr/>
          </p:nvSpPr>
          <p:spPr bwMode="auto">
            <a:xfrm>
              <a:off x="4639801" y="2622685"/>
              <a:ext cx="2652" cy="9284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1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0C61C53F-F9F7-5732-185F-8A457669862E}"/>
                </a:ext>
              </a:extLst>
            </p:cNvPr>
            <p:cNvSpPr/>
            <p:nvPr/>
          </p:nvSpPr>
          <p:spPr bwMode="auto">
            <a:xfrm>
              <a:off x="4598690" y="2582900"/>
              <a:ext cx="3979" cy="530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A04C9ED2-FD91-5CF3-C125-5654EED62DC5}"/>
                </a:ext>
              </a:extLst>
            </p:cNvPr>
            <p:cNvSpPr/>
            <p:nvPr/>
          </p:nvSpPr>
          <p:spPr bwMode="auto">
            <a:xfrm>
              <a:off x="4438222" y="2755303"/>
              <a:ext cx="6631" cy="11936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1"/>
                    <a:pt x="1" y="4"/>
                    <a:pt x="0" y="4"/>
                  </a:cubicBezTo>
                  <a:cubicBezTo>
                    <a:pt x="0" y="3"/>
                    <a:pt x="1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22B95343-07F1-3BDF-896A-B09C34821A87}"/>
                </a:ext>
              </a:extLst>
            </p:cNvPr>
            <p:cNvSpPr/>
            <p:nvPr/>
          </p:nvSpPr>
          <p:spPr bwMode="auto">
            <a:xfrm>
              <a:off x="1824320" y="2820286"/>
              <a:ext cx="6631" cy="397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C825D8FB-813D-9EE1-48D1-1E93D7E9434D}"/>
                </a:ext>
              </a:extLst>
            </p:cNvPr>
            <p:cNvSpPr/>
            <p:nvPr/>
          </p:nvSpPr>
          <p:spPr bwMode="auto">
            <a:xfrm>
              <a:off x="1881345" y="3068282"/>
              <a:ext cx="9284" cy="9284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2"/>
                    <a:pt x="1" y="3"/>
                    <a:pt x="0" y="3"/>
                  </a:cubicBezTo>
                  <a:cubicBezTo>
                    <a:pt x="1" y="2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8B16E274-2639-9551-6DCA-EBF7ECC9D779}"/>
                </a:ext>
              </a:extLst>
            </p:cNvPr>
            <p:cNvSpPr/>
            <p:nvPr/>
          </p:nvSpPr>
          <p:spPr bwMode="auto">
            <a:xfrm>
              <a:off x="1978157" y="3378609"/>
              <a:ext cx="6631" cy="397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4AEE89DD-CE79-979E-43C3-31172DD6CD03}"/>
                </a:ext>
              </a:extLst>
            </p:cNvPr>
            <p:cNvSpPr/>
            <p:nvPr/>
          </p:nvSpPr>
          <p:spPr bwMode="auto">
            <a:xfrm flipH="1">
              <a:off x="1984787" y="3364021"/>
              <a:ext cx="0" cy="5305"/>
            </a:xfrm>
            <a:custGeom>
              <a:avLst/>
              <a:gdLst>
                <a:gd name="T0" fmla="*/ 1 h 2"/>
                <a:gd name="T1" fmla="*/ 0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EEEF9DD9-C441-99DB-09DF-55C2B1A4E42D}"/>
                </a:ext>
              </a:extLst>
            </p:cNvPr>
            <p:cNvSpPr/>
            <p:nvPr/>
          </p:nvSpPr>
          <p:spPr bwMode="auto">
            <a:xfrm>
              <a:off x="2012637" y="3472768"/>
              <a:ext cx="2652" cy="397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ECC93E4A-CC52-9241-D564-03B4C2BCD3BD}"/>
                </a:ext>
              </a:extLst>
            </p:cNvPr>
            <p:cNvSpPr/>
            <p:nvPr/>
          </p:nvSpPr>
          <p:spPr bwMode="auto">
            <a:xfrm>
              <a:off x="2074967" y="3523163"/>
              <a:ext cx="6631" cy="13262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3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0" y="2"/>
                    <a:pt x="0" y="1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38" name="Group 86">
            <a:extLst>
              <a:ext uri="{FF2B5EF4-FFF2-40B4-BE49-F238E27FC236}">
                <a16:creationId xmlns:a16="http://schemas.microsoft.com/office/drawing/2014/main" id="{699985C0-34D6-82FB-C2CC-DFD381A32B0F}"/>
              </a:ext>
            </a:extLst>
          </p:cNvPr>
          <p:cNvGrpSpPr/>
          <p:nvPr/>
        </p:nvGrpSpPr>
        <p:grpSpPr>
          <a:xfrm>
            <a:off x="11409561" y="5884317"/>
            <a:ext cx="351818" cy="308551"/>
            <a:chOff x="-1587" y="-1587"/>
            <a:chExt cx="490537" cy="430212"/>
          </a:xfrm>
          <a:solidFill>
            <a:srgbClr val="22393F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FB3DD835-4207-BDFF-117C-A1218FF1F385}"/>
                </a:ext>
              </a:extLst>
            </p:cNvPr>
            <p:cNvSpPr/>
            <p:nvPr/>
          </p:nvSpPr>
          <p:spPr bwMode="auto">
            <a:xfrm>
              <a:off x="74613" y="74613"/>
              <a:ext cx="176212" cy="115887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7FF5D88-0DA4-D924-632C-850B423BA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-1587"/>
              <a:ext cx="490537" cy="430212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41" name="Group 89">
            <a:extLst>
              <a:ext uri="{FF2B5EF4-FFF2-40B4-BE49-F238E27FC236}">
                <a16:creationId xmlns:a16="http://schemas.microsoft.com/office/drawing/2014/main" id="{3F1DA6F8-9CAD-F117-808A-D18D588208C1}"/>
              </a:ext>
            </a:extLst>
          </p:cNvPr>
          <p:cNvGrpSpPr/>
          <p:nvPr/>
        </p:nvGrpSpPr>
        <p:grpSpPr>
          <a:xfrm>
            <a:off x="11433571" y="4311926"/>
            <a:ext cx="303798" cy="347518"/>
            <a:chOff x="3175" y="3175"/>
            <a:chExt cx="430213" cy="492125"/>
          </a:xfrm>
          <a:solidFill>
            <a:srgbClr val="22393F"/>
          </a:solidFill>
        </p:grpSpPr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380EBAB3-ACFF-1D0C-5AAF-2EB24ABB89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3175"/>
              <a:ext cx="430213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F5771826-CA41-4F38-6A71-386F3CD8E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50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F925B562-C273-C1E9-15FA-2157BD7E9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325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6F995EF5-A532-4578-287A-50EB509B1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400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50" name="Freeform 28">
            <a:extLst>
              <a:ext uri="{FF2B5EF4-FFF2-40B4-BE49-F238E27FC236}">
                <a16:creationId xmlns:a16="http://schemas.microsoft.com/office/drawing/2014/main" id="{7D12D280-E2DE-9A09-856A-24718F234FED}"/>
              </a:ext>
            </a:extLst>
          </p:cNvPr>
          <p:cNvSpPr>
            <a:spLocks noEditPoints="1"/>
          </p:cNvSpPr>
          <p:nvPr/>
        </p:nvSpPr>
        <p:spPr bwMode="auto">
          <a:xfrm>
            <a:off x="11413515" y="2746737"/>
            <a:ext cx="343910" cy="340316"/>
          </a:xfrm>
          <a:custGeom>
            <a:avLst/>
            <a:gdLst>
              <a:gd name="T0" fmla="*/ 1291 w 1334"/>
              <a:gd name="T1" fmla="*/ 1169 h 1320"/>
              <a:gd name="T2" fmla="*/ 908 w 1334"/>
              <a:gd name="T3" fmla="*/ 1017 h 1320"/>
              <a:gd name="T4" fmla="*/ 1065 w 1334"/>
              <a:gd name="T5" fmla="*/ 679 h 1320"/>
              <a:gd name="T6" fmla="*/ 960 w 1334"/>
              <a:gd name="T7" fmla="*/ 141 h 1320"/>
              <a:gd name="T8" fmla="*/ 667 w 1334"/>
              <a:gd name="T9" fmla="*/ 0 h 1320"/>
              <a:gd name="T10" fmla="*/ 374 w 1334"/>
              <a:gd name="T11" fmla="*/ 141 h 1320"/>
              <a:gd name="T12" fmla="*/ 269 w 1334"/>
              <a:gd name="T13" fmla="*/ 679 h 1320"/>
              <a:gd name="T14" fmla="*/ 426 w 1334"/>
              <a:gd name="T15" fmla="*/ 1017 h 1320"/>
              <a:gd name="T16" fmla="*/ 44 w 1334"/>
              <a:gd name="T17" fmla="*/ 1169 h 1320"/>
              <a:gd name="T18" fmla="*/ 11 w 1334"/>
              <a:gd name="T19" fmla="*/ 1262 h 1320"/>
              <a:gd name="T20" fmla="*/ 90 w 1334"/>
              <a:gd name="T21" fmla="*/ 1320 h 1320"/>
              <a:gd name="T22" fmla="*/ 1245 w 1334"/>
              <a:gd name="T23" fmla="*/ 1320 h 1320"/>
              <a:gd name="T24" fmla="*/ 1324 w 1334"/>
              <a:gd name="T25" fmla="*/ 1262 h 1320"/>
              <a:gd name="T26" fmla="*/ 1291 w 1334"/>
              <a:gd name="T27" fmla="*/ 1169 h 1320"/>
              <a:gd name="T28" fmla="*/ 843 w 1334"/>
              <a:gd name="T29" fmla="*/ 965 h 1320"/>
              <a:gd name="T30" fmla="*/ 830 w 1334"/>
              <a:gd name="T31" fmla="*/ 983 h 1320"/>
              <a:gd name="T32" fmla="*/ 505 w 1334"/>
              <a:gd name="T33" fmla="*/ 983 h 1320"/>
              <a:gd name="T34" fmla="*/ 491 w 1334"/>
              <a:gd name="T35" fmla="*/ 965 h 1320"/>
              <a:gd name="T36" fmla="*/ 344 w 1334"/>
              <a:gd name="T37" fmla="*/ 444 h 1320"/>
              <a:gd name="T38" fmla="*/ 667 w 1334"/>
              <a:gd name="T39" fmla="*/ 83 h 1320"/>
              <a:gd name="T40" fmla="*/ 991 w 1334"/>
              <a:gd name="T41" fmla="*/ 444 h 1320"/>
              <a:gd name="T42" fmla="*/ 843 w 1334"/>
              <a:gd name="T43" fmla="*/ 965 h 1320"/>
              <a:gd name="T44" fmla="*/ 90 w 1334"/>
              <a:gd name="T45" fmla="*/ 1238 h 1320"/>
              <a:gd name="T46" fmla="*/ 444 w 1334"/>
              <a:gd name="T47" fmla="*/ 1097 h 1320"/>
              <a:gd name="T48" fmla="*/ 546 w 1334"/>
              <a:gd name="T49" fmla="*/ 1075 h 1320"/>
              <a:gd name="T50" fmla="*/ 667 w 1334"/>
              <a:gd name="T51" fmla="*/ 1114 h 1320"/>
              <a:gd name="T52" fmla="*/ 788 w 1334"/>
              <a:gd name="T53" fmla="*/ 1075 h 1320"/>
              <a:gd name="T54" fmla="*/ 891 w 1334"/>
              <a:gd name="T55" fmla="*/ 1097 h 1320"/>
              <a:gd name="T56" fmla="*/ 1245 w 1334"/>
              <a:gd name="T57" fmla="*/ 1238 h 1320"/>
              <a:gd name="T58" fmla="*/ 90 w 1334"/>
              <a:gd name="T59" fmla="*/ 1238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34" h="1320">
                <a:moveTo>
                  <a:pt x="1291" y="1169"/>
                </a:moveTo>
                <a:cubicBezTo>
                  <a:pt x="1282" y="1164"/>
                  <a:pt x="1132" y="1065"/>
                  <a:pt x="908" y="1017"/>
                </a:cubicBezTo>
                <a:cubicBezTo>
                  <a:pt x="990" y="912"/>
                  <a:pt x="1043" y="773"/>
                  <a:pt x="1065" y="679"/>
                </a:cubicBezTo>
                <a:cubicBezTo>
                  <a:pt x="1096" y="550"/>
                  <a:pt x="1084" y="298"/>
                  <a:pt x="960" y="141"/>
                </a:cubicBezTo>
                <a:cubicBezTo>
                  <a:pt x="888" y="49"/>
                  <a:pt x="786" y="0"/>
                  <a:pt x="667" y="0"/>
                </a:cubicBezTo>
                <a:cubicBezTo>
                  <a:pt x="548" y="0"/>
                  <a:pt x="446" y="49"/>
                  <a:pt x="374" y="141"/>
                </a:cubicBezTo>
                <a:cubicBezTo>
                  <a:pt x="250" y="298"/>
                  <a:pt x="238" y="550"/>
                  <a:pt x="269" y="679"/>
                </a:cubicBezTo>
                <a:cubicBezTo>
                  <a:pt x="292" y="773"/>
                  <a:pt x="344" y="912"/>
                  <a:pt x="426" y="1017"/>
                </a:cubicBezTo>
                <a:cubicBezTo>
                  <a:pt x="203" y="1065"/>
                  <a:pt x="52" y="1164"/>
                  <a:pt x="44" y="1169"/>
                </a:cubicBezTo>
                <a:cubicBezTo>
                  <a:pt x="13" y="1189"/>
                  <a:pt x="0" y="1227"/>
                  <a:pt x="11" y="1262"/>
                </a:cubicBezTo>
                <a:cubicBezTo>
                  <a:pt x="21" y="1297"/>
                  <a:pt x="53" y="1320"/>
                  <a:pt x="90" y="1320"/>
                </a:cubicBezTo>
                <a:cubicBezTo>
                  <a:pt x="1245" y="1320"/>
                  <a:pt x="1245" y="1320"/>
                  <a:pt x="1245" y="1320"/>
                </a:cubicBezTo>
                <a:cubicBezTo>
                  <a:pt x="1281" y="1320"/>
                  <a:pt x="1313" y="1297"/>
                  <a:pt x="1324" y="1262"/>
                </a:cubicBezTo>
                <a:cubicBezTo>
                  <a:pt x="1334" y="1227"/>
                  <a:pt x="1321" y="1189"/>
                  <a:pt x="1291" y="1169"/>
                </a:cubicBezTo>
                <a:close/>
                <a:moveTo>
                  <a:pt x="843" y="965"/>
                </a:moveTo>
                <a:cubicBezTo>
                  <a:pt x="830" y="983"/>
                  <a:pt x="830" y="983"/>
                  <a:pt x="830" y="983"/>
                </a:cubicBezTo>
                <a:cubicBezTo>
                  <a:pt x="731" y="1096"/>
                  <a:pt x="603" y="1096"/>
                  <a:pt x="505" y="983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376" y="820"/>
                  <a:pt x="319" y="627"/>
                  <a:pt x="344" y="444"/>
                </a:cubicBezTo>
                <a:cubicBezTo>
                  <a:pt x="366" y="267"/>
                  <a:pt x="467" y="83"/>
                  <a:pt x="667" y="83"/>
                </a:cubicBezTo>
                <a:cubicBezTo>
                  <a:pt x="867" y="83"/>
                  <a:pt x="968" y="267"/>
                  <a:pt x="991" y="444"/>
                </a:cubicBezTo>
                <a:cubicBezTo>
                  <a:pt x="1015" y="627"/>
                  <a:pt x="958" y="820"/>
                  <a:pt x="843" y="965"/>
                </a:cubicBezTo>
                <a:close/>
                <a:moveTo>
                  <a:pt x="90" y="1238"/>
                </a:moveTo>
                <a:cubicBezTo>
                  <a:pt x="95" y="1234"/>
                  <a:pt x="235" y="1142"/>
                  <a:pt x="444" y="1097"/>
                </a:cubicBezTo>
                <a:cubicBezTo>
                  <a:pt x="546" y="1075"/>
                  <a:pt x="546" y="1075"/>
                  <a:pt x="546" y="1075"/>
                </a:cubicBezTo>
                <a:cubicBezTo>
                  <a:pt x="583" y="1099"/>
                  <a:pt x="623" y="1114"/>
                  <a:pt x="667" y="1114"/>
                </a:cubicBezTo>
                <a:cubicBezTo>
                  <a:pt x="711" y="1114"/>
                  <a:pt x="752" y="1099"/>
                  <a:pt x="788" y="1075"/>
                </a:cubicBezTo>
                <a:cubicBezTo>
                  <a:pt x="891" y="1097"/>
                  <a:pt x="891" y="1097"/>
                  <a:pt x="891" y="1097"/>
                </a:cubicBezTo>
                <a:cubicBezTo>
                  <a:pt x="1098" y="1142"/>
                  <a:pt x="1237" y="1233"/>
                  <a:pt x="1245" y="1238"/>
                </a:cubicBezTo>
                <a:lnTo>
                  <a:pt x="90" y="1238"/>
                </a:lnTo>
                <a:close/>
              </a:path>
            </a:pathLst>
          </a:custGeom>
          <a:solidFill>
            <a:srgbClr val="2239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D6A1D43-1DAD-5E4E-5BA4-47E5B43D286F}"/>
              </a:ext>
            </a:extLst>
          </p:cNvPr>
          <p:cNvGrpSpPr/>
          <p:nvPr/>
        </p:nvGrpSpPr>
        <p:grpSpPr>
          <a:xfrm>
            <a:off x="2086029" y="2530299"/>
            <a:ext cx="2793417" cy="3363621"/>
            <a:chOff x="2086029" y="2530299"/>
            <a:chExt cx="2793417" cy="3363621"/>
          </a:xfrm>
          <a:solidFill>
            <a:srgbClr val="F8C700"/>
          </a:solidFill>
        </p:grpSpPr>
        <p:cxnSp>
          <p:nvCxnSpPr>
            <p:cNvPr id="54" name="Straight Connector 68">
              <a:extLst>
                <a:ext uri="{FF2B5EF4-FFF2-40B4-BE49-F238E27FC236}">
                  <a16:creationId xmlns:a16="http://schemas.microsoft.com/office/drawing/2014/main" id="{31FB6C4F-335D-E19D-3223-A37800C53C6F}"/>
                </a:ext>
              </a:extLst>
            </p:cNvPr>
            <p:cNvCxnSpPr>
              <a:stCxn id="61" idx="7"/>
              <a:endCxn id="69" idx="7"/>
            </p:cNvCxnSpPr>
            <p:nvPr/>
          </p:nvCxnSpPr>
          <p:spPr>
            <a:xfrm flipV="1">
              <a:off x="3461809" y="2939514"/>
              <a:ext cx="1307693" cy="903309"/>
            </a:xfrm>
            <a:prstGeom prst="line">
              <a:avLst/>
            </a:prstGeom>
            <a:grpFill/>
            <a:ln w="254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59">
              <a:extLst>
                <a:ext uri="{FF2B5EF4-FFF2-40B4-BE49-F238E27FC236}">
                  <a16:creationId xmlns:a16="http://schemas.microsoft.com/office/drawing/2014/main" id="{8A12F50C-66E5-4711-664A-032B8E57F2C7}"/>
                </a:ext>
              </a:extLst>
            </p:cNvPr>
            <p:cNvGrpSpPr/>
            <p:nvPr/>
          </p:nvGrpSpPr>
          <p:grpSpPr>
            <a:xfrm>
              <a:off x="4550341" y="2829569"/>
              <a:ext cx="329105" cy="329105"/>
              <a:chOff x="6649407" y="3103966"/>
              <a:chExt cx="329105" cy="329105"/>
            </a:xfrm>
            <a:grpFill/>
          </p:grpSpPr>
          <p:sp>
            <p:nvSpPr>
              <p:cNvPr id="68" name="Oval 16">
                <a:extLst>
                  <a:ext uri="{FF2B5EF4-FFF2-40B4-BE49-F238E27FC236}">
                    <a16:creationId xmlns:a16="http://schemas.microsoft.com/office/drawing/2014/main" id="{1C448697-C89A-0F09-01F3-32EB2CC95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9407" y="3103966"/>
                <a:ext cx="329105" cy="32910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9" name="Oval 17">
                <a:extLst>
                  <a:ext uri="{FF2B5EF4-FFF2-40B4-BE49-F238E27FC236}">
                    <a16:creationId xmlns:a16="http://schemas.microsoft.com/office/drawing/2014/main" id="{38F3E561-CEED-820A-3A50-190E8BA2D7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6733" y="3191292"/>
                <a:ext cx="154454" cy="15445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</p:grpSp>
        <p:cxnSp>
          <p:nvCxnSpPr>
            <p:cNvPr id="56" name="Straight Connector 71">
              <a:extLst>
                <a:ext uri="{FF2B5EF4-FFF2-40B4-BE49-F238E27FC236}">
                  <a16:creationId xmlns:a16="http://schemas.microsoft.com/office/drawing/2014/main" id="{9B127A93-CF26-64E0-6DA8-6563B195E308}"/>
                </a:ext>
              </a:extLst>
            </p:cNvPr>
            <p:cNvCxnSpPr>
              <a:stCxn id="63" idx="5"/>
              <a:endCxn id="67" idx="5"/>
            </p:cNvCxnSpPr>
            <p:nvPr/>
          </p:nvCxnSpPr>
          <p:spPr>
            <a:xfrm flipH="1" flipV="1">
              <a:off x="2305190" y="2749460"/>
              <a:ext cx="1009346" cy="1349809"/>
            </a:xfrm>
            <a:prstGeom prst="line">
              <a:avLst/>
            </a:prstGeom>
            <a:grpFill/>
            <a:ln w="254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8">
              <a:extLst>
                <a:ext uri="{FF2B5EF4-FFF2-40B4-BE49-F238E27FC236}">
                  <a16:creationId xmlns:a16="http://schemas.microsoft.com/office/drawing/2014/main" id="{0D09DC44-60E2-4EAA-8324-FDC903D52623}"/>
                </a:ext>
              </a:extLst>
            </p:cNvPr>
            <p:cNvGrpSpPr/>
            <p:nvPr/>
          </p:nvGrpSpPr>
          <p:grpSpPr>
            <a:xfrm>
              <a:off x="2086029" y="2530299"/>
              <a:ext cx="329105" cy="329105"/>
              <a:chOff x="6649407" y="3103966"/>
              <a:chExt cx="329105" cy="329105"/>
            </a:xfrm>
            <a:grpFill/>
          </p:grpSpPr>
          <p:sp>
            <p:nvSpPr>
              <p:cNvPr id="66" name="Oval 16">
                <a:extLst>
                  <a:ext uri="{FF2B5EF4-FFF2-40B4-BE49-F238E27FC236}">
                    <a16:creationId xmlns:a16="http://schemas.microsoft.com/office/drawing/2014/main" id="{7138797B-139A-2A59-E245-322062666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9407" y="3103966"/>
                <a:ext cx="329105" cy="32910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7" name="Oval 17">
                <a:extLst>
                  <a:ext uri="{FF2B5EF4-FFF2-40B4-BE49-F238E27FC236}">
                    <a16:creationId xmlns:a16="http://schemas.microsoft.com/office/drawing/2014/main" id="{3AAF1729-E1FC-43D4-0CDF-A376F6CA1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6733" y="3191292"/>
                <a:ext cx="154454" cy="15445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</p:grpSp>
        <p:cxnSp>
          <p:nvCxnSpPr>
            <p:cNvPr id="58" name="Straight Connector 74">
              <a:extLst>
                <a:ext uri="{FF2B5EF4-FFF2-40B4-BE49-F238E27FC236}">
                  <a16:creationId xmlns:a16="http://schemas.microsoft.com/office/drawing/2014/main" id="{A42E1D31-0105-90DA-6D56-AFB4DE91DC8A}"/>
                </a:ext>
              </a:extLst>
            </p:cNvPr>
            <p:cNvCxnSpPr>
              <a:stCxn id="65" idx="4"/>
              <a:endCxn id="62" idx="4"/>
            </p:cNvCxnSpPr>
            <p:nvPr/>
          </p:nvCxnSpPr>
          <p:spPr>
            <a:xfrm flipV="1">
              <a:off x="3248288" y="4209213"/>
              <a:ext cx="11640" cy="1597382"/>
            </a:xfrm>
            <a:prstGeom prst="line">
              <a:avLst/>
            </a:prstGeom>
            <a:grpFill/>
            <a:ln w="254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62">
              <a:extLst>
                <a:ext uri="{FF2B5EF4-FFF2-40B4-BE49-F238E27FC236}">
                  <a16:creationId xmlns:a16="http://schemas.microsoft.com/office/drawing/2014/main" id="{226DC9F8-08B9-CF1B-1AB5-E2DBD3845CBB}"/>
                </a:ext>
              </a:extLst>
            </p:cNvPr>
            <p:cNvGrpSpPr/>
            <p:nvPr/>
          </p:nvGrpSpPr>
          <p:grpSpPr>
            <a:xfrm>
              <a:off x="3083735" y="5564815"/>
              <a:ext cx="329105" cy="329105"/>
              <a:chOff x="6649407" y="3103966"/>
              <a:chExt cx="329105" cy="329105"/>
            </a:xfrm>
            <a:grpFill/>
          </p:grpSpPr>
          <p:sp>
            <p:nvSpPr>
              <p:cNvPr id="64" name="Oval 16">
                <a:extLst>
                  <a:ext uri="{FF2B5EF4-FFF2-40B4-BE49-F238E27FC236}">
                    <a16:creationId xmlns:a16="http://schemas.microsoft.com/office/drawing/2014/main" id="{841238C8-4121-E5FE-110B-F09F27AB8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9407" y="3103966"/>
                <a:ext cx="329105" cy="32910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5" name="Oval 17">
                <a:extLst>
                  <a:ext uri="{FF2B5EF4-FFF2-40B4-BE49-F238E27FC236}">
                    <a16:creationId xmlns:a16="http://schemas.microsoft.com/office/drawing/2014/main" id="{140BD7AF-9A87-FDC7-7983-040BE7E50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6733" y="3191292"/>
                <a:ext cx="154454" cy="15445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60" name="Group 49">
              <a:extLst>
                <a:ext uri="{FF2B5EF4-FFF2-40B4-BE49-F238E27FC236}">
                  <a16:creationId xmlns:a16="http://schemas.microsoft.com/office/drawing/2014/main" id="{CEBD3B03-F72C-D002-E502-8BBBFB2DED5F}"/>
                </a:ext>
              </a:extLst>
            </p:cNvPr>
            <p:cNvGrpSpPr/>
            <p:nvPr/>
          </p:nvGrpSpPr>
          <p:grpSpPr>
            <a:xfrm>
              <a:off x="2974783" y="3759219"/>
              <a:ext cx="570587" cy="570884"/>
              <a:chOff x="6735377" y="3342990"/>
              <a:chExt cx="1166537" cy="1167144"/>
            </a:xfrm>
            <a:grpFill/>
          </p:grpSpPr>
          <p:sp>
            <p:nvSpPr>
              <p:cNvPr id="61" name="Oval 15">
                <a:extLst>
                  <a:ext uri="{FF2B5EF4-FFF2-40B4-BE49-F238E27FC236}">
                    <a16:creationId xmlns:a16="http://schemas.microsoft.com/office/drawing/2014/main" id="{A2EF1705-AAC6-3941-778B-E3ECDEA5B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5377" y="3342990"/>
                <a:ext cx="1166537" cy="116714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2" name="Oval 16">
                <a:extLst>
                  <a:ext uri="{FF2B5EF4-FFF2-40B4-BE49-F238E27FC236}">
                    <a16:creationId xmlns:a16="http://schemas.microsoft.com/office/drawing/2014/main" id="{140C2B51-0070-B99C-FA32-A39F70CC0E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1922" y="3590142"/>
                <a:ext cx="672839" cy="6728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3" name="Oval 17">
                <a:extLst>
                  <a:ext uri="{FF2B5EF4-FFF2-40B4-BE49-F238E27FC236}">
                    <a16:creationId xmlns:a16="http://schemas.microsoft.com/office/drawing/2014/main" id="{4BE019B0-5429-8C09-A321-D3926F665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0455" y="3768675"/>
                <a:ext cx="315773" cy="31577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dirty="0"/>
              </a:p>
            </p:txBody>
          </p:sp>
        </p:grp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F751CD13-D938-044B-7885-96271B2F2C7B}"/>
              </a:ext>
            </a:extLst>
          </p:cNvPr>
          <p:cNvSpPr txBox="1"/>
          <p:nvPr/>
        </p:nvSpPr>
        <p:spPr>
          <a:xfrm>
            <a:off x="7134392" y="342722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62576EB-4ED7-FA5B-C5D1-AFCDA59D7549}"/>
              </a:ext>
            </a:extLst>
          </p:cNvPr>
          <p:cNvSpPr txBox="1"/>
          <p:nvPr/>
        </p:nvSpPr>
        <p:spPr>
          <a:xfrm>
            <a:off x="6220892" y="2319701"/>
            <a:ext cx="50178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967C50-4268-1611-897C-C96424FC7720}"/>
              </a:ext>
            </a:extLst>
          </p:cNvPr>
          <p:cNvSpPr txBox="1"/>
          <p:nvPr/>
        </p:nvSpPr>
        <p:spPr>
          <a:xfrm>
            <a:off x="6220892" y="3859149"/>
            <a:ext cx="50178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A9237F-C2E7-DDAB-ED78-D2BDFE3B0461}"/>
              </a:ext>
            </a:extLst>
          </p:cNvPr>
          <p:cNvSpPr txBox="1"/>
          <p:nvPr/>
        </p:nvSpPr>
        <p:spPr>
          <a:xfrm>
            <a:off x="6220892" y="5399895"/>
            <a:ext cx="50178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77996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70" grpId="0"/>
      <p:bldP spid="71" grpId="0"/>
      <p:bldP spid="72" grpId="0"/>
      <p:bldP spid="7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C115DE9-2701-DEB6-8C51-0A266C0B44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583" y="752633"/>
            <a:ext cx="4356847" cy="5593976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96FF15-576A-215F-1E7D-A232FA783A56}"/>
              </a:ext>
            </a:extLst>
          </p:cNvPr>
          <p:cNvSpPr txBox="1"/>
          <p:nvPr/>
        </p:nvSpPr>
        <p:spPr>
          <a:xfrm>
            <a:off x="7299912" y="350385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443FFF-704D-6CF3-1804-D9422F582A17}"/>
              </a:ext>
            </a:extLst>
          </p:cNvPr>
          <p:cNvSpPr/>
          <p:nvPr/>
        </p:nvSpPr>
        <p:spPr>
          <a:xfrm>
            <a:off x="6070600" y="1724594"/>
            <a:ext cx="2788920" cy="19204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96C75C-EE5C-3E6E-4E7B-AAB8D1C528BF}"/>
              </a:ext>
            </a:extLst>
          </p:cNvPr>
          <p:cNvSpPr txBox="1"/>
          <p:nvPr/>
        </p:nvSpPr>
        <p:spPr>
          <a:xfrm>
            <a:off x="6143530" y="2272821"/>
            <a:ext cx="2632610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2393F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22676DC-07EA-1325-C439-BDE4A54D7660}"/>
              </a:ext>
            </a:extLst>
          </p:cNvPr>
          <p:cNvSpPr/>
          <p:nvPr/>
        </p:nvSpPr>
        <p:spPr>
          <a:xfrm>
            <a:off x="9297502" y="2301203"/>
            <a:ext cx="2788920" cy="19204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BD73968-2429-CCA5-8BDB-7B4E94263B33}"/>
              </a:ext>
            </a:extLst>
          </p:cNvPr>
          <p:cNvSpPr/>
          <p:nvPr/>
        </p:nvSpPr>
        <p:spPr>
          <a:xfrm>
            <a:off x="10495223" y="2394083"/>
            <a:ext cx="383029" cy="383029"/>
          </a:xfrm>
          <a:custGeom>
            <a:avLst/>
            <a:gdLst>
              <a:gd name="connsiteX0" fmla="*/ 553014 w 553156"/>
              <a:gd name="connsiteY0" fmla="*/ 520702 h 553156"/>
              <a:gd name="connsiteX1" fmla="*/ 520560 w 553156"/>
              <a:gd name="connsiteY1" fmla="*/ 520702 h 553156"/>
              <a:gd name="connsiteX2" fmla="*/ 520560 w 553156"/>
              <a:gd name="connsiteY2" fmla="*/ 283269 h 553156"/>
              <a:gd name="connsiteX3" fmla="*/ 553014 w 553156"/>
              <a:gd name="connsiteY3" fmla="*/ 315724 h 553156"/>
              <a:gd name="connsiteX4" fmla="*/ 553014 w 553156"/>
              <a:gd name="connsiteY4" fmla="*/ 130674 h 553156"/>
              <a:gd name="connsiteX5" fmla="*/ 368107 w 553156"/>
              <a:gd name="connsiteY5" fmla="*/ 130674 h 553156"/>
              <a:gd name="connsiteX6" fmla="*/ 426184 w 553156"/>
              <a:gd name="connsiteY6" fmla="*/ 188751 h 553156"/>
              <a:gd name="connsiteX7" fmla="*/ 370242 w 553156"/>
              <a:gd name="connsiteY7" fmla="*/ 244693 h 553156"/>
              <a:gd name="connsiteX8" fmla="*/ 244835 w 553156"/>
              <a:gd name="connsiteY8" fmla="*/ 151456 h 553156"/>
              <a:gd name="connsiteX9" fmla="*/ 32455 w 553156"/>
              <a:gd name="connsiteY9" fmla="*/ 302485 h 553156"/>
              <a:gd name="connsiteX10" fmla="*/ 32455 w 553156"/>
              <a:gd name="connsiteY10" fmla="*/ 0 h 553156"/>
              <a:gd name="connsiteX11" fmla="*/ 0 w 553156"/>
              <a:gd name="connsiteY11" fmla="*/ 0 h 553156"/>
              <a:gd name="connsiteX12" fmla="*/ 0 w 553156"/>
              <a:gd name="connsiteY12" fmla="*/ 553157 h 553156"/>
              <a:gd name="connsiteX13" fmla="*/ 553157 w 553156"/>
              <a:gd name="connsiteY13" fmla="*/ 553157 h 553156"/>
              <a:gd name="connsiteX14" fmla="*/ 553157 w 553156"/>
              <a:gd name="connsiteY14" fmla="*/ 520702 h 553156"/>
              <a:gd name="connsiteX15" fmla="*/ 227754 w 553156"/>
              <a:gd name="connsiteY15" fmla="*/ 282984 h 553156"/>
              <a:gd name="connsiteX16" fmla="*/ 227754 w 553156"/>
              <a:gd name="connsiteY16" fmla="*/ 520702 h 553156"/>
              <a:gd name="connsiteX17" fmla="*/ 130531 w 553156"/>
              <a:gd name="connsiteY17" fmla="*/ 520702 h 553156"/>
              <a:gd name="connsiteX18" fmla="*/ 130531 w 553156"/>
              <a:gd name="connsiteY18" fmla="*/ 352022 h 553156"/>
              <a:gd name="connsiteX19" fmla="*/ 227754 w 553156"/>
              <a:gd name="connsiteY19" fmla="*/ 282984 h 553156"/>
              <a:gd name="connsiteX20" fmla="*/ 260209 w 553156"/>
              <a:gd name="connsiteY20" fmla="*/ 284550 h 553156"/>
              <a:gd name="connsiteX21" fmla="*/ 358570 w 553156"/>
              <a:gd name="connsiteY21" fmla="*/ 357716 h 553156"/>
              <a:gd name="connsiteX22" fmla="*/ 358570 w 553156"/>
              <a:gd name="connsiteY22" fmla="*/ 520844 h 553156"/>
              <a:gd name="connsiteX23" fmla="*/ 260209 w 553156"/>
              <a:gd name="connsiteY23" fmla="*/ 520844 h 553156"/>
              <a:gd name="connsiteX24" fmla="*/ 260209 w 553156"/>
              <a:gd name="connsiteY24" fmla="*/ 284550 h 553156"/>
              <a:gd name="connsiteX25" fmla="*/ 390882 w 553156"/>
              <a:gd name="connsiteY25" fmla="*/ 361417 h 553156"/>
              <a:gd name="connsiteX26" fmla="*/ 488105 w 553156"/>
              <a:gd name="connsiteY26" fmla="*/ 264194 h 553156"/>
              <a:gd name="connsiteX27" fmla="*/ 488105 w 553156"/>
              <a:gd name="connsiteY27" fmla="*/ 520560 h 553156"/>
              <a:gd name="connsiteX28" fmla="*/ 390882 w 553156"/>
              <a:gd name="connsiteY28" fmla="*/ 520560 h 553156"/>
              <a:gd name="connsiteX29" fmla="*/ 390882 w 553156"/>
              <a:gd name="connsiteY29" fmla="*/ 361417 h 553156"/>
              <a:gd name="connsiteX30" fmla="*/ 244266 w 553156"/>
              <a:gd name="connsiteY30" fmla="*/ 191598 h 553156"/>
              <a:gd name="connsiteX31" fmla="*/ 373231 w 553156"/>
              <a:gd name="connsiteY31" fmla="*/ 287539 h 553156"/>
              <a:gd name="connsiteX32" fmla="*/ 471877 w 553156"/>
              <a:gd name="connsiteY32" fmla="*/ 188893 h 553156"/>
              <a:gd name="connsiteX33" fmla="*/ 446112 w 553156"/>
              <a:gd name="connsiteY33" fmla="*/ 163129 h 553156"/>
              <a:gd name="connsiteX34" fmla="*/ 520417 w 553156"/>
              <a:gd name="connsiteY34" fmla="*/ 163129 h 553156"/>
              <a:gd name="connsiteX35" fmla="*/ 520417 w 553156"/>
              <a:gd name="connsiteY35" fmla="*/ 237433 h 553156"/>
              <a:gd name="connsiteX36" fmla="*/ 494653 w 553156"/>
              <a:gd name="connsiteY36" fmla="*/ 211669 h 553156"/>
              <a:gd name="connsiteX37" fmla="*/ 375936 w 553156"/>
              <a:gd name="connsiteY37" fmla="*/ 330385 h 553156"/>
              <a:gd name="connsiteX38" fmla="*/ 243554 w 553156"/>
              <a:gd name="connsiteY38" fmla="*/ 231882 h 553156"/>
              <a:gd name="connsiteX39" fmla="*/ 32028 w 553156"/>
              <a:gd name="connsiteY39" fmla="*/ 382199 h 553156"/>
              <a:gd name="connsiteX40" fmla="*/ 32028 w 553156"/>
              <a:gd name="connsiteY40" fmla="*/ 342342 h 553156"/>
              <a:gd name="connsiteX41" fmla="*/ 244266 w 553156"/>
              <a:gd name="connsiteY41" fmla="*/ 191598 h 553156"/>
              <a:gd name="connsiteX42" fmla="*/ 32312 w 553156"/>
              <a:gd name="connsiteY42" fmla="*/ 421914 h 553156"/>
              <a:gd name="connsiteX43" fmla="*/ 98219 w 553156"/>
              <a:gd name="connsiteY43" fmla="*/ 375082 h 553156"/>
              <a:gd name="connsiteX44" fmla="*/ 98219 w 553156"/>
              <a:gd name="connsiteY44" fmla="*/ 520702 h 553156"/>
              <a:gd name="connsiteX45" fmla="*/ 32312 w 553156"/>
              <a:gd name="connsiteY45" fmla="*/ 520702 h 553156"/>
              <a:gd name="connsiteX46" fmla="*/ 32312 w 553156"/>
              <a:gd name="connsiteY46" fmla="*/ 421914 h 55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53156" h="553156">
                <a:moveTo>
                  <a:pt x="553014" y="520702"/>
                </a:moveTo>
                <a:lnTo>
                  <a:pt x="520560" y="520702"/>
                </a:lnTo>
                <a:lnTo>
                  <a:pt x="520560" y="283269"/>
                </a:lnTo>
                <a:lnTo>
                  <a:pt x="553014" y="315724"/>
                </a:lnTo>
                <a:lnTo>
                  <a:pt x="553014" y="130674"/>
                </a:lnTo>
                <a:lnTo>
                  <a:pt x="368107" y="130674"/>
                </a:lnTo>
                <a:lnTo>
                  <a:pt x="426184" y="188751"/>
                </a:lnTo>
                <a:lnTo>
                  <a:pt x="370242" y="244693"/>
                </a:lnTo>
                <a:lnTo>
                  <a:pt x="244835" y="151456"/>
                </a:lnTo>
                <a:lnTo>
                  <a:pt x="32455" y="302485"/>
                </a:lnTo>
                <a:lnTo>
                  <a:pt x="32455" y="0"/>
                </a:lnTo>
                <a:lnTo>
                  <a:pt x="0" y="0"/>
                </a:lnTo>
                <a:lnTo>
                  <a:pt x="0" y="553157"/>
                </a:lnTo>
                <a:lnTo>
                  <a:pt x="553157" y="553157"/>
                </a:lnTo>
                <a:lnTo>
                  <a:pt x="553157" y="520702"/>
                </a:lnTo>
                <a:close/>
                <a:moveTo>
                  <a:pt x="227754" y="282984"/>
                </a:moveTo>
                <a:lnTo>
                  <a:pt x="227754" y="520702"/>
                </a:lnTo>
                <a:lnTo>
                  <a:pt x="130531" y="520702"/>
                </a:lnTo>
                <a:lnTo>
                  <a:pt x="130531" y="352022"/>
                </a:lnTo>
                <a:lnTo>
                  <a:pt x="227754" y="282984"/>
                </a:lnTo>
                <a:close/>
                <a:moveTo>
                  <a:pt x="260209" y="284550"/>
                </a:moveTo>
                <a:lnTo>
                  <a:pt x="358570" y="357716"/>
                </a:lnTo>
                <a:lnTo>
                  <a:pt x="358570" y="520844"/>
                </a:lnTo>
                <a:lnTo>
                  <a:pt x="260209" y="520844"/>
                </a:lnTo>
                <a:lnTo>
                  <a:pt x="260209" y="284550"/>
                </a:lnTo>
                <a:close/>
                <a:moveTo>
                  <a:pt x="390882" y="361417"/>
                </a:moveTo>
                <a:lnTo>
                  <a:pt x="488105" y="264194"/>
                </a:lnTo>
                <a:lnTo>
                  <a:pt x="488105" y="520560"/>
                </a:lnTo>
                <a:lnTo>
                  <a:pt x="390882" y="520560"/>
                </a:lnTo>
                <a:lnTo>
                  <a:pt x="390882" y="361417"/>
                </a:lnTo>
                <a:close/>
                <a:moveTo>
                  <a:pt x="244266" y="191598"/>
                </a:moveTo>
                <a:lnTo>
                  <a:pt x="373231" y="287539"/>
                </a:lnTo>
                <a:lnTo>
                  <a:pt x="471877" y="188893"/>
                </a:lnTo>
                <a:lnTo>
                  <a:pt x="446112" y="163129"/>
                </a:lnTo>
                <a:lnTo>
                  <a:pt x="520417" y="163129"/>
                </a:lnTo>
                <a:lnTo>
                  <a:pt x="520417" y="237433"/>
                </a:lnTo>
                <a:lnTo>
                  <a:pt x="494653" y="211669"/>
                </a:lnTo>
                <a:lnTo>
                  <a:pt x="375936" y="330385"/>
                </a:lnTo>
                <a:lnTo>
                  <a:pt x="243554" y="231882"/>
                </a:lnTo>
                <a:lnTo>
                  <a:pt x="32028" y="382199"/>
                </a:lnTo>
                <a:lnTo>
                  <a:pt x="32028" y="342342"/>
                </a:lnTo>
                <a:lnTo>
                  <a:pt x="244266" y="191598"/>
                </a:lnTo>
                <a:close/>
                <a:moveTo>
                  <a:pt x="32312" y="421914"/>
                </a:moveTo>
                <a:lnTo>
                  <a:pt x="98219" y="375082"/>
                </a:lnTo>
                <a:lnTo>
                  <a:pt x="98219" y="520702"/>
                </a:lnTo>
                <a:lnTo>
                  <a:pt x="32312" y="520702"/>
                </a:lnTo>
                <a:lnTo>
                  <a:pt x="32312" y="421914"/>
                </a:lnTo>
                <a:close/>
              </a:path>
            </a:pathLst>
          </a:custGeom>
          <a:solidFill>
            <a:srgbClr val="F8C700"/>
          </a:solidFill>
          <a:ln w="1423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76032B-11CB-E08D-9922-248418A970BA}"/>
              </a:ext>
            </a:extLst>
          </p:cNvPr>
          <p:cNvSpPr txBox="1"/>
          <p:nvPr/>
        </p:nvSpPr>
        <p:spPr>
          <a:xfrm>
            <a:off x="9370432" y="2849430"/>
            <a:ext cx="2632610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2393F"/>
              </a:solidFill>
            </a:endParaRPr>
          </a:p>
        </p:txBody>
      </p:sp>
      <p:grpSp>
        <p:nvGrpSpPr>
          <p:cNvPr id="13" name="Graphic 25">
            <a:extLst>
              <a:ext uri="{FF2B5EF4-FFF2-40B4-BE49-F238E27FC236}">
                <a16:creationId xmlns:a16="http://schemas.microsoft.com/office/drawing/2014/main" id="{7F5AA29C-BC85-6F98-611E-B446844F5867}"/>
              </a:ext>
            </a:extLst>
          </p:cNvPr>
          <p:cNvGrpSpPr/>
          <p:nvPr/>
        </p:nvGrpSpPr>
        <p:grpSpPr>
          <a:xfrm>
            <a:off x="7293776" y="1807412"/>
            <a:ext cx="395883" cy="395982"/>
            <a:chOff x="9203717" y="2633947"/>
            <a:chExt cx="570949" cy="571092"/>
          </a:xfrm>
          <a:solidFill>
            <a:srgbClr val="F8C700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E9EC452-B921-28CD-BF40-480141BC2952}"/>
                </a:ext>
              </a:extLst>
            </p:cNvPr>
            <p:cNvSpPr/>
            <p:nvPr/>
          </p:nvSpPr>
          <p:spPr>
            <a:xfrm>
              <a:off x="9369977" y="2680779"/>
              <a:ext cx="238572" cy="227041"/>
            </a:xfrm>
            <a:custGeom>
              <a:avLst/>
              <a:gdLst>
                <a:gd name="connsiteX0" fmla="*/ 45551 w 238572"/>
                <a:gd name="connsiteY0" fmla="*/ 227042 h 227041"/>
                <a:gd name="connsiteX1" fmla="*/ 119286 w 238572"/>
                <a:gd name="connsiteY1" fmla="*/ 188324 h 227041"/>
                <a:gd name="connsiteX2" fmla="*/ 193021 w 238572"/>
                <a:gd name="connsiteY2" fmla="*/ 227042 h 227041"/>
                <a:gd name="connsiteX3" fmla="*/ 178929 w 238572"/>
                <a:gd name="connsiteY3" fmla="*/ 144908 h 227041"/>
                <a:gd name="connsiteX4" fmla="*/ 238572 w 238572"/>
                <a:gd name="connsiteY4" fmla="*/ 86689 h 227041"/>
                <a:gd name="connsiteX5" fmla="*/ 156154 w 238572"/>
                <a:gd name="connsiteY5" fmla="*/ 74732 h 227041"/>
                <a:gd name="connsiteX6" fmla="*/ 119286 w 238572"/>
                <a:gd name="connsiteY6" fmla="*/ 0 h 227041"/>
                <a:gd name="connsiteX7" fmla="*/ 82419 w 238572"/>
                <a:gd name="connsiteY7" fmla="*/ 74732 h 227041"/>
                <a:gd name="connsiteX8" fmla="*/ 0 w 238572"/>
                <a:gd name="connsiteY8" fmla="*/ 86689 h 227041"/>
                <a:gd name="connsiteX9" fmla="*/ 59643 w 238572"/>
                <a:gd name="connsiteY9" fmla="*/ 144908 h 227041"/>
                <a:gd name="connsiteX10" fmla="*/ 45551 w 238572"/>
                <a:gd name="connsiteY10" fmla="*/ 227042 h 227041"/>
                <a:gd name="connsiteX11" fmla="*/ 104625 w 238572"/>
                <a:gd name="connsiteY11" fmla="*/ 105336 h 227041"/>
                <a:gd name="connsiteX12" fmla="*/ 119286 w 238572"/>
                <a:gd name="connsiteY12" fmla="*/ 75586 h 227041"/>
                <a:gd name="connsiteX13" fmla="*/ 133948 w 238572"/>
                <a:gd name="connsiteY13" fmla="*/ 105336 h 227041"/>
                <a:gd name="connsiteX14" fmla="*/ 166688 w 238572"/>
                <a:gd name="connsiteY14" fmla="*/ 110034 h 227041"/>
                <a:gd name="connsiteX15" fmla="*/ 142916 w 238572"/>
                <a:gd name="connsiteY15" fmla="*/ 133094 h 227041"/>
                <a:gd name="connsiteX16" fmla="*/ 148467 w 238572"/>
                <a:gd name="connsiteY16" fmla="*/ 165691 h 227041"/>
                <a:gd name="connsiteX17" fmla="*/ 119144 w 238572"/>
                <a:gd name="connsiteY17" fmla="*/ 150317 h 227041"/>
                <a:gd name="connsiteX18" fmla="*/ 90105 w 238572"/>
                <a:gd name="connsiteY18" fmla="*/ 165833 h 227041"/>
                <a:gd name="connsiteX19" fmla="*/ 95657 w 238572"/>
                <a:gd name="connsiteY19" fmla="*/ 133236 h 227041"/>
                <a:gd name="connsiteX20" fmla="*/ 71885 w 238572"/>
                <a:gd name="connsiteY20" fmla="*/ 110176 h 227041"/>
                <a:gd name="connsiteX21" fmla="*/ 104625 w 238572"/>
                <a:gd name="connsiteY21" fmla="*/ 105336 h 22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8572" h="227041">
                  <a:moveTo>
                    <a:pt x="45551" y="227042"/>
                  </a:moveTo>
                  <a:lnTo>
                    <a:pt x="119286" y="188324"/>
                  </a:lnTo>
                  <a:lnTo>
                    <a:pt x="193021" y="227042"/>
                  </a:lnTo>
                  <a:lnTo>
                    <a:pt x="178929" y="144908"/>
                  </a:lnTo>
                  <a:lnTo>
                    <a:pt x="238572" y="86689"/>
                  </a:lnTo>
                  <a:lnTo>
                    <a:pt x="156154" y="74732"/>
                  </a:lnTo>
                  <a:lnTo>
                    <a:pt x="119286" y="0"/>
                  </a:lnTo>
                  <a:lnTo>
                    <a:pt x="82419" y="74732"/>
                  </a:lnTo>
                  <a:lnTo>
                    <a:pt x="0" y="86689"/>
                  </a:lnTo>
                  <a:lnTo>
                    <a:pt x="59643" y="144908"/>
                  </a:lnTo>
                  <a:lnTo>
                    <a:pt x="45551" y="227042"/>
                  </a:lnTo>
                  <a:close/>
                  <a:moveTo>
                    <a:pt x="104625" y="105336"/>
                  </a:moveTo>
                  <a:lnTo>
                    <a:pt x="119286" y="75586"/>
                  </a:lnTo>
                  <a:lnTo>
                    <a:pt x="133948" y="105336"/>
                  </a:lnTo>
                  <a:lnTo>
                    <a:pt x="166688" y="110034"/>
                  </a:lnTo>
                  <a:lnTo>
                    <a:pt x="142916" y="133094"/>
                  </a:lnTo>
                  <a:lnTo>
                    <a:pt x="148467" y="165691"/>
                  </a:lnTo>
                  <a:lnTo>
                    <a:pt x="119144" y="150317"/>
                  </a:lnTo>
                  <a:lnTo>
                    <a:pt x="90105" y="165833"/>
                  </a:lnTo>
                  <a:lnTo>
                    <a:pt x="95657" y="133236"/>
                  </a:lnTo>
                  <a:lnTo>
                    <a:pt x="71885" y="110176"/>
                  </a:lnTo>
                  <a:lnTo>
                    <a:pt x="104625" y="105336"/>
                  </a:lnTo>
                  <a:close/>
                </a:path>
              </a:pathLst>
            </a:custGeom>
            <a:grpFill/>
            <a:ln w="14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8C803DF-E9C1-06B4-AE72-DB55F9394A72}"/>
                </a:ext>
              </a:extLst>
            </p:cNvPr>
            <p:cNvSpPr/>
            <p:nvPr/>
          </p:nvSpPr>
          <p:spPr>
            <a:xfrm>
              <a:off x="9203717" y="2633947"/>
              <a:ext cx="570949" cy="571092"/>
            </a:xfrm>
            <a:custGeom>
              <a:avLst/>
              <a:gdLst>
                <a:gd name="connsiteX0" fmla="*/ 83700 w 570949"/>
                <a:gd name="connsiteY0" fmla="*/ 68041 h 571092"/>
                <a:gd name="connsiteX1" fmla="*/ 0 w 570949"/>
                <a:gd name="connsiteY1" fmla="*/ 151741 h 571092"/>
                <a:gd name="connsiteX2" fmla="*/ 83700 w 570949"/>
                <a:gd name="connsiteY2" fmla="*/ 235440 h 571092"/>
                <a:gd name="connsiteX3" fmla="*/ 107471 w 570949"/>
                <a:gd name="connsiteY3" fmla="*/ 235440 h 571092"/>
                <a:gd name="connsiteX4" fmla="*/ 235441 w 570949"/>
                <a:gd name="connsiteY4" fmla="*/ 362413 h 571092"/>
                <a:gd name="connsiteX5" fmla="*/ 235441 w 570949"/>
                <a:gd name="connsiteY5" fmla="*/ 436148 h 571092"/>
                <a:gd name="connsiteX6" fmla="*/ 173093 w 570949"/>
                <a:gd name="connsiteY6" fmla="*/ 436148 h 571092"/>
                <a:gd name="connsiteX7" fmla="*/ 139641 w 570949"/>
                <a:gd name="connsiteY7" fmla="*/ 537641 h 571092"/>
                <a:gd name="connsiteX8" fmla="*/ 101493 w 570949"/>
                <a:gd name="connsiteY8" fmla="*/ 537641 h 571092"/>
                <a:gd name="connsiteX9" fmla="*/ 101493 w 570949"/>
                <a:gd name="connsiteY9" fmla="*/ 571092 h 571092"/>
                <a:gd name="connsiteX10" fmla="*/ 469599 w 570949"/>
                <a:gd name="connsiteY10" fmla="*/ 571092 h 571092"/>
                <a:gd name="connsiteX11" fmla="*/ 469599 w 570949"/>
                <a:gd name="connsiteY11" fmla="*/ 537641 h 571092"/>
                <a:gd name="connsiteX12" fmla="*/ 431451 w 570949"/>
                <a:gd name="connsiteY12" fmla="*/ 537641 h 571092"/>
                <a:gd name="connsiteX13" fmla="*/ 398000 w 570949"/>
                <a:gd name="connsiteY13" fmla="*/ 436148 h 571092"/>
                <a:gd name="connsiteX14" fmla="*/ 335652 w 570949"/>
                <a:gd name="connsiteY14" fmla="*/ 436148 h 571092"/>
                <a:gd name="connsiteX15" fmla="*/ 335652 w 570949"/>
                <a:gd name="connsiteY15" fmla="*/ 362271 h 571092"/>
                <a:gd name="connsiteX16" fmla="*/ 462482 w 570949"/>
                <a:gd name="connsiteY16" fmla="*/ 235440 h 571092"/>
                <a:gd name="connsiteX17" fmla="*/ 487250 w 570949"/>
                <a:gd name="connsiteY17" fmla="*/ 235440 h 571092"/>
                <a:gd name="connsiteX18" fmla="*/ 570950 w 570949"/>
                <a:gd name="connsiteY18" fmla="*/ 151741 h 571092"/>
                <a:gd name="connsiteX19" fmla="*/ 487250 w 570949"/>
                <a:gd name="connsiteY19" fmla="*/ 68041 h 571092"/>
                <a:gd name="connsiteX20" fmla="*/ 469457 w 570949"/>
                <a:gd name="connsiteY20" fmla="*/ 68041 h 571092"/>
                <a:gd name="connsiteX21" fmla="*/ 469457 w 570949"/>
                <a:gd name="connsiteY21" fmla="*/ 33451 h 571092"/>
                <a:gd name="connsiteX22" fmla="*/ 504048 w 570949"/>
                <a:gd name="connsiteY22" fmla="*/ 33451 h 571092"/>
                <a:gd name="connsiteX23" fmla="*/ 504048 w 570949"/>
                <a:gd name="connsiteY23" fmla="*/ 0 h 571092"/>
                <a:gd name="connsiteX24" fmla="*/ 66760 w 570949"/>
                <a:gd name="connsiteY24" fmla="*/ 0 h 571092"/>
                <a:gd name="connsiteX25" fmla="*/ 66760 w 570949"/>
                <a:gd name="connsiteY25" fmla="*/ 33451 h 571092"/>
                <a:gd name="connsiteX26" fmla="*/ 100212 w 570949"/>
                <a:gd name="connsiteY26" fmla="*/ 33451 h 571092"/>
                <a:gd name="connsiteX27" fmla="*/ 100212 w 570949"/>
                <a:gd name="connsiteY27" fmla="*/ 68041 h 571092"/>
                <a:gd name="connsiteX28" fmla="*/ 83700 w 570949"/>
                <a:gd name="connsiteY28" fmla="*/ 68041 h 571092"/>
                <a:gd name="connsiteX29" fmla="*/ 83700 w 570949"/>
                <a:gd name="connsiteY29" fmla="*/ 201847 h 571092"/>
                <a:gd name="connsiteX30" fmla="*/ 33452 w 570949"/>
                <a:gd name="connsiteY30" fmla="*/ 151599 h 571092"/>
                <a:gd name="connsiteX31" fmla="*/ 83700 w 570949"/>
                <a:gd name="connsiteY31" fmla="*/ 101350 h 571092"/>
                <a:gd name="connsiteX32" fmla="*/ 100496 w 570949"/>
                <a:gd name="connsiteY32" fmla="*/ 101350 h 571092"/>
                <a:gd name="connsiteX33" fmla="*/ 100496 w 570949"/>
                <a:gd name="connsiteY33" fmla="*/ 185050 h 571092"/>
                <a:gd name="connsiteX34" fmla="*/ 101208 w 570949"/>
                <a:gd name="connsiteY34" fmla="*/ 201847 h 571092"/>
                <a:gd name="connsiteX35" fmla="*/ 83700 w 570949"/>
                <a:gd name="connsiteY35" fmla="*/ 201847 h 571092"/>
                <a:gd name="connsiteX36" fmla="*/ 396292 w 570949"/>
                <a:gd name="connsiteY36" fmla="*/ 537641 h 571092"/>
                <a:gd name="connsiteX37" fmla="*/ 174801 w 570949"/>
                <a:gd name="connsiteY37" fmla="*/ 537641 h 571092"/>
                <a:gd name="connsiteX38" fmla="*/ 197291 w 570949"/>
                <a:gd name="connsiteY38" fmla="*/ 469600 h 571092"/>
                <a:gd name="connsiteX39" fmla="*/ 373943 w 570949"/>
                <a:gd name="connsiteY39" fmla="*/ 469600 h 571092"/>
                <a:gd name="connsiteX40" fmla="*/ 396292 w 570949"/>
                <a:gd name="connsiteY40" fmla="*/ 537641 h 571092"/>
                <a:gd name="connsiteX41" fmla="*/ 302343 w 570949"/>
                <a:gd name="connsiteY41" fmla="*/ 436148 h 571092"/>
                <a:gd name="connsiteX42" fmla="*/ 268892 w 570949"/>
                <a:gd name="connsiteY42" fmla="*/ 436148 h 571092"/>
                <a:gd name="connsiteX43" fmla="*/ 268892 w 570949"/>
                <a:gd name="connsiteY43" fmla="*/ 368392 h 571092"/>
                <a:gd name="connsiteX44" fmla="*/ 285689 w 570949"/>
                <a:gd name="connsiteY44" fmla="*/ 369103 h 571092"/>
                <a:gd name="connsiteX45" fmla="*/ 302485 w 570949"/>
                <a:gd name="connsiteY45" fmla="*/ 368392 h 571092"/>
                <a:gd name="connsiteX46" fmla="*/ 302485 w 570949"/>
                <a:gd name="connsiteY46" fmla="*/ 436148 h 571092"/>
                <a:gd name="connsiteX47" fmla="*/ 487535 w 570949"/>
                <a:gd name="connsiteY47" fmla="*/ 101493 h 571092"/>
                <a:gd name="connsiteX48" fmla="*/ 537784 w 570949"/>
                <a:gd name="connsiteY48" fmla="*/ 151741 h 571092"/>
                <a:gd name="connsiteX49" fmla="*/ 487535 w 570949"/>
                <a:gd name="connsiteY49" fmla="*/ 201989 h 571092"/>
                <a:gd name="connsiteX50" fmla="*/ 468888 w 570949"/>
                <a:gd name="connsiteY50" fmla="*/ 201989 h 571092"/>
                <a:gd name="connsiteX51" fmla="*/ 469599 w 570949"/>
                <a:gd name="connsiteY51" fmla="*/ 185192 h 571092"/>
                <a:gd name="connsiteX52" fmla="*/ 469599 w 570949"/>
                <a:gd name="connsiteY52" fmla="*/ 101493 h 571092"/>
                <a:gd name="connsiteX53" fmla="*/ 487535 w 570949"/>
                <a:gd name="connsiteY53" fmla="*/ 101493 h 571092"/>
                <a:gd name="connsiteX54" fmla="*/ 436148 w 570949"/>
                <a:gd name="connsiteY54" fmla="*/ 33451 h 571092"/>
                <a:gd name="connsiteX55" fmla="*/ 436148 w 570949"/>
                <a:gd name="connsiteY55" fmla="*/ 185192 h 571092"/>
                <a:gd name="connsiteX56" fmla="*/ 285546 w 570949"/>
                <a:gd name="connsiteY56" fmla="*/ 335794 h 571092"/>
                <a:gd name="connsiteX57" fmla="*/ 133806 w 570949"/>
                <a:gd name="connsiteY57" fmla="*/ 185192 h 571092"/>
                <a:gd name="connsiteX58" fmla="*/ 133806 w 570949"/>
                <a:gd name="connsiteY58" fmla="*/ 33451 h 571092"/>
                <a:gd name="connsiteX59" fmla="*/ 436148 w 570949"/>
                <a:gd name="connsiteY59" fmla="*/ 33451 h 57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0949" h="571092">
                  <a:moveTo>
                    <a:pt x="83700" y="68041"/>
                  </a:moveTo>
                  <a:cubicBezTo>
                    <a:pt x="37580" y="68041"/>
                    <a:pt x="0" y="105621"/>
                    <a:pt x="0" y="151741"/>
                  </a:cubicBezTo>
                  <a:cubicBezTo>
                    <a:pt x="0" y="197861"/>
                    <a:pt x="37580" y="235440"/>
                    <a:pt x="83700" y="235440"/>
                  </a:cubicBezTo>
                  <a:lnTo>
                    <a:pt x="107471" y="235440"/>
                  </a:lnTo>
                  <a:cubicBezTo>
                    <a:pt x="124980" y="296792"/>
                    <a:pt x="173662" y="345189"/>
                    <a:pt x="235441" y="362413"/>
                  </a:cubicBezTo>
                  <a:lnTo>
                    <a:pt x="235441" y="436148"/>
                  </a:lnTo>
                  <a:lnTo>
                    <a:pt x="173093" y="436148"/>
                  </a:lnTo>
                  <a:lnTo>
                    <a:pt x="139641" y="537641"/>
                  </a:lnTo>
                  <a:lnTo>
                    <a:pt x="101493" y="537641"/>
                  </a:lnTo>
                  <a:lnTo>
                    <a:pt x="101493" y="571092"/>
                  </a:lnTo>
                  <a:lnTo>
                    <a:pt x="469599" y="571092"/>
                  </a:lnTo>
                  <a:lnTo>
                    <a:pt x="469599" y="537641"/>
                  </a:lnTo>
                  <a:lnTo>
                    <a:pt x="431451" y="537641"/>
                  </a:lnTo>
                  <a:lnTo>
                    <a:pt x="398000" y="436148"/>
                  </a:lnTo>
                  <a:lnTo>
                    <a:pt x="335652" y="436148"/>
                  </a:lnTo>
                  <a:lnTo>
                    <a:pt x="335652" y="362271"/>
                  </a:lnTo>
                  <a:cubicBezTo>
                    <a:pt x="396861" y="344905"/>
                    <a:pt x="445116" y="296649"/>
                    <a:pt x="462482" y="235440"/>
                  </a:cubicBezTo>
                  <a:lnTo>
                    <a:pt x="487250" y="235440"/>
                  </a:lnTo>
                  <a:cubicBezTo>
                    <a:pt x="533371" y="235440"/>
                    <a:pt x="570950" y="197861"/>
                    <a:pt x="570950" y="151741"/>
                  </a:cubicBezTo>
                  <a:cubicBezTo>
                    <a:pt x="570950" y="105621"/>
                    <a:pt x="533371" y="68041"/>
                    <a:pt x="487250" y="68041"/>
                  </a:cubicBezTo>
                  <a:lnTo>
                    <a:pt x="469457" y="68041"/>
                  </a:lnTo>
                  <a:lnTo>
                    <a:pt x="469457" y="33451"/>
                  </a:lnTo>
                  <a:lnTo>
                    <a:pt x="504048" y="33451"/>
                  </a:lnTo>
                  <a:lnTo>
                    <a:pt x="504048" y="0"/>
                  </a:lnTo>
                  <a:cubicBezTo>
                    <a:pt x="480418" y="0"/>
                    <a:pt x="101350" y="0"/>
                    <a:pt x="66760" y="0"/>
                  </a:cubicBezTo>
                  <a:lnTo>
                    <a:pt x="66760" y="33451"/>
                  </a:lnTo>
                  <a:lnTo>
                    <a:pt x="100212" y="33451"/>
                  </a:lnTo>
                  <a:lnTo>
                    <a:pt x="100212" y="68041"/>
                  </a:lnTo>
                  <a:lnTo>
                    <a:pt x="83700" y="68041"/>
                  </a:lnTo>
                  <a:close/>
                  <a:moveTo>
                    <a:pt x="83700" y="201847"/>
                  </a:moveTo>
                  <a:cubicBezTo>
                    <a:pt x="56084" y="201847"/>
                    <a:pt x="33452" y="179356"/>
                    <a:pt x="33452" y="151599"/>
                  </a:cubicBezTo>
                  <a:cubicBezTo>
                    <a:pt x="33452" y="123841"/>
                    <a:pt x="55942" y="101350"/>
                    <a:pt x="83700" y="101350"/>
                  </a:cubicBezTo>
                  <a:lnTo>
                    <a:pt x="100496" y="101350"/>
                  </a:lnTo>
                  <a:lnTo>
                    <a:pt x="100496" y="185050"/>
                  </a:lnTo>
                  <a:cubicBezTo>
                    <a:pt x="100496" y="190744"/>
                    <a:pt x="100781" y="196295"/>
                    <a:pt x="101208" y="201847"/>
                  </a:cubicBezTo>
                  <a:lnTo>
                    <a:pt x="83700" y="201847"/>
                  </a:lnTo>
                  <a:close/>
                  <a:moveTo>
                    <a:pt x="396292" y="537641"/>
                  </a:moveTo>
                  <a:lnTo>
                    <a:pt x="174801" y="537641"/>
                  </a:lnTo>
                  <a:lnTo>
                    <a:pt x="197291" y="469600"/>
                  </a:lnTo>
                  <a:lnTo>
                    <a:pt x="373943" y="469600"/>
                  </a:lnTo>
                  <a:lnTo>
                    <a:pt x="396292" y="537641"/>
                  </a:lnTo>
                  <a:close/>
                  <a:moveTo>
                    <a:pt x="302343" y="436148"/>
                  </a:moveTo>
                  <a:lnTo>
                    <a:pt x="268892" y="436148"/>
                  </a:lnTo>
                  <a:lnTo>
                    <a:pt x="268892" y="368392"/>
                  </a:lnTo>
                  <a:cubicBezTo>
                    <a:pt x="274444" y="368819"/>
                    <a:pt x="279994" y="369103"/>
                    <a:pt x="285689" y="369103"/>
                  </a:cubicBezTo>
                  <a:cubicBezTo>
                    <a:pt x="291383" y="369103"/>
                    <a:pt x="296934" y="368819"/>
                    <a:pt x="302485" y="368392"/>
                  </a:cubicBezTo>
                  <a:lnTo>
                    <a:pt x="302485" y="436148"/>
                  </a:lnTo>
                  <a:close/>
                  <a:moveTo>
                    <a:pt x="487535" y="101493"/>
                  </a:moveTo>
                  <a:cubicBezTo>
                    <a:pt x="515150" y="101493"/>
                    <a:pt x="537784" y="123983"/>
                    <a:pt x="537784" y="151741"/>
                  </a:cubicBezTo>
                  <a:cubicBezTo>
                    <a:pt x="537784" y="179498"/>
                    <a:pt x="515293" y="201989"/>
                    <a:pt x="487535" y="201989"/>
                  </a:cubicBezTo>
                  <a:lnTo>
                    <a:pt x="468888" y="201989"/>
                  </a:lnTo>
                  <a:cubicBezTo>
                    <a:pt x="469315" y="196438"/>
                    <a:pt x="469599" y="190886"/>
                    <a:pt x="469599" y="185192"/>
                  </a:cubicBezTo>
                  <a:lnTo>
                    <a:pt x="469599" y="101493"/>
                  </a:lnTo>
                  <a:lnTo>
                    <a:pt x="487535" y="101493"/>
                  </a:lnTo>
                  <a:close/>
                  <a:moveTo>
                    <a:pt x="436148" y="33451"/>
                  </a:moveTo>
                  <a:lnTo>
                    <a:pt x="436148" y="185192"/>
                  </a:lnTo>
                  <a:cubicBezTo>
                    <a:pt x="436148" y="268180"/>
                    <a:pt x="368534" y="335794"/>
                    <a:pt x="285546" y="335794"/>
                  </a:cubicBezTo>
                  <a:cubicBezTo>
                    <a:pt x="201847" y="335794"/>
                    <a:pt x="133806" y="268180"/>
                    <a:pt x="133806" y="185192"/>
                  </a:cubicBezTo>
                  <a:lnTo>
                    <a:pt x="133806" y="33451"/>
                  </a:lnTo>
                  <a:lnTo>
                    <a:pt x="436148" y="33451"/>
                  </a:lnTo>
                  <a:close/>
                </a:path>
              </a:pathLst>
            </a:custGeom>
            <a:grpFill/>
            <a:ln w="14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8B3219A-3618-5324-EE67-2A41914C0919}"/>
              </a:ext>
            </a:extLst>
          </p:cNvPr>
          <p:cNvSpPr txBox="1"/>
          <p:nvPr/>
        </p:nvSpPr>
        <p:spPr>
          <a:xfrm>
            <a:off x="6178416" y="4276235"/>
            <a:ext cx="579628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rgbClr val="223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48113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10" grpId="0" animBg="1"/>
      <p:bldP spid="11" grpId="0" animBg="1"/>
      <p:bldP spid="12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EA24E6-E034-6C00-684F-A46177BCDA75}"/>
              </a:ext>
            </a:extLst>
          </p:cNvPr>
          <p:cNvSpPr/>
          <p:nvPr/>
        </p:nvSpPr>
        <p:spPr>
          <a:xfrm>
            <a:off x="594052" y="638920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2239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B4C7C6D-AA0D-00EB-446F-60C764357935}"/>
              </a:ext>
            </a:extLst>
          </p:cNvPr>
          <p:cNvSpPr/>
          <p:nvPr/>
        </p:nvSpPr>
        <p:spPr>
          <a:xfrm>
            <a:off x="4671079" y="638920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F8C7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0CEA37C-77B2-F06B-4ADB-6E781BD8EA4F}"/>
              </a:ext>
            </a:extLst>
          </p:cNvPr>
          <p:cNvSpPr/>
          <p:nvPr/>
        </p:nvSpPr>
        <p:spPr>
          <a:xfrm>
            <a:off x="8753453" y="638920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2239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1A7D03B-EEE1-DB93-C4F4-9BDD7EA12FFB}"/>
              </a:ext>
            </a:extLst>
          </p:cNvPr>
          <p:cNvSpPr/>
          <p:nvPr/>
        </p:nvSpPr>
        <p:spPr>
          <a:xfrm>
            <a:off x="594052" y="3547847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F8C7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99013E-892A-673E-E2F1-CC90C59A0827}"/>
              </a:ext>
            </a:extLst>
          </p:cNvPr>
          <p:cNvSpPr/>
          <p:nvPr/>
        </p:nvSpPr>
        <p:spPr>
          <a:xfrm>
            <a:off x="4671079" y="3547847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2239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5BE5659-7811-8871-D303-03679DC18740}"/>
              </a:ext>
            </a:extLst>
          </p:cNvPr>
          <p:cNvSpPr/>
          <p:nvPr/>
        </p:nvSpPr>
        <p:spPr>
          <a:xfrm>
            <a:off x="8753453" y="3547847"/>
            <a:ext cx="2849841" cy="2738336"/>
          </a:xfrm>
          <a:prstGeom prst="roundRect">
            <a:avLst>
              <a:gd name="adj" fmla="val 11236"/>
            </a:avLst>
          </a:prstGeom>
          <a:solidFill>
            <a:srgbClr val="F8C7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DA9574-DD91-C6B3-764A-573AFDA1F234}"/>
              </a:ext>
            </a:extLst>
          </p:cNvPr>
          <p:cNvSpPr txBox="1"/>
          <p:nvPr/>
        </p:nvSpPr>
        <p:spPr>
          <a:xfrm>
            <a:off x="8989537" y="1914547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27C234-B0D1-FB79-79B2-F273C9970774}"/>
              </a:ext>
            </a:extLst>
          </p:cNvPr>
          <p:cNvSpPr txBox="1"/>
          <p:nvPr/>
        </p:nvSpPr>
        <p:spPr>
          <a:xfrm>
            <a:off x="4907163" y="1885158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2120E-4F21-A9A2-EB6E-5BCC00082C84}"/>
              </a:ext>
            </a:extLst>
          </p:cNvPr>
          <p:cNvSpPr txBox="1"/>
          <p:nvPr/>
        </p:nvSpPr>
        <p:spPr>
          <a:xfrm>
            <a:off x="830136" y="1861152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11989D-97A7-5FF6-8843-16C3911BB5E3}"/>
              </a:ext>
            </a:extLst>
          </p:cNvPr>
          <p:cNvSpPr txBox="1"/>
          <p:nvPr/>
        </p:nvSpPr>
        <p:spPr>
          <a:xfrm>
            <a:off x="8989537" y="4859801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F87386-0CD9-556F-3639-8BD0986BCA6A}"/>
              </a:ext>
            </a:extLst>
          </p:cNvPr>
          <p:cNvSpPr txBox="1"/>
          <p:nvPr/>
        </p:nvSpPr>
        <p:spPr>
          <a:xfrm>
            <a:off x="4907163" y="4830412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chemeClr val="bg1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3264C4-A07D-7498-28CB-A7034FC94529}"/>
              </a:ext>
            </a:extLst>
          </p:cNvPr>
          <p:cNvSpPr txBox="1"/>
          <p:nvPr/>
        </p:nvSpPr>
        <p:spPr>
          <a:xfrm>
            <a:off x="830136" y="4806406"/>
            <a:ext cx="2377440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rgbClr val="22393F"/>
              </a:solidFill>
              <a:latin typeface="Kalameh" pitchFamily="2" charset="-78"/>
              <a:cs typeface="B Nazanin" panose="00000400000000000000" pitchFamily="2" charset="-78"/>
            </a:endParaRPr>
          </a:p>
        </p:txBody>
      </p:sp>
      <p:sp>
        <p:nvSpPr>
          <p:cNvPr id="43" name="Rectangle 7">
            <a:extLst>
              <a:ext uri="{FF2B5EF4-FFF2-40B4-BE49-F238E27FC236}">
                <a16:creationId xmlns:a16="http://schemas.microsoft.com/office/drawing/2014/main" id="{8C2A3FBF-4FC5-7474-481A-A3F95522B42D}"/>
              </a:ext>
            </a:extLst>
          </p:cNvPr>
          <p:cNvSpPr/>
          <p:nvPr/>
        </p:nvSpPr>
        <p:spPr>
          <a:xfrm rot="18900000">
            <a:off x="5949546" y="1018237"/>
            <a:ext cx="292672" cy="65201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44" name="Parallelogram 15">
            <a:extLst>
              <a:ext uri="{FF2B5EF4-FFF2-40B4-BE49-F238E27FC236}">
                <a16:creationId xmlns:a16="http://schemas.microsoft.com/office/drawing/2014/main" id="{34EDD38B-AAE5-C259-D66F-A1F5F0F9C79B}"/>
              </a:ext>
            </a:extLst>
          </p:cNvPr>
          <p:cNvSpPr/>
          <p:nvPr/>
        </p:nvSpPr>
        <p:spPr>
          <a:xfrm flipH="1">
            <a:off x="5794673" y="4021076"/>
            <a:ext cx="602418" cy="602418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45" name="Rectangle 9">
            <a:extLst>
              <a:ext uri="{FF2B5EF4-FFF2-40B4-BE49-F238E27FC236}">
                <a16:creationId xmlns:a16="http://schemas.microsoft.com/office/drawing/2014/main" id="{E9C4580E-45F0-5FCB-071A-71522690ED26}"/>
              </a:ext>
            </a:extLst>
          </p:cNvPr>
          <p:cNvSpPr/>
          <p:nvPr/>
        </p:nvSpPr>
        <p:spPr>
          <a:xfrm>
            <a:off x="1673334" y="3939494"/>
            <a:ext cx="683920" cy="640211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46" name="Oval 44">
            <a:extLst>
              <a:ext uri="{FF2B5EF4-FFF2-40B4-BE49-F238E27FC236}">
                <a16:creationId xmlns:a16="http://schemas.microsoft.com/office/drawing/2014/main" id="{CEE2EB47-B0E3-866B-E644-BCF150AA0C57}"/>
              </a:ext>
            </a:extLst>
          </p:cNvPr>
          <p:cNvSpPr>
            <a:spLocks noChangeAspect="1"/>
          </p:cNvSpPr>
          <p:nvPr/>
        </p:nvSpPr>
        <p:spPr>
          <a:xfrm>
            <a:off x="9904059" y="3883158"/>
            <a:ext cx="620128" cy="738378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grpSp>
        <p:nvGrpSpPr>
          <p:cNvPr id="47" name="Google Shape;5972;p67">
            <a:extLst>
              <a:ext uri="{FF2B5EF4-FFF2-40B4-BE49-F238E27FC236}">
                <a16:creationId xmlns:a16="http://schemas.microsoft.com/office/drawing/2014/main" id="{9C7C0D0B-6633-54B5-CEAD-D7808BE8BE36}"/>
              </a:ext>
            </a:extLst>
          </p:cNvPr>
          <p:cNvGrpSpPr/>
          <p:nvPr/>
        </p:nvGrpSpPr>
        <p:grpSpPr>
          <a:xfrm>
            <a:off x="1703594" y="973427"/>
            <a:ext cx="623401" cy="717134"/>
            <a:chOff x="-42971724" y="3217825"/>
            <a:chExt cx="275675" cy="317125"/>
          </a:xfrm>
          <a:solidFill>
            <a:schemeClr val="bg1"/>
          </a:solidFill>
        </p:grpSpPr>
        <p:sp>
          <p:nvSpPr>
            <p:cNvPr id="48" name="Google Shape;5973;p67">
              <a:extLst>
                <a:ext uri="{FF2B5EF4-FFF2-40B4-BE49-F238E27FC236}">
                  <a16:creationId xmlns:a16="http://schemas.microsoft.com/office/drawing/2014/main" id="{6C9F8975-1A71-430C-70D2-5C3F0D0F6609}"/>
                </a:ext>
              </a:extLst>
            </p:cNvPr>
            <p:cNvSpPr/>
            <p:nvPr/>
          </p:nvSpPr>
          <p:spPr>
            <a:xfrm>
              <a:off x="-42951251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AE4500"/>
                </a:solidFill>
              </a:endParaRPr>
            </a:p>
          </p:txBody>
        </p:sp>
        <p:sp>
          <p:nvSpPr>
            <p:cNvPr id="49" name="Google Shape;5974;p67">
              <a:extLst>
                <a:ext uri="{FF2B5EF4-FFF2-40B4-BE49-F238E27FC236}">
                  <a16:creationId xmlns:a16="http://schemas.microsoft.com/office/drawing/2014/main" id="{BE7136B8-09D4-C9C9-94C4-D8BBFCBA7882}"/>
                </a:ext>
              </a:extLst>
            </p:cNvPr>
            <p:cNvSpPr/>
            <p:nvPr/>
          </p:nvSpPr>
          <p:spPr>
            <a:xfrm>
              <a:off x="-42971724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AE4500"/>
                </a:solidFill>
              </a:endParaRPr>
            </a:p>
          </p:txBody>
        </p:sp>
        <p:sp>
          <p:nvSpPr>
            <p:cNvPr id="50" name="Google Shape;5975;p67">
              <a:extLst>
                <a:ext uri="{FF2B5EF4-FFF2-40B4-BE49-F238E27FC236}">
                  <a16:creationId xmlns:a16="http://schemas.microsoft.com/office/drawing/2014/main" id="{B5D99127-2E6A-2603-FE42-C34B23E42C4C}"/>
                </a:ext>
              </a:extLst>
            </p:cNvPr>
            <p:cNvSpPr/>
            <p:nvPr/>
          </p:nvSpPr>
          <p:spPr>
            <a:xfrm>
              <a:off x="-42866974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AE4500"/>
                </a:solidFill>
              </a:endParaRPr>
            </a:p>
          </p:txBody>
        </p:sp>
      </p:grpSp>
      <p:grpSp>
        <p:nvGrpSpPr>
          <p:cNvPr id="51" name="Google Shape;6913;p88">
            <a:extLst>
              <a:ext uri="{FF2B5EF4-FFF2-40B4-BE49-F238E27FC236}">
                <a16:creationId xmlns:a16="http://schemas.microsoft.com/office/drawing/2014/main" id="{041CC737-F036-D164-1216-49F6761B9108}"/>
              </a:ext>
            </a:extLst>
          </p:cNvPr>
          <p:cNvGrpSpPr/>
          <p:nvPr/>
        </p:nvGrpSpPr>
        <p:grpSpPr>
          <a:xfrm>
            <a:off x="9914106" y="985579"/>
            <a:ext cx="600035" cy="598405"/>
            <a:chOff x="-31455100" y="3909350"/>
            <a:chExt cx="294600" cy="293800"/>
          </a:xfrm>
          <a:solidFill>
            <a:schemeClr val="bg1"/>
          </a:solidFill>
        </p:grpSpPr>
        <p:sp>
          <p:nvSpPr>
            <p:cNvPr id="52" name="Google Shape;6914;p88">
              <a:extLst>
                <a:ext uri="{FF2B5EF4-FFF2-40B4-BE49-F238E27FC236}">
                  <a16:creationId xmlns:a16="http://schemas.microsoft.com/office/drawing/2014/main" id="{4F9CC538-F669-20AF-F334-C3CFD6A63708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3" name="Google Shape;6915;p88">
              <a:extLst>
                <a:ext uri="{FF2B5EF4-FFF2-40B4-BE49-F238E27FC236}">
                  <a16:creationId xmlns:a16="http://schemas.microsoft.com/office/drawing/2014/main" id="{B11CDD9B-2ACA-4567-AE4A-3E4DCED75F35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</p:spTree>
    <p:extLst>
      <p:ext uri="{BB962C8B-B14F-4D97-AF65-F5344CB8AC3E}">
        <p14:creationId xmlns:p14="http://schemas.microsoft.com/office/powerpoint/2010/main" val="242022929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43" grpId="0" animBg="1"/>
      <p:bldP spid="44" grpId="0" animBg="1"/>
      <p:bldP spid="45" grpId="0" animBg="1"/>
      <p:bldP spid="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D7C6D1E-C736-6B4B-94D0-70C33B06E2CD}"/>
              </a:ext>
            </a:extLst>
          </p:cNvPr>
          <p:cNvSpPr/>
          <p:nvPr/>
        </p:nvSpPr>
        <p:spPr>
          <a:xfrm>
            <a:off x="3440822" y="3092450"/>
            <a:ext cx="1854200" cy="469900"/>
          </a:xfrm>
          <a:prstGeom prst="rect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3745A4-65F7-3E43-A69D-01578BEE2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95022" y="0"/>
            <a:ext cx="6896978" cy="6513491"/>
          </a:xfrm>
          <a:custGeom>
            <a:avLst/>
            <a:gdLst>
              <a:gd name="connsiteX0" fmla="*/ 1123245 w 6896978"/>
              <a:gd name="connsiteY0" fmla="*/ 0 h 6513491"/>
              <a:gd name="connsiteX1" fmla="*/ 6896977 w 6896978"/>
              <a:gd name="connsiteY1" fmla="*/ 1 h 6513491"/>
              <a:gd name="connsiteX2" fmla="*/ 6896978 w 6896978"/>
              <a:gd name="connsiteY2" fmla="*/ 4913991 h 6513491"/>
              <a:gd name="connsiteX3" fmla="*/ 5585239 w 6896978"/>
              <a:gd name="connsiteY3" fmla="*/ 6144770 h 6513491"/>
              <a:gd name="connsiteX4" fmla="*/ 3660264 w 6896978"/>
              <a:gd name="connsiteY4" fmla="*/ 6083474 h 6513491"/>
              <a:gd name="connsiteX5" fmla="*/ 368722 w 6896978"/>
              <a:gd name="connsiteY5" fmla="*/ 2575417 h 6513491"/>
              <a:gd name="connsiteX6" fmla="*/ 430018 w 6896978"/>
              <a:gd name="connsiteY6" fmla="*/ 650442 h 651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978" h="6513491">
                <a:moveTo>
                  <a:pt x="1123245" y="0"/>
                </a:moveTo>
                <a:lnTo>
                  <a:pt x="6896977" y="1"/>
                </a:lnTo>
                <a:lnTo>
                  <a:pt x="6896978" y="4913991"/>
                </a:lnTo>
                <a:lnTo>
                  <a:pt x="5585239" y="6144770"/>
                </a:lnTo>
                <a:cubicBezTo>
                  <a:pt x="5036745" y="6659411"/>
                  <a:pt x="4174905" y="6631968"/>
                  <a:pt x="3660264" y="6083474"/>
                </a:cubicBezTo>
                <a:lnTo>
                  <a:pt x="368722" y="2575417"/>
                </a:lnTo>
                <a:cubicBezTo>
                  <a:pt x="-145919" y="2026923"/>
                  <a:pt x="-118476" y="1165083"/>
                  <a:pt x="430018" y="650442"/>
                </a:cubicBezTo>
                <a:close/>
              </a:path>
            </a:pathLst>
          </a:cu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08D06A-0D33-75FE-F4C9-A36FA2D092CF}"/>
              </a:ext>
            </a:extLst>
          </p:cNvPr>
          <p:cNvSpPr txBox="1"/>
          <p:nvPr/>
        </p:nvSpPr>
        <p:spPr>
          <a:xfrm>
            <a:off x="379489" y="2677945"/>
            <a:ext cx="4915533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44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با تشکر از توجه شما استاید</a:t>
            </a:r>
            <a:endParaRPr lang="fa-IR" altLang="en-US" sz="28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555373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08D0023-776C-E633-BF70-8CEB5F37F2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E9DAEC-067A-0E08-BF7E-101CF3276595}"/>
              </a:ext>
            </a:extLst>
          </p:cNvPr>
          <p:cNvSpPr txBox="1"/>
          <p:nvPr/>
        </p:nvSpPr>
        <p:spPr>
          <a:xfrm>
            <a:off x="1287727" y="387010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94995A-3D72-51AC-AA1F-FA6BF81A942F}"/>
              </a:ext>
            </a:extLst>
          </p:cNvPr>
          <p:cNvGrpSpPr/>
          <p:nvPr/>
        </p:nvGrpSpPr>
        <p:grpSpPr>
          <a:xfrm>
            <a:off x="4333004" y="336873"/>
            <a:ext cx="1579600" cy="67734"/>
            <a:chOff x="4248031" y="496293"/>
            <a:chExt cx="1579600" cy="67734"/>
          </a:xfrm>
          <a:solidFill>
            <a:srgbClr val="22393F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EDAEBC1-2D50-CD02-ABF8-24C70672D925}"/>
                </a:ext>
              </a:extLst>
            </p:cNvPr>
            <p:cNvSpPr/>
            <p:nvPr/>
          </p:nvSpPr>
          <p:spPr>
            <a:xfrm>
              <a:off x="4248031" y="496293"/>
              <a:ext cx="1054685" cy="677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E9EE09-C30D-4AAF-D87C-A2A8C621113C}"/>
                </a:ext>
              </a:extLst>
            </p:cNvPr>
            <p:cNvSpPr/>
            <p:nvPr/>
          </p:nvSpPr>
          <p:spPr>
            <a:xfrm>
              <a:off x="5458792" y="496293"/>
              <a:ext cx="139955" cy="677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6F7785-078D-5175-07B1-DEDF46AE27C6}"/>
                </a:ext>
              </a:extLst>
            </p:cNvPr>
            <p:cNvSpPr/>
            <p:nvPr/>
          </p:nvSpPr>
          <p:spPr>
            <a:xfrm>
              <a:off x="5754823" y="496293"/>
              <a:ext cx="72808" cy="677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B9ADC81-F66E-6D47-4BC4-584C7CB0D8B0}"/>
              </a:ext>
            </a:extLst>
          </p:cNvPr>
          <p:cNvSpPr txBox="1"/>
          <p:nvPr/>
        </p:nvSpPr>
        <p:spPr>
          <a:xfrm>
            <a:off x="164626" y="1156451"/>
            <a:ext cx="581829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BD0332-A44B-3FF2-6D94-A36588BB229C}"/>
              </a:ext>
            </a:extLst>
          </p:cNvPr>
          <p:cNvSpPr txBox="1"/>
          <p:nvPr/>
        </p:nvSpPr>
        <p:spPr>
          <a:xfrm>
            <a:off x="325966" y="3782347"/>
            <a:ext cx="4689469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2393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3FB631-8BE9-FA69-05EE-E2B6EB6B886F}"/>
              </a:ext>
            </a:extLst>
          </p:cNvPr>
          <p:cNvSpPr txBox="1"/>
          <p:nvPr/>
        </p:nvSpPr>
        <p:spPr>
          <a:xfrm>
            <a:off x="378986" y="5123641"/>
            <a:ext cx="4689469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8C700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2393F"/>
              </a:solidFill>
            </a:endParaRPr>
          </a:p>
        </p:txBody>
      </p:sp>
      <p:sp>
        <p:nvSpPr>
          <p:cNvPr id="11" name="Google Shape;451;p34">
            <a:extLst>
              <a:ext uri="{FF2B5EF4-FFF2-40B4-BE49-F238E27FC236}">
                <a16:creationId xmlns:a16="http://schemas.microsoft.com/office/drawing/2014/main" id="{D0423FFD-32E6-38D0-919C-37906D7207CC}"/>
              </a:ext>
            </a:extLst>
          </p:cNvPr>
          <p:cNvSpPr/>
          <p:nvPr/>
        </p:nvSpPr>
        <p:spPr>
          <a:xfrm>
            <a:off x="5239897" y="5497725"/>
            <a:ext cx="483776" cy="478602"/>
          </a:xfrm>
          <a:custGeom>
            <a:avLst/>
            <a:gdLst/>
            <a:ahLst/>
            <a:cxnLst/>
            <a:rect l="l" t="t" r="r" b="b"/>
            <a:pathLst>
              <a:path w="14306" h="14153" extrusionOk="0">
                <a:moveTo>
                  <a:pt x="7570" y="1396"/>
                </a:moveTo>
                <a:cubicBezTo>
                  <a:pt x="8232" y="1556"/>
                  <a:pt x="8748" y="2074"/>
                  <a:pt x="8904" y="2737"/>
                </a:cubicBezTo>
                <a:lnTo>
                  <a:pt x="5399" y="2737"/>
                </a:lnTo>
                <a:cubicBezTo>
                  <a:pt x="5558" y="2074"/>
                  <a:pt x="6074" y="1556"/>
                  <a:pt x="6739" y="1396"/>
                </a:cubicBezTo>
                <a:lnTo>
                  <a:pt x="6739" y="1487"/>
                </a:lnTo>
                <a:cubicBezTo>
                  <a:pt x="6714" y="1734"/>
                  <a:pt x="6908" y="1946"/>
                  <a:pt x="7154" y="1946"/>
                </a:cubicBezTo>
                <a:cubicBezTo>
                  <a:pt x="7401" y="1946"/>
                  <a:pt x="7592" y="1734"/>
                  <a:pt x="7570" y="1487"/>
                </a:cubicBezTo>
                <a:lnTo>
                  <a:pt x="7570" y="1396"/>
                </a:lnTo>
                <a:close/>
                <a:moveTo>
                  <a:pt x="8679" y="3568"/>
                </a:moveTo>
                <a:lnTo>
                  <a:pt x="8679" y="3705"/>
                </a:lnTo>
                <a:cubicBezTo>
                  <a:pt x="8638" y="4517"/>
                  <a:pt x="7967" y="5155"/>
                  <a:pt x="7154" y="5155"/>
                </a:cubicBezTo>
                <a:cubicBezTo>
                  <a:pt x="6339" y="5155"/>
                  <a:pt x="5671" y="4517"/>
                  <a:pt x="5630" y="3705"/>
                </a:cubicBezTo>
                <a:lnTo>
                  <a:pt x="5630" y="3568"/>
                </a:lnTo>
                <a:close/>
                <a:moveTo>
                  <a:pt x="3780" y="9441"/>
                </a:moveTo>
                <a:lnTo>
                  <a:pt x="3780" y="11106"/>
                </a:lnTo>
                <a:lnTo>
                  <a:pt x="2025" y="11106"/>
                </a:lnTo>
                <a:lnTo>
                  <a:pt x="2025" y="9441"/>
                </a:lnTo>
                <a:close/>
                <a:moveTo>
                  <a:pt x="8029" y="9441"/>
                </a:moveTo>
                <a:lnTo>
                  <a:pt x="8029" y="11106"/>
                </a:lnTo>
                <a:lnTo>
                  <a:pt x="6277" y="11106"/>
                </a:lnTo>
                <a:lnTo>
                  <a:pt x="6277" y="9441"/>
                </a:lnTo>
                <a:close/>
                <a:moveTo>
                  <a:pt x="7476" y="6061"/>
                </a:moveTo>
                <a:cubicBezTo>
                  <a:pt x="8701" y="6061"/>
                  <a:pt x="9691" y="7054"/>
                  <a:pt x="9694" y="8279"/>
                </a:cubicBezTo>
                <a:lnTo>
                  <a:pt x="9694" y="11106"/>
                </a:lnTo>
                <a:lnTo>
                  <a:pt x="8860" y="11106"/>
                </a:lnTo>
                <a:lnTo>
                  <a:pt x="8860" y="9022"/>
                </a:lnTo>
                <a:cubicBezTo>
                  <a:pt x="8860" y="8794"/>
                  <a:pt x="8673" y="8610"/>
                  <a:pt x="8445" y="8610"/>
                </a:cubicBezTo>
                <a:lnTo>
                  <a:pt x="5858" y="8610"/>
                </a:lnTo>
                <a:cubicBezTo>
                  <a:pt x="5630" y="8610"/>
                  <a:pt x="5446" y="8794"/>
                  <a:pt x="5446" y="9022"/>
                </a:cubicBezTo>
                <a:lnTo>
                  <a:pt x="5446" y="11106"/>
                </a:lnTo>
                <a:lnTo>
                  <a:pt x="4615" y="11106"/>
                </a:lnTo>
                <a:lnTo>
                  <a:pt x="4615" y="8279"/>
                </a:lnTo>
                <a:cubicBezTo>
                  <a:pt x="4611" y="7054"/>
                  <a:pt x="5605" y="6061"/>
                  <a:pt x="6826" y="6061"/>
                </a:cubicBezTo>
                <a:close/>
                <a:moveTo>
                  <a:pt x="12278" y="9441"/>
                </a:moveTo>
                <a:lnTo>
                  <a:pt x="12278" y="11106"/>
                </a:lnTo>
                <a:lnTo>
                  <a:pt x="10525" y="11106"/>
                </a:lnTo>
                <a:lnTo>
                  <a:pt x="10525" y="9441"/>
                </a:lnTo>
                <a:close/>
                <a:moveTo>
                  <a:pt x="1614" y="11935"/>
                </a:moveTo>
                <a:cubicBezTo>
                  <a:pt x="1784" y="11935"/>
                  <a:pt x="1958" y="11999"/>
                  <a:pt x="2100" y="12140"/>
                </a:cubicBezTo>
                <a:cubicBezTo>
                  <a:pt x="2534" y="12574"/>
                  <a:pt x="2225" y="13321"/>
                  <a:pt x="1609" y="13321"/>
                </a:cubicBezTo>
                <a:cubicBezTo>
                  <a:pt x="1228" y="13321"/>
                  <a:pt x="919" y="13009"/>
                  <a:pt x="919" y="12628"/>
                </a:cubicBezTo>
                <a:cubicBezTo>
                  <a:pt x="919" y="12211"/>
                  <a:pt x="1259" y="11935"/>
                  <a:pt x="1614" y="11935"/>
                </a:cubicBezTo>
                <a:close/>
                <a:moveTo>
                  <a:pt x="5795" y="11937"/>
                </a:moveTo>
                <a:cubicBezTo>
                  <a:pt x="5574" y="12371"/>
                  <a:pt x="5574" y="12887"/>
                  <a:pt x="5795" y="13321"/>
                </a:cubicBezTo>
                <a:lnTo>
                  <a:pt x="2968" y="13321"/>
                </a:lnTo>
                <a:cubicBezTo>
                  <a:pt x="3187" y="12884"/>
                  <a:pt x="3187" y="12371"/>
                  <a:pt x="2968" y="11937"/>
                </a:cubicBezTo>
                <a:close/>
                <a:moveTo>
                  <a:pt x="11338" y="11937"/>
                </a:moveTo>
                <a:cubicBezTo>
                  <a:pt x="11113" y="12371"/>
                  <a:pt x="11113" y="12887"/>
                  <a:pt x="11338" y="13321"/>
                </a:cubicBezTo>
                <a:lnTo>
                  <a:pt x="8510" y="13321"/>
                </a:lnTo>
                <a:cubicBezTo>
                  <a:pt x="8735" y="12887"/>
                  <a:pt x="8735" y="12371"/>
                  <a:pt x="8510" y="11937"/>
                </a:cubicBezTo>
                <a:close/>
                <a:moveTo>
                  <a:pt x="12692" y="11936"/>
                </a:moveTo>
                <a:cubicBezTo>
                  <a:pt x="13047" y="11936"/>
                  <a:pt x="13387" y="12211"/>
                  <a:pt x="13387" y="12628"/>
                </a:cubicBezTo>
                <a:cubicBezTo>
                  <a:pt x="13387" y="13012"/>
                  <a:pt x="13075" y="13321"/>
                  <a:pt x="12694" y="13321"/>
                </a:cubicBezTo>
                <a:cubicBezTo>
                  <a:pt x="12078" y="13315"/>
                  <a:pt x="11772" y="12571"/>
                  <a:pt x="12209" y="12137"/>
                </a:cubicBezTo>
                <a:cubicBezTo>
                  <a:pt x="12350" y="11998"/>
                  <a:pt x="12523" y="11936"/>
                  <a:pt x="12692" y="11936"/>
                </a:cubicBezTo>
                <a:close/>
                <a:moveTo>
                  <a:pt x="7160" y="11928"/>
                </a:moveTo>
                <a:cubicBezTo>
                  <a:pt x="7331" y="11928"/>
                  <a:pt x="7506" y="11992"/>
                  <a:pt x="7648" y="12134"/>
                </a:cubicBezTo>
                <a:cubicBezTo>
                  <a:pt x="8085" y="12570"/>
                  <a:pt x="7774" y="13321"/>
                  <a:pt x="7155" y="13321"/>
                </a:cubicBezTo>
                <a:cubicBezTo>
                  <a:pt x="7154" y="13321"/>
                  <a:pt x="7153" y="13321"/>
                  <a:pt x="7151" y="13321"/>
                </a:cubicBezTo>
                <a:cubicBezTo>
                  <a:pt x="6770" y="13321"/>
                  <a:pt x="6461" y="13009"/>
                  <a:pt x="6461" y="12628"/>
                </a:cubicBezTo>
                <a:cubicBezTo>
                  <a:pt x="6459" y="12207"/>
                  <a:pt x="6801" y="11928"/>
                  <a:pt x="7160" y="11928"/>
                </a:cubicBezTo>
                <a:close/>
                <a:moveTo>
                  <a:pt x="7154" y="0"/>
                </a:moveTo>
                <a:cubicBezTo>
                  <a:pt x="6939" y="0"/>
                  <a:pt x="6758" y="162"/>
                  <a:pt x="6736" y="378"/>
                </a:cubicBezTo>
                <a:lnTo>
                  <a:pt x="6736" y="550"/>
                </a:lnTo>
                <a:cubicBezTo>
                  <a:pt x="5614" y="731"/>
                  <a:pt x="4733" y="1612"/>
                  <a:pt x="4555" y="2737"/>
                </a:cubicBezTo>
                <a:lnTo>
                  <a:pt x="4383" y="2737"/>
                </a:lnTo>
                <a:cubicBezTo>
                  <a:pt x="4369" y="2735"/>
                  <a:pt x="4355" y="2735"/>
                  <a:pt x="4341" y="2735"/>
                </a:cubicBezTo>
                <a:cubicBezTo>
                  <a:pt x="4112" y="2735"/>
                  <a:pt x="3924" y="2920"/>
                  <a:pt x="3924" y="3152"/>
                </a:cubicBezTo>
                <a:cubicBezTo>
                  <a:pt x="3924" y="3385"/>
                  <a:pt x="4112" y="3570"/>
                  <a:pt x="4341" y="3570"/>
                </a:cubicBezTo>
                <a:cubicBezTo>
                  <a:pt x="4355" y="3570"/>
                  <a:pt x="4369" y="3569"/>
                  <a:pt x="4383" y="3568"/>
                </a:cubicBezTo>
                <a:lnTo>
                  <a:pt x="4796" y="3568"/>
                </a:lnTo>
                <a:lnTo>
                  <a:pt x="4796" y="3705"/>
                </a:lnTo>
                <a:cubicBezTo>
                  <a:pt x="4796" y="4386"/>
                  <a:pt x="5093" y="5036"/>
                  <a:pt x="5608" y="5483"/>
                </a:cubicBezTo>
                <a:cubicBezTo>
                  <a:pt x="4499" y="5970"/>
                  <a:pt x="3784" y="7067"/>
                  <a:pt x="3780" y="8279"/>
                </a:cubicBezTo>
                <a:lnTo>
                  <a:pt x="3780" y="8610"/>
                </a:lnTo>
                <a:lnTo>
                  <a:pt x="1609" y="8610"/>
                </a:lnTo>
                <a:cubicBezTo>
                  <a:pt x="1381" y="8610"/>
                  <a:pt x="1197" y="8794"/>
                  <a:pt x="1197" y="9022"/>
                </a:cubicBezTo>
                <a:lnTo>
                  <a:pt x="1197" y="11166"/>
                </a:lnTo>
                <a:cubicBezTo>
                  <a:pt x="466" y="11372"/>
                  <a:pt x="0" y="12087"/>
                  <a:pt x="106" y="12837"/>
                </a:cubicBezTo>
                <a:cubicBezTo>
                  <a:pt x="210" y="13590"/>
                  <a:pt x="850" y="14149"/>
                  <a:pt x="1609" y="14152"/>
                </a:cubicBezTo>
                <a:lnTo>
                  <a:pt x="12694" y="14152"/>
                </a:lnTo>
                <a:cubicBezTo>
                  <a:pt x="13453" y="14152"/>
                  <a:pt x="14096" y="13593"/>
                  <a:pt x="14199" y="12840"/>
                </a:cubicBezTo>
                <a:cubicBezTo>
                  <a:pt x="14306" y="12087"/>
                  <a:pt x="13840" y="11372"/>
                  <a:pt x="13112" y="11166"/>
                </a:cubicBezTo>
                <a:lnTo>
                  <a:pt x="13112" y="9022"/>
                </a:lnTo>
                <a:cubicBezTo>
                  <a:pt x="13109" y="8794"/>
                  <a:pt x="12922" y="8610"/>
                  <a:pt x="12694" y="8610"/>
                </a:cubicBezTo>
                <a:lnTo>
                  <a:pt x="10525" y="8610"/>
                </a:lnTo>
                <a:lnTo>
                  <a:pt x="10525" y="8279"/>
                </a:lnTo>
                <a:cubicBezTo>
                  <a:pt x="10525" y="7064"/>
                  <a:pt x="9807" y="5967"/>
                  <a:pt x="8695" y="5483"/>
                </a:cubicBezTo>
                <a:cubicBezTo>
                  <a:pt x="9213" y="5036"/>
                  <a:pt x="9510" y="4389"/>
                  <a:pt x="9507" y="3705"/>
                </a:cubicBezTo>
                <a:lnTo>
                  <a:pt x="9507" y="3568"/>
                </a:lnTo>
                <a:lnTo>
                  <a:pt x="9926" y="3568"/>
                </a:lnTo>
                <a:cubicBezTo>
                  <a:pt x="10138" y="3549"/>
                  <a:pt x="10300" y="3368"/>
                  <a:pt x="10300" y="3152"/>
                </a:cubicBezTo>
                <a:cubicBezTo>
                  <a:pt x="10300" y="2937"/>
                  <a:pt x="10138" y="2759"/>
                  <a:pt x="9926" y="2737"/>
                </a:cubicBezTo>
                <a:lnTo>
                  <a:pt x="9754" y="2737"/>
                </a:lnTo>
                <a:cubicBezTo>
                  <a:pt x="9569" y="1615"/>
                  <a:pt x="8692" y="734"/>
                  <a:pt x="7570" y="550"/>
                </a:cubicBezTo>
                <a:lnTo>
                  <a:pt x="7570" y="378"/>
                </a:lnTo>
                <a:cubicBezTo>
                  <a:pt x="7548" y="162"/>
                  <a:pt x="7367" y="0"/>
                  <a:pt x="7154" y="0"/>
                </a:cubicBezTo>
                <a:close/>
              </a:path>
            </a:pathLst>
          </a:custGeom>
          <a:solidFill>
            <a:srgbClr val="F8C7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462;p34">
            <a:extLst>
              <a:ext uri="{FF2B5EF4-FFF2-40B4-BE49-F238E27FC236}">
                <a16:creationId xmlns:a16="http://schemas.microsoft.com/office/drawing/2014/main" id="{512E888C-C718-CA2D-4B96-5B76105ADB10}"/>
              </a:ext>
            </a:extLst>
          </p:cNvPr>
          <p:cNvGrpSpPr/>
          <p:nvPr/>
        </p:nvGrpSpPr>
        <p:grpSpPr>
          <a:xfrm>
            <a:off x="5241859" y="4195697"/>
            <a:ext cx="479853" cy="479752"/>
            <a:chOff x="1005350" y="1526400"/>
            <a:chExt cx="354750" cy="354675"/>
          </a:xfrm>
          <a:solidFill>
            <a:srgbClr val="F8C700"/>
          </a:solidFill>
        </p:grpSpPr>
        <p:sp>
          <p:nvSpPr>
            <p:cNvPr id="13" name="Google Shape;463;p34">
              <a:extLst>
                <a:ext uri="{FF2B5EF4-FFF2-40B4-BE49-F238E27FC236}">
                  <a16:creationId xmlns:a16="http://schemas.microsoft.com/office/drawing/2014/main" id="{91E6FDAC-1A16-B11B-6899-28F698AF011A}"/>
                </a:ext>
              </a:extLst>
            </p:cNvPr>
            <p:cNvSpPr/>
            <p:nvPr/>
          </p:nvSpPr>
          <p:spPr>
            <a:xfrm>
              <a:off x="1005350" y="1526400"/>
              <a:ext cx="354750" cy="354675"/>
            </a:xfrm>
            <a:custGeom>
              <a:avLst/>
              <a:gdLst/>
              <a:ahLst/>
              <a:cxnLst/>
              <a:rect l="l" t="t" r="r" b="b"/>
              <a:pathLst>
                <a:path w="14190" h="14187" extrusionOk="0">
                  <a:moveTo>
                    <a:pt x="12247" y="831"/>
                  </a:moveTo>
                  <a:lnTo>
                    <a:pt x="12746" y="8313"/>
                  </a:lnTo>
                  <a:lnTo>
                    <a:pt x="1440" y="8313"/>
                  </a:lnTo>
                  <a:lnTo>
                    <a:pt x="1940" y="831"/>
                  </a:lnTo>
                  <a:close/>
                  <a:moveTo>
                    <a:pt x="12840" y="9147"/>
                  </a:moveTo>
                  <a:lnTo>
                    <a:pt x="13277" y="11637"/>
                  </a:lnTo>
                  <a:lnTo>
                    <a:pt x="909" y="11637"/>
                  </a:lnTo>
                  <a:lnTo>
                    <a:pt x="1346" y="9147"/>
                  </a:lnTo>
                  <a:close/>
                  <a:moveTo>
                    <a:pt x="13356" y="12468"/>
                  </a:moveTo>
                  <a:lnTo>
                    <a:pt x="13356" y="13356"/>
                  </a:lnTo>
                  <a:lnTo>
                    <a:pt x="831" y="13356"/>
                  </a:lnTo>
                  <a:lnTo>
                    <a:pt x="831" y="12468"/>
                  </a:lnTo>
                  <a:close/>
                  <a:moveTo>
                    <a:pt x="1550" y="0"/>
                  </a:moveTo>
                  <a:cubicBezTo>
                    <a:pt x="1331" y="0"/>
                    <a:pt x="1150" y="169"/>
                    <a:pt x="1137" y="387"/>
                  </a:cubicBezTo>
                  <a:lnTo>
                    <a:pt x="587" y="8682"/>
                  </a:lnTo>
                  <a:lnTo>
                    <a:pt x="9" y="11981"/>
                  </a:lnTo>
                  <a:cubicBezTo>
                    <a:pt x="3" y="12006"/>
                    <a:pt x="0" y="12031"/>
                    <a:pt x="0" y="12056"/>
                  </a:cubicBezTo>
                  <a:lnTo>
                    <a:pt x="0" y="13774"/>
                  </a:lnTo>
                  <a:cubicBezTo>
                    <a:pt x="0" y="14002"/>
                    <a:pt x="184" y="14187"/>
                    <a:pt x="416" y="14187"/>
                  </a:cubicBezTo>
                  <a:lnTo>
                    <a:pt x="13774" y="14187"/>
                  </a:lnTo>
                  <a:cubicBezTo>
                    <a:pt x="13776" y="14187"/>
                    <a:pt x="13778" y="14187"/>
                    <a:pt x="13780" y="14187"/>
                  </a:cubicBezTo>
                  <a:cubicBezTo>
                    <a:pt x="14005" y="14187"/>
                    <a:pt x="14190" y="14000"/>
                    <a:pt x="14187" y="13774"/>
                  </a:cubicBezTo>
                  <a:lnTo>
                    <a:pt x="14187" y="12056"/>
                  </a:lnTo>
                  <a:cubicBezTo>
                    <a:pt x="14187" y="12031"/>
                    <a:pt x="14187" y="12006"/>
                    <a:pt x="14183" y="11981"/>
                  </a:cubicBezTo>
                  <a:lnTo>
                    <a:pt x="13606" y="8682"/>
                  </a:lnTo>
                  <a:lnTo>
                    <a:pt x="13053" y="387"/>
                  </a:lnTo>
                  <a:cubicBezTo>
                    <a:pt x="13037" y="169"/>
                    <a:pt x="12856" y="0"/>
                    <a:pt x="126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64;p34">
              <a:extLst>
                <a:ext uri="{FF2B5EF4-FFF2-40B4-BE49-F238E27FC236}">
                  <a16:creationId xmlns:a16="http://schemas.microsoft.com/office/drawing/2014/main" id="{5B2FFC21-1ED4-4EC8-794A-CD4BE3CF6554}"/>
                </a:ext>
              </a:extLst>
            </p:cNvPr>
            <p:cNvSpPr/>
            <p:nvPr/>
          </p:nvSpPr>
          <p:spPr>
            <a:xfrm>
              <a:off x="1068375" y="1567975"/>
              <a:ext cx="108025" cy="103950"/>
            </a:xfrm>
            <a:custGeom>
              <a:avLst/>
              <a:gdLst/>
              <a:ahLst/>
              <a:cxnLst/>
              <a:rect l="l" t="t" r="r" b="b"/>
              <a:pathLst>
                <a:path w="4321" h="4158" extrusionOk="0">
                  <a:moveTo>
                    <a:pt x="2081" y="833"/>
                  </a:moveTo>
                  <a:cubicBezTo>
                    <a:pt x="2768" y="833"/>
                    <a:pt x="3324" y="1389"/>
                    <a:pt x="3324" y="2080"/>
                  </a:cubicBezTo>
                  <a:cubicBezTo>
                    <a:pt x="3327" y="2164"/>
                    <a:pt x="3318" y="2251"/>
                    <a:pt x="3299" y="2336"/>
                  </a:cubicBezTo>
                  <a:cubicBezTo>
                    <a:pt x="3059" y="2164"/>
                    <a:pt x="2784" y="2042"/>
                    <a:pt x="2493" y="1980"/>
                  </a:cubicBezTo>
                  <a:lnTo>
                    <a:pt x="2493" y="1802"/>
                  </a:lnTo>
                  <a:cubicBezTo>
                    <a:pt x="2493" y="1574"/>
                    <a:pt x="2309" y="1386"/>
                    <a:pt x="2081" y="1386"/>
                  </a:cubicBezTo>
                  <a:cubicBezTo>
                    <a:pt x="1850" y="1386"/>
                    <a:pt x="1665" y="1574"/>
                    <a:pt x="1665" y="1802"/>
                  </a:cubicBezTo>
                  <a:lnTo>
                    <a:pt x="1665" y="1980"/>
                  </a:lnTo>
                  <a:cubicBezTo>
                    <a:pt x="1375" y="2042"/>
                    <a:pt x="1100" y="2164"/>
                    <a:pt x="862" y="2336"/>
                  </a:cubicBezTo>
                  <a:cubicBezTo>
                    <a:pt x="841" y="2251"/>
                    <a:pt x="831" y="2164"/>
                    <a:pt x="834" y="2080"/>
                  </a:cubicBezTo>
                  <a:cubicBezTo>
                    <a:pt x="834" y="1389"/>
                    <a:pt x="1390" y="833"/>
                    <a:pt x="2081" y="833"/>
                  </a:cubicBezTo>
                  <a:close/>
                  <a:moveTo>
                    <a:pt x="2080" y="2770"/>
                  </a:moveTo>
                  <a:cubicBezTo>
                    <a:pt x="2357" y="2770"/>
                    <a:pt x="2634" y="2864"/>
                    <a:pt x="2862" y="3051"/>
                  </a:cubicBezTo>
                  <a:cubicBezTo>
                    <a:pt x="2632" y="3232"/>
                    <a:pt x="2356" y="3323"/>
                    <a:pt x="2080" y="3323"/>
                  </a:cubicBezTo>
                  <a:cubicBezTo>
                    <a:pt x="1804" y="3323"/>
                    <a:pt x="1528" y="3232"/>
                    <a:pt x="1300" y="3051"/>
                  </a:cubicBezTo>
                  <a:cubicBezTo>
                    <a:pt x="1526" y="2864"/>
                    <a:pt x="1803" y="2770"/>
                    <a:pt x="2080" y="2770"/>
                  </a:cubicBezTo>
                  <a:close/>
                  <a:moveTo>
                    <a:pt x="2078" y="0"/>
                  </a:moveTo>
                  <a:cubicBezTo>
                    <a:pt x="1811" y="0"/>
                    <a:pt x="1541" y="52"/>
                    <a:pt x="1284" y="158"/>
                  </a:cubicBezTo>
                  <a:cubicBezTo>
                    <a:pt x="509" y="480"/>
                    <a:pt x="0" y="1239"/>
                    <a:pt x="0" y="2080"/>
                  </a:cubicBezTo>
                  <a:cubicBezTo>
                    <a:pt x="3" y="3223"/>
                    <a:pt x="934" y="4154"/>
                    <a:pt x="2081" y="4157"/>
                  </a:cubicBezTo>
                  <a:cubicBezTo>
                    <a:pt x="2918" y="4157"/>
                    <a:pt x="3677" y="3648"/>
                    <a:pt x="3999" y="2873"/>
                  </a:cubicBezTo>
                  <a:cubicBezTo>
                    <a:pt x="4321" y="2098"/>
                    <a:pt x="4143" y="1202"/>
                    <a:pt x="3549" y="608"/>
                  </a:cubicBezTo>
                  <a:cubicBezTo>
                    <a:pt x="3152" y="211"/>
                    <a:pt x="2620" y="0"/>
                    <a:pt x="20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65;p34">
              <a:extLst>
                <a:ext uri="{FF2B5EF4-FFF2-40B4-BE49-F238E27FC236}">
                  <a16:creationId xmlns:a16="http://schemas.microsoft.com/office/drawing/2014/main" id="{E3245573-3344-B65B-3AD4-3299389D7CDE}"/>
                </a:ext>
              </a:extLst>
            </p:cNvPr>
            <p:cNvSpPr/>
            <p:nvPr/>
          </p:nvSpPr>
          <p:spPr>
            <a:xfrm>
              <a:off x="1193100" y="1567975"/>
              <a:ext cx="107950" cy="103950"/>
            </a:xfrm>
            <a:custGeom>
              <a:avLst/>
              <a:gdLst/>
              <a:ahLst/>
              <a:cxnLst/>
              <a:rect l="l" t="t" r="r" b="b"/>
              <a:pathLst>
                <a:path w="4318" h="4158" extrusionOk="0">
                  <a:moveTo>
                    <a:pt x="2078" y="833"/>
                  </a:moveTo>
                  <a:cubicBezTo>
                    <a:pt x="2765" y="833"/>
                    <a:pt x="3324" y="1389"/>
                    <a:pt x="3328" y="2080"/>
                  </a:cubicBezTo>
                  <a:cubicBezTo>
                    <a:pt x="3324" y="2164"/>
                    <a:pt x="3318" y="2251"/>
                    <a:pt x="3299" y="2336"/>
                  </a:cubicBezTo>
                  <a:cubicBezTo>
                    <a:pt x="3059" y="2164"/>
                    <a:pt x="2784" y="2042"/>
                    <a:pt x="2497" y="1980"/>
                  </a:cubicBezTo>
                  <a:lnTo>
                    <a:pt x="2497" y="1802"/>
                  </a:lnTo>
                  <a:cubicBezTo>
                    <a:pt x="2475" y="1586"/>
                    <a:pt x="2293" y="1424"/>
                    <a:pt x="2078" y="1424"/>
                  </a:cubicBezTo>
                  <a:cubicBezTo>
                    <a:pt x="1865" y="1424"/>
                    <a:pt x="1684" y="1586"/>
                    <a:pt x="1662" y="1802"/>
                  </a:cubicBezTo>
                  <a:lnTo>
                    <a:pt x="1662" y="1980"/>
                  </a:lnTo>
                  <a:cubicBezTo>
                    <a:pt x="1372" y="2042"/>
                    <a:pt x="1100" y="2164"/>
                    <a:pt x="859" y="2336"/>
                  </a:cubicBezTo>
                  <a:cubicBezTo>
                    <a:pt x="841" y="2251"/>
                    <a:pt x="831" y="2164"/>
                    <a:pt x="831" y="2080"/>
                  </a:cubicBezTo>
                  <a:cubicBezTo>
                    <a:pt x="831" y="1389"/>
                    <a:pt x="1391" y="833"/>
                    <a:pt x="2078" y="833"/>
                  </a:cubicBezTo>
                  <a:close/>
                  <a:moveTo>
                    <a:pt x="2078" y="2770"/>
                  </a:moveTo>
                  <a:cubicBezTo>
                    <a:pt x="2355" y="2770"/>
                    <a:pt x="2632" y="2864"/>
                    <a:pt x="2859" y="3051"/>
                  </a:cubicBezTo>
                  <a:cubicBezTo>
                    <a:pt x="2641" y="3227"/>
                    <a:pt x="2371" y="3323"/>
                    <a:pt x="2091" y="3323"/>
                  </a:cubicBezTo>
                  <a:cubicBezTo>
                    <a:pt x="2087" y="3323"/>
                    <a:pt x="2082" y="3323"/>
                    <a:pt x="2078" y="3323"/>
                  </a:cubicBezTo>
                  <a:cubicBezTo>
                    <a:pt x="1794" y="3323"/>
                    <a:pt x="1519" y="3226"/>
                    <a:pt x="1297" y="3051"/>
                  </a:cubicBezTo>
                  <a:cubicBezTo>
                    <a:pt x="1523" y="2864"/>
                    <a:pt x="1801" y="2770"/>
                    <a:pt x="2078" y="2770"/>
                  </a:cubicBezTo>
                  <a:close/>
                  <a:moveTo>
                    <a:pt x="2077" y="0"/>
                  </a:moveTo>
                  <a:cubicBezTo>
                    <a:pt x="1809" y="0"/>
                    <a:pt x="1539" y="52"/>
                    <a:pt x="1281" y="158"/>
                  </a:cubicBezTo>
                  <a:cubicBezTo>
                    <a:pt x="506" y="480"/>
                    <a:pt x="0" y="1239"/>
                    <a:pt x="0" y="2080"/>
                  </a:cubicBezTo>
                  <a:cubicBezTo>
                    <a:pt x="0" y="3226"/>
                    <a:pt x="928" y="4157"/>
                    <a:pt x="2078" y="4157"/>
                  </a:cubicBezTo>
                  <a:cubicBezTo>
                    <a:pt x="2918" y="4157"/>
                    <a:pt x="3674" y="3648"/>
                    <a:pt x="3996" y="2873"/>
                  </a:cubicBezTo>
                  <a:cubicBezTo>
                    <a:pt x="4318" y="2098"/>
                    <a:pt x="4140" y="1202"/>
                    <a:pt x="3546" y="608"/>
                  </a:cubicBezTo>
                  <a:cubicBezTo>
                    <a:pt x="3149" y="211"/>
                    <a:pt x="2618" y="0"/>
                    <a:pt x="20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66;p34">
              <a:extLst>
                <a:ext uri="{FF2B5EF4-FFF2-40B4-BE49-F238E27FC236}">
                  <a16:creationId xmlns:a16="http://schemas.microsoft.com/office/drawing/2014/main" id="{E5F07355-64D3-6368-E2BB-D9DBD7E83C60}"/>
                </a:ext>
              </a:extLst>
            </p:cNvPr>
            <p:cNvSpPr/>
            <p:nvPr/>
          </p:nvSpPr>
          <p:spPr>
            <a:xfrm>
              <a:off x="1245125" y="1775850"/>
              <a:ext cx="20700" cy="20725"/>
            </a:xfrm>
            <a:custGeom>
              <a:avLst/>
              <a:gdLst/>
              <a:ahLst/>
              <a:cxnLst/>
              <a:rect l="l" t="t" r="r" b="b"/>
              <a:pathLst>
                <a:path w="828" h="829" extrusionOk="0">
                  <a:moveTo>
                    <a:pt x="416" y="0"/>
                  </a:moveTo>
                  <a:cubicBezTo>
                    <a:pt x="184" y="0"/>
                    <a:pt x="0" y="185"/>
                    <a:pt x="0" y="413"/>
                  </a:cubicBezTo>
                  <a:cubicBezTo>
                    <a:pt x="0" y="641"/>
                    <a:pt x="184" y="828"/>
                    <a:pt x="416" y="828"/>
                  </a:cubicBezTo>
                  <a:cubicBezTo>
                    <a:pt x="644" y="828"/>
                    <a:pt x="828" y="641"/>
                    <a:pt x="828" y="413"/>
                  </a:cubicBezTo>
                  <a:cubicBezTo>
                    <a:pt x="828" y="185"/>
                    <a:pt x="644" y="0"/>
                    <a:pt x="4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67;p34">
              <a:extLst>
                <a:ext uri="{FF2B5EF4-FFF2-40B4-BE49-F238E27FC236}">
                  <a16:creationId xmlns:a16="http://schemas.microsoft.com/office/drawing/2014/main" id="{A2C87FFA-26FA-03C1-65DB-EC9D89D96451}"/>
                </a:ext>
              </a:extLst>
            </p:cNvPr>
            <p:cNvSpPr/>
            <p:nvPr/>
          </p:nvSpPr>
          <p:spPr>
            <a:xfrm>
              <a:off x="1286575" y="1775850"/>
              <a:ext cx="20725" cy="20725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416" y="0"/>
                  </a:moveTo>
                  <a:cubicBezTo>
                    <a:pt x="188" y="0"/>
                    <a:pt x="1" y="185"/>
                    <a:pt x="1" y="413"/>
                  </a:cubicBezTo>
                  <a:cubicBezTo>
                    <a:pt x="1" y="641"/>
                    <a:pt x="188" y="828"/>
                    <a:pt x="416" y="828"/>
                  </a:cubicBezTo>
                  <a:cubicBezTo>
                    <a:pt x="644" y="828"/>
                    <a:pt x="829" y="641"/>
                    <a:pt x="829" y="413"/>
                  </a:cubicBezTo>
                  <a:cubicBezTo>
                    <a:pt x="829" y="185"/>
                    <a:pt x="644" y="0"/>
                    <a:pt x="4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68;p34">
              <a:extLst>
                <a:ext uri="{FF2B5EF4-FFF2-40B4-BE49-F238E27FC236}">
                  <a16:creationId xmlns:a16="http://schemas.microsoft.com/office/drawing/2014/main" id="{7BF998D8-B7D4-9E9F-942E-EA0B23F667EA}"/>
                </a:ext>
              </a:extLst>
            </p:cNvPr>
            <p:cNvSpPr/>
            <p:nvPr/>
          </p:nvSpPr>
          <p:spPr>
            <a:xfrm>
              <a:off x="1058050" y="1775850"/>
              <a:ext cx="20725" cy="20725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413" y="0"/>
                  </a:moveTo>
                  <a:cubicBezTo>
                    <a:pt x="185" y="0"/>
                    <a:pt x="1" y="185"/>
                    <a:pt x="1" y="413"/>
                  </a:cubicBezTo>
                  <a:cubicBezTo>
                    <a:pt x="1" y="641"/>
                    <a:pt x="185" y="828"/>
                    <a:pt x="413" y="828"/>
                  </a:cubicBezTo>
                  <a:cubicBezTo>
                    <a:pt x="644" y="828"/>
                    <a:pt x="829" y="641"/>
                    <a:pt x="829" y="413"/>
                  </a:cubicBezTo>
                  <a:cubicBezTo>
                    <a:pt x="829" y="185"/>
                    <a:pt x="644" y="0"/>
                    <a:pt x="4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69;p34">
              <a:extLst>
                <a:ext uri="{FF2B5EF4-FFF2-40B4-BE49-F238E27FC236}">
                  <a16:creationId xmlns:a16="http://schemas.microsoft.com/office/drawing/2014/main" id="{4BC1F09F-FC10-4733-AAC8-2D8214C6B021}"/>
                </a:ext>
              </a:extLst>
            </p:cNvPr>
            <p:cNvSpPr/>
            <p:nvPr/>
          </p:nvSpPr>
          <p:spPr>
            <a:xfrm>
              <a:off x="1099600" y="1775850"/>
              <a:ext cx="20725" cy="20725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416" y="0"/>
                  </a:moveTo>
                  <a:cubicBezTo>
                    <a:pt x="188" y="0"/>
                    <a:pt x="1" y="185"/>
                    <a:pt x="1" y="413"/>
                  </a:cubicBezTo>
                  <a:cubicBezTo>
                    <a:pt x="1" y="641"/>
                    <a:pt x="188" y="828"/>
                    <a:pt x="416" y="828"/>
                  </a:cubicBezTo>
                  <a:cubicBezTo>
                    <a:pt x="644" y="828"/>
                    <a:pt x="829" y="641"/>
                    <a:pt x="829" y="413"/>
                  </a:cubicBezTo>
                  <a:cubicBezTo>
                    <a:pt x="829" y="185"/>
                    <a:pt x="644" y="0"/>
                    <a:pt x="4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70;p34">
              <a:extLst>
                <a:ext uri="{FF2B5EF4-FFF2-40B4-BE49-F238E27FC236}">
                  <a16:creationId xmlns:a16="http://schemas.microsoft.com/office/drawing/2014/main" id="{9DBBF932-F109-80C1-CCDB-1EDC170BD698}"/>
                </a:ext>
              </a:extLst>
            </p:cNvPr>
            <p:cNvSpPr/>
            <p:nvPr/>
          </p:nvSpPr>
          <p:spPr>
            <a:xfrm>
              <a:off x="1098525" y="1692625"/>
              <a:ext cx="43675" cy="20900"/>
            </a:xfrm>
            <a:custGeom>
              <a:avLst/>
              <a:gdLst/>
              <a:ahLst/>
              <a:cxnLst/>
              <a:rect l="l" t="t" r="r" b="b"/>
              <a:pathLst>
                <a:path w="1747" h="836" extrusionOk="0">
                  <a:moveTo>
                    <a:pt x="416" y="0"/>
                  </a:moveTo>
                  <a:cubicBezTo>
                    <a:pt x="188" y="0"/>
                    <a:pt x="0" y="185"/>
                    <a:pt x="0" y="418"/>
                  </a:cubicBezTo>
                  <a:cubicBezTo>
                    <a:pt x="0" y="650"/>
                    <a:pt x="188" y="835"/>
                    <a:pt x="416" y="835"/>
                  </a:cubicBezTo>
                  <a:cubicBezTo>
                    <a:pt x="431" y="835"/>
                    <a:pt x="445" y="835"/>
                    <a:pt x="459" y="833"/>
                  </a:cubicBezTo>
                  <a:lnTo>
                    <a:pt x="1287" y="833"/>
                  </a:lnTo>
                  <a:cubicBezTo>
                    <a:pt x="1302" y="835"/>
                    <a:pt x="1316" y="835"/>
                    <a:pt x="1330" y="835"/>
                  </a:cubicBezTo>
                  <a:cubicBezTo>
                    <a:pt x="1558" y="835"/>
                    <a:pt x="1746" y="650"/>
                    <a:pt x="1746" y="418"/>
                  </a:cubicBezTo>
                  <a:cubicBezTo>
                    <a:pt x="1746" y="185"/>
                    <a:pt x="1558" y="0"/>
                    <a:pt x="1330" y="0"/>
                  </a:cubicBezTo>
                  <a:cubicBezTo>
                    <a:pt x="1316" y="0"/>
                    <a:pt x="1302" y="1"/>
                    <a:pt x="1287" y="2"/>
                  </a:cubicBezTo>
                  <a:lnTo>
                    <a:pt x="459" y="2"/>
                  </a:lnTo>
                  <a:cubicBezTo>
                    <a:pt x="445" y="1"/>
                    <a:pt x="431" y="0"/>
                    <a:pt x="4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71;p34">
              <a:extLst>
                <a:ext uri="{FF2B5EF4-FFF2-40B4-BE49-F238E27FC236}">
                  <a16:creationId xmlns:a16="http://schemas.microsoft.com/office/drawing/2014/main" id="{E16A515B-9311-33E2-CAF1-28CC85208C8F}"/>
                </a:ext>
              </a:extLst>
            </p:cNvPr>
            <p:cNvSpPr/>
            <p:nvPr/>
          </p:nvSpPr>
          <p:spPr>
            <a:xfrm>
              <a:off x="1161850" y="1692675"/>
              <a:ext cx="40725" cy="20800"/>
            </a:xfrm>
            <a:custGeom>
              <a:avLst/>
              <a:gdLst/>
              <a:ahLst/>
              <a:cxnLst/>
              <a:rect l="l" t="t" r="r" b="b"/>
              <a:pathLst>
                <a:path w="1629" h="832" extrusionOk="0">
                  <a:moveTo>
                    <a:pt x="419" y="0"/>
                  </a:moveTo>
                  <a:cubicBezTo>
                    <a:pt x="188" y="0"/>
                    <a:pt x="1" y="188"/>
                    <a:pt x="4" y="419"/>
                  </a:cubicBezTo>
                  <a:cubicBezTo>
                    <a:pt x="4" y="647"/>
                    <a:pt x="188" y="831"/>
                    <a:pt x="419" y="831"/>
                  </a:cubicBezTo>
                  <a:lnTo>
                    <a:pt x="1250" y="831"/>
                  </a:lnTo>
                  <a:cubicBezTo>
                    <a:pt x="1463" y="809"/>
                    <a:pt x="1628" y="631"/>
                    <a:pt x="1628" y="416"/>
                  </a:cubicBezTo>
                  <a:cubicBezTo>
                    <a:pt x="1628" y="200"/>
                    <a:pt x="1463" y="19"/>
                    <a:pt x="1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72;p34">
              <a:extLst>
                <a:ext uri="{FF2B5EF4-FFF2-40B4-BE49-F238E27FC236}">
                  <a16:creationId xmlns:a16="http://schemas.microsoft.com/office/drawing/2014/main" id="{597249C9-4245-AF90-557D-C98C1E1E3EC9}"/>
                </a:ext>
              </a:extLst>
            </p:cNvPr>
            <p:cNvSpPr/>
            <p:nvPr/>
          </p:nvSpPr>
          <p:spPr>
            <a:xfrm>
              <a:off x="1142025" y="1776550"/>
              <a:ext cx="81325" cy="20800"/>
            </a:xfrm>
            <a:custGeom>
              <a:avLst/>
              <a:gdLst/>
              <a:ahLst/>
              <a:cxnLst/>
              <a:rect l="l" t="t" r="r" b="b"/>
              <a:pathLst>
                <a:path w="3253" h="832" extrusionOk="0">
                  <a:moveTo>
                    <a:pt x="378" y="0"/>
                  </a:moveTo>
                  <a:cubicBezTo>
                    <a:pt x="166" y="19"/>
                    <a:pt x="0" y="200"/>
                    <a:pt x="0" y="416"/>
                  </a:cubicBezTo>
                  <a:cubicBezTo>
                    <a:pt x="0" y="628"/>
                    <a:pt x="166" y="810"/>
                    <a:pt x="378" y="831"/>
                  </a:cubicBezTo>
                  <a:lnTo>
                    <a:pt x="2874" y="831"/>
                  </a:lnTo>
                  <a:cubicBezTo>
                    <a:pt x="3090" y="810"/>
                    <a:pt x="3252" y="628"/>
                    <a:pt x="3252" y="416"/>
                  </a:cubicBezTo>
                  <a:cubicBezTo>
                    <a:pt x="3252" y="200"/>
                    <a:pt x="3090" y="19"/>
                    <a:pt x="28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73;p34">
              <a:extLst>
                <a:ext uri="{FF2B5EF4-FFF2-40B4-BE49-F238E27FC236}">
                  <a16:creationId xmlns:a16="http://schemas.microsoft.com/office/drawing/2014/main" id="{FA0B8D44-2D78-1DDC-0F03-9B11C390116D}"/>
                </a:ext>
              </a:extLst>
            </p:cNvPr>
            <p:cNvSpPr/>
            <p:nvPr/>
          </p:nvSpPr>
          <p:spPr>
            <a:xfrm>
              <a:off x="1223250" y="1692625"/>
              <a:ext cx="41650" cy="20900"/>
            </a:xfrm>
            <a:custGeom>
              <a:avLst/>
              <a:gdLst/>
              <a:ahLst/>
              <a:cxnLst/>
              <a:rect l="l" t="t" r="r" b="b"/>
              <a:pathLst>
                <a:path w="1666" h="836" extrusionOk="0">
                  <a:moveTo>
                    <a:pt x="414" y="0"/>
                  </a:moveTo>
                  <a:cubicBezTo>
                    <a:pt x="189" y="0"/>
                    <a:pt x="0" y="185"/>
                    <a:pt x="0" y="418"/>
                  </a:cubicBezTo>
                  <a:cubicBezTo>
                    <a:pt x="0" y="650"/>
                    <a:pt x="189" y="835"/>
                    <a:pt x="414" y="835"/>
                  </a:cubicBezTo>
                  <a:cubicBezTo>
                    <a:pt x="428" y="835"/>
                    <a:pt x="442" y="835"/>
                    <a:pt x="456" y="833"/>
                  </a:cubicBezTo>
                  <a:lnTo>
                    <a:pt x="1291" y="833"/>
                  </a:lnTo>
                  <a:cubicBezTo>
                    <a:pt x="1503" y="811"/>
                    <a:pt x="1665" y="633"/>
                    <a:pt x="1665" y="418"/>
                  </a:cubicBezTo>
                  <a:cubicBezTo>
                    <a:pt x="1665" y="202"/>
                    <a:pt x="1503" y="21"/>
                    <a:pt x="1291" y="2"/>
                  </a:cubicBezTo>
                  <a:lnTo>
                    <a:pt x="456" y="2"/>
                  </a:lnTo>
                  <a:cubicBezTo>
                    <a:pt x="442" y="1"/>
                    <a:pt x="428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5403996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9726B51-33BB-AB85-551F-B351F41144E5}"/>
              </a:ext>
            </a:extLst>
          </p:cNvPr>
          <p:cNvSpPr/>
          <p:nvPr/>
        </p:nvSpPr>
        <p:spPr>
          <a:xfrm>
            <a:off x="6542747" y="2994211"/>
            <a:ext cx="5145741" cy="1362635"/>
          </a:xfrm>
          <a:prstGeom prst="roundRect">
            <a:avLst/>
          </a:pr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65A7529-DD01-215B-3C78-48BE8E93E9DD}"/>
              </a:ext>
            </a:extLst>
          </p:cNvPr>
          <p:cNvSpPr/>
          <p:nvPr/>
        </p:nvSpPr>
        <p:spPr>
          <a:xfrm>
            <a:off x="6542747" y="4545105"/>
            <a:ext cx="5145741" cy="1362635"/>
          </a:xfrm>
          <a:prstGeom prst="roundRect">
            <a:avLst/>
          </a:prstGeom>
          <a:solidFill>
            <a:srgbClr val="F8C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9AEC1535-0F34-31B9-FAD2-454CA03C0D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8"/>
          <a:stretch/>
        </p:blipFill>
        <p:spPr>
          <a:xfrm>
            <a:off x="394447" y="645459"/>
            <a:ext cx="5701553" cy="5540188"/>
          </a:xfr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695A0F1-6B89-C1FD-52B3-C9AAD63ADD87}"/>
              </a:ext>
            </a:extLst>
          </p:cNvPr>
          <p:cNvSpPr txBox="1"/>
          <p:nvPr/>
        </p:nvSpPr>
        <p:spPr>
          <a:xfrm>
            <a:off x="7248284" y="240115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358F8B-FD53-B26D-3BDB-B01A601D6D52}"/>
              </a:ext>
            </a:extLst>
          </p:cNvPr>
          <p:cNvSpPr txBox="1"/>
          <p:nvPr/>
        </p:nvSpPr>
        <p:spPr>
          <a:xfrm>
            <a:off x="6352161" y="1009556"/>
            <a:ext cx="559131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B45493-9D5F-F68A-B086-5D25E716CD9E}"/>
              </a:ext>
            </a:extLst>
          </p:cNvPr>
          <p:cNvSpPr/>
          <p:nvPr/>
        </p:nvSpPr>
        <p:spPr>
          <a:xfrm>
            <a:off x="10603149" y="3210127"/>
            <a:ext cx="885217" cy="8852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B9F8AA0-4DAB-C8FD-F01B-57FF1516043B}"/>
              </a:ext>
            </a:extLst>
          </p:cNvPr>
          <p:cNvSpPr/>
          <p:nvPr/>
        </p:nvSpPr>
        <p:spPr>
          <a:xfrm>
            <a:off x="10603149" y="4802222"/>
            <a:ext cx="885217" cy="8852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aphic 2">
            <a:extLst>
              <a:ext uri="{FF2B5EF4-FFF2-40B4-BE49-F238E27FC236}">
                <a16:creationId xmlns:a16="http://schemas.microsoft.com/office/drawing/2014/main" id="{5D644EEC-7C5E-F2D8-9875-35F35031FEA4}"/>
              </a:ext>
            </a:extLst>
          </p:cNvPr>
          <p:cNvGrpSpPr/>
          <p:nvPr/>
        </p:nvGrpSpPr>
        <p:grpSpPr>
          <a:xfrm>
            <a:off x="10792796" y="3375809"/>
            <a:ext cx="505921" cy="553852"/>
            <a:chOff x="7049357" y="3749992"/>
            <a:chExt cx="510730" cy="559117"/>
          </a:xfrm>
          <a:solidFill>
            <a:srgbClr val="22393F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32ED1E3-845E-EAB6-9CF9-55B138DAEE53}"/>
                </a:ext>
              </a:extLst>
            </p:cNvPr>
            <p:cNvSpPr/>
            <p:nvPr/>
          </p:nvSpPr>
          <p:spPr>
            <a:xfrm>
              <a:off x="7386375" y="3999071"/>
              <a:ext cx="108275" cy="107156"/>
            </a:xfrm>
            <a:custGeom>
              <a:avLst/>
              <a:gdLst>
                <a:gd name="connsiteX0" fmla="*/ 108275 w 108275"/>
                <a:gd name="connsiteY0" fmla="*/ 24289 h 107156"/>
                <a:gd name="connsiteX1" fmla="*/ 84177 w 108275"/>
                <a:gd name="connsiteY1" fmla="*/ 476 h 107156"/>
                <a:gd name="connsiteX2" fmla="*/ 66842 w 108275"/>
                <a:gd name="connsiteY2" fmla="*/ 7144 h 107156"/>
                <a:gd name="connsiteX3" fmla="*/ 54364 w 108275"/>
                <a:gd name="connsiteY3" fmla="*/ 19526 h 107156"/>
                <a:gd name="connsiteX4" fmla="*/ 41886 w 108275"/>
                <a:gd name="connsiteY4" fmla="*/ 7144 h 107156"/>
                <a:gd name="connsiteX5" fmla="*/ 7215 w 108275"/>
                <a:gd name="connsiteY5" fmla="*/ 7144 h 107156"/>
                <a:gd name="connsiteX6" fmla="*/ 7215 w 108275"/>
                <a:gd name="connsiteY6" fmla="*/ 41434 h 107156"/>
                <a:gd name="connsiteX7" fmla="*/ 19693 w 108275"/>
                <a:gd name="connsiteY7" fmla="*/ 53816 h 107156"/>
                <a:gd name="connsiteX8" fmla="*/ 7215 w 108275"/>
                <a:gd name="connsiteY8" fmla="*/ 66199 h 107156"/>
                <a:gd name="connsiteX9" fmla="*/ 452 w 108275"/>
                <a:gd name="connsiteY9" fmla="*/ 83344 h 107156"/>
                <a:gd name="connsiteX10" fmla="*/ 24455 w 108275"/>
                <a:gd name="connsiteY10" fmla="*/ 107156 h 107156"/>
                <a:gd name="connsiteX11" fmla="*/ 41791 w 108275"/>
                <a:gd name="connsiteY11" fmla="*/ 100489 h 107156"/>
                <a:gd name="connsiteX12" fmla="*/ 54269 w 108275"/>
                <a:gd name="connsiteY12" fmla="*/ 88106 h 107156"/>
                <a:gd name="connsiteX13" fmla="*/ 66747 w 108275"/>
                <a:gd name="connsiteY13" fmla="*/ 100489 h 107156"/>
                <a:gd name="connsiteX14" fmla="*/ 84082 w 108275"/>
                <a:gd name="connsiteY14" fmla="*/ 107156 h 107156"/>
                <a:gd name="connsiteX15" fmla="*/ 108180 w 108275"/>
                <a:gd name="connsiteY15" fmla="*/ 83344 h 107156"/>
                <a:gd name="connsiteX16" fmla="*/ 101417 w 108275"/>
                <a:gd name="connsiteY16" fmla="*/ 66199 h 107156"/>
                <a:gd name="connsiteX17" fmla="*/ 88940 w 108275"/>
                <a:gd name="connsiteY17" fmla="*/ 53816 h 107156"/>
                <a:gd name="connsiteX18" fmla="*/ 101417 w 108275"/>
                <a:gd name="connsiteY18" fmla="*/ 41434 h 107156"/>
                <a:gd name="connsiteX19" fmla="*/ 108275 w 108275"/>
                <a:gd name="connsiteY19" fmla="*/ 24289 h 107156"/>
                <a:gd name="connsiteX20" fmla="*/ 92940 w 108275"/>
                <a:gd name="connsiteY20" fmla="*/ 32861 h 107156"/>
                <a:gd name="connsiteX21" fmla="*/ 75605 w 108275"/>
                <a:gd name="connsiteY21" fmla="*/ 50006 h 107156"/>
                <a:gd name="connsiteX22" fmla="*/ 75605 w 108275"/>
                <a:gd name="connsiteY22" fmla="*/ 58579 h 107156"/>
                <a:gd name="connsiteX23" fmla="*/ 91988 w 108275"/>
                <a:gd name="connsiteY23" fmla="*/ 74771 h 107156"/>
                <a:gd name="connsiteX24" fmla="*/ 91988 w 108275"/>
                <a:gd name="connsiteY24" fmla="*/ 91916 h 107156"/>
                <a:gd name="connsiteX25" fmla="*/ 74652 w 108275"/>
                <a:gd name="connsiteY25" fmla="*/ 91916 h 107156"/>
                <a:gd name="connsiteX26" fmla="*/ 58269 w 108275"/>
                <a:gd name="connsiteY26" fmla="*/ 75724 h 107156"/>
                <a:gd name="connsiteX27" fmla="*/ 49601 w 108275"/>
                <a:gd name="connsiteY27" fmla="*/ 75724 h 107156"/>
                <a:gd name="connsiteX28" fmla="*/ 33218 w 108275"/>
                <a:gd name="connsiteY28" fmla="*/ 91916 h 107156"/>
                <a:gd name="connsiteX29" fmla="*/ 15883 w 108275"/>
                <a:gd name="connsiteY29" fmla="*/ 91916 h 107156"/>
                <a:gd name="connsiteX30" fmla="*/ 15883 w 108275"/>
                <a:gd name="connsiteY30" fmla="*/ 74771 h 107156"/>
                <a:gd name="connsiteX31" fmla="*/ 32266 w 108275"/>
                <a:gd name="connsiteY31" fmla="*/ 58579 h 107156"/>
                <a:gd name="connsiteX32" fmla="*/ 32266 w 108275"/>
                <a:gd name="connsiteY32" fmla="*/ 50006 h 107156"/>
                <a:gd name="connsiteX33" fmla="*/ 15883 w 108275"/>
                <a:gd name="connsiteY33" fmla="*/ 33814 h 107156"/>
                <a:gd name="connsiteX34" fmla="*/ 15883 w 108275"/>
                <a:gd name="connsiteY34" fmla="*/ 16669 h 107156"/>
                <a:gd name="connsiteX35" fmla="*/ 33218 w 108275"/>
                <a:gd name="connsiteY35" fmla="*/ 16669 h 107156"/>
                <a:gd name="connsiteX36" fmla="*/ 49601 w 108275"/>
                <a:gd name="connsiteY36" fmla="*/ 32861 h 107156"/>
                <a:gd name="connsiteX37" fmla="*/ 58269 w 108275"/>
                <a:gd name="connsiteY37" fmla="*/ 32861 h 107156"/>
                <a:gd name="connsiteX38" fmla="*/ 74652 w 108275"/>
                <a:gd name="connsiteY38" fmla="*/ 16669 h 107156"/>
                <a:gd name="connsiteX39" fmla="*/ 91988 w 108275"/>
                <a:gd name="connsiteY39" fmla="*/ 16669 h 107156"/>
                <a:gd name="connsiteX40" fmla="*/ 92940 w 108275"/>
                <a:gd name="connsiteY40" fmla="*/ 32861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8275" h="107156">
                  <a:moveTo>
                    <a:pt x="108275" y="24289"/>
                  </a:moveTo>
                  <a:cubicBezTo>
                    <a:pt x="108275" y="10954"/>
                    <a:pt x="97703" y="476"/>
                    <a:pt x="84177" y="476"/>
                  </a:cubicBezTo>
                  <a:cubicBezTo>
                    <a:pt x="77414" y="476"/>
                    <a:pt x="71699" y="3334"/>
                    <a:pt x="66842" y="7144"/>
                  </a:cubicBezTo>
                  <a:lnTo>
                    <a:pt x="54364" y="19526"/>
                  </a:lnTo>
                  <a:lnTo>
                    <a:pt x="41886" y="7144"/>
                  </a:lnTo>
                  <a:cubicBezTo>
                    <a:pt x="32266" y="-2381"/>
                    <a:pt x="16835" y="-2381"/>
                    <a:pt x="7215" y="7144"/>
                  </a:cubicBezTo>
                  <a:cubicBezTo>
                    <a:pt x="-2405" y="16669"/>
                    <a:pt x="-2405" y="31909"/>
                    <a:pt x="7215" y="41434"/>
                  </a:cubicBezTo>
                  <a:lnTo>
                    <a:pt x="19693" y="53816"/>
                  </a:lnTo>
                  <a:lnTo>
                    <a:pt x="7215" y="66199"/>
                  </a:lnTo>
                  <a:cubicBezTo>
                    <a:pt x="2453" y="70961"/>
                    <a:pt x="452" y="76676"/>
                    <a:pt x="452" y="83344"/>
                  </a:cubicBezTo>
                  <a:cubicBezTo>
                    <a:pt x="452" y="96679"/>
                    <a:pt x="11025" y="107156"/>
                    <a:pt x="24455" y="107156"/>
                  </a:cubicBezTo>
                  <a:cubicBezTo>
                    <a:pt x="31218" y="107156"/>
                    <a:pt x="36933" y="104299"/>
                    <a:pt x="41791" y="100489"/>
                  </a:cubicBezTo>
                  <a:lnTo>
                    <a:pt x="54269" y="88106"/>
                  </a:lnTo>
                  <a:lnTo>
                    <a:pt x="66747" y="100489"/>
                  </a:lnTo>
                  <a:cubicBezTo>
                    <a:pt x="71509" y="105251"/>
                    <a:pt x="77319" y="107156"/>
                    <a:pt x="84082" y="107156"/>
                  </a:cubicBezTo>
                  <a:cubicBezTo>
                    <a:pt x="97512" y="107156"/>
                    <a:pt x="108180" y="96679"/>
                    <a:pt x="108180" y="83344"/>
                  </a:cubicBezTo>
                  <a:cubicBezTo>
                    <a:pt x="108180" y="76676"/>
                    <a:pt x="105323" y="70961"/>
                    <a:pt x="101417" y="66199"/>
                  </a:cubicBezTo>
                  <a:lnTo>
                    <a:pt x="88940" y="53816"/>
                  </a:lnTo>
                  <a:lnTo>
                    <a:pt x="101417" y="41434"/>
                  </a:lnTo>
                  <a:cubicBezTo>
                    <a:pt x="105418" y="36671"/>
                    <a:pt x="108275" y="30956"/>
                    <a:pt x="108275" y="24289"/>
                  </a:cubicBezTo>
                  <a:close/>
                  <a:moveTo>
                    <a:pt x="92940" y="32861"/>
                  </a:moveTo>
                  <a:lnTo>
                    <a:pt x="75605" y="50006"/>
                  </a:lnTo>
                  <a:cubicBezTo>
                    <a:pt x="73700" y="51911"/>
                    <a:pt x="73700" y="55721"/>
                    <a:pt x="75605" y="58579"/>
                  </a:cubicBezTo>
                  <a:lnTo>
                    <a:pt x="91988" y="74771"/>
                  </a:lnTo>
                  <a:cubicBezTo>
                    <a:pt x="96750" y="79534"/>
                    <a:pt x="96750" y="87154"/>
                    <a:pt x="91988" y="91916"/>
                  </a:cubicBezTo>
                  <a:cubicBezTo>
                    <a:pt x="87225" y="96679"/>
                    <a:pt x="79510" y="96679"/>
                    <a:pt x="74652" y="91916"/>
                  </a:cubicBezTo>
                  <a:lnTo>
                    <a:pt x="58269" y="75724"/>
                  </a:lnTo>
                  <a:cubicBezTo>
                    <a:pt x="56364" y="73819"/>
                    <a:pt x="52459" y="73819"/>
                    <a:pt x="49601" y="75724"/>
                  </a:cubicBezTo>
                  <a:lnTo>
                    <a:pt x="33218" y="91916"/>
                  </a:lnTo>
                  <a:cubicBezTo>
                    <a:pt x="28456" y="96679"/>
                    <a:pt x="20741" y="96679"/>
                    <a:pt x="15883" y="91916"/>
                  </a:cubicBezTo>
                  <a:cubicBezTo>
                    <a:pt x="11121" y="87154"/>
                    <a:pt x="11121" y="79534"/>
                    <a:pt x="15883" y="74771"/>
                  </a:cubicBezTo>
                  <a:lnTo>
                    <a:pt x="32266" y="58579"/>
                  </a:lnTo>
                  <a:cubicBezTo>
                    <a:pt x="34171" y="56674"/>
                    <a:pt x="34171" y="52864"/>
                    <a:pt x="32266" y="50006"/>
                  </a:cubicBezTo>
                  <a:lnTo>
                    <a:pt x="15883" y="33814"/>
                  </a:lnTo>
                  <a:cubicBezTo>
                    <a:pt x="11121" y="29051"/>
                    <a:pt x="11121" y="21431"/>
                    <a:pt x="15883" y="16669"/>
                  </a:cubicBezTo>
                  <a:cubicBezTo>
                    <a:pt x="20646" y="11906"/>
                    <a:pt x="28361" y="11906"/>
                    <a:pt x="33218" y="16669"/>
                  </a:cubicBezTo>
                  <a:lnTo>
                    <a:pt x="49601" y="32861"/>
                  </a:lnTo>
                  <a:cubicBezTo>
                    <a:pt x="51506" y="34766"/>
                    <a:pt x="55412" y="34766"/>
                    <a:pt x="58269" y="32861"/>
                  </a:cubicBezTo>
                  <a:lnTo>
                    <a:pt x="74652" y="16669"/>
                  </a:lnTo>
                  <a:cubicBezTo>
                    <a:pt x="79415" y="11906"/>
                    <a:pt x="87130" y="11906"/>
                    <a:pt x="91988" y="16669"/>
                  </a:cubicBezTo>
                  <a:cubicBezTo>
                    <a:pt x="97703" y="20479"/>
                    <a:pt x="97703" y="28099"/>
                    <a:pt x="92940" y="32861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839BA80-DFFA-CBE5-06DE-48BBEE69C0B9}"/>
                </a:ext>
              </a:extLst>
            </p:cNvPr>
            <p:cNvSpPr/>
            <p:nvPr/>
          </p:nvSpPr>
          <p:spPr>
            <a:xfrm>
              <a:off x="7182040" y="3790950"/>
              <a:ext cx="41614" cy="29527"/>
            </a:xfrm>
            <a:custGeom>
              <a:avLst/>
              <a:gdLst>
                <a:gd name="connsiteX0" fmla="*/ 35624 w 41614"/>
                <a:gd name="connsiteY0" fmla="*/ 0 h 29527"/>
                <a:gd name="connsiteX1" fmla="*/ 5810 w 41614"/>
                <a:gd name="connsiteY1" fmla="*/ 0 h 29527"/>
                <a:gd name="connsiteX2" fmla="*/ 0 w 41614"/>
                <a:gd name="connsiteY2" fmla="*/ 5715 h 29527"/>
                <a:gd name="connsiteX3" fmla="*/ 0 w 41614"/>
                <a:gd name="connsiteY3" fmla="*/ 23813 h 29527"/>
                <a:gd name="connsiteX4" fmla="*/ 5810 w 41614"/>
                <a:gd name="connsiteY4" fmla="*/ 29528 h 29527"/>
                <a:gd name="connsiteX5" fmla="*/ 35624 w 41614"/>
                <a:gd name="connsiteY5" fmla="*/ 29528 h 29527"/>
                <a:gd name="connsiteX6" fmla="*/ 41434 w 41614"/>
                <a:gd name="connsiteY6" fmla="*/ 23813 h 29527"/>
                <a:gd name="connsiteX7" fmla="*/ 41434 w 41614"/>
                <a:gd name="connsiteY7" fmla="*/ 5715 h 29527"/>
                <a:gd name="connsiteX8" fmla="*/ 35624 w 41614"/>
                <a:gd name="connsiteY8" fmla="*/ 0 h 29527"/>
                <a:gd name="connsiteX9" fmla="*/ 29813 w 41614"/>
                <a:gd name="connsiteY9" fmla="*/ 18097 h 29527"/>
                <a:gd name="connsiteX10" fmla="*/ 11525 w 41614"/>
                <a:gd name="connsiteY10" fmla="*/ 18097 h 29527"/>
                <a:gd name="connsiteX11" fmla="*/ 11525 w 41614"/>
                <a:gd name="connsiteY11" fmla="*/ 12383 h 29527"/>
                <a:gd name="connsiteX12" fmla="*/ 29813 w 41614"/>
                <a:gd name="connsiteY12" fmla="*/ 12383 h 29527"/>
                <a:gd name="connsiteX13" fmla="*/ 29813 w 41614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614" h="29527">
                  <a:moveTo>
                    <a:pt x="35624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8" y="29528"/>
                    <a:pt x="5810" y="29528"/>
                  </a:cubicBezTo>
                  <a:lnTo>
                    <a:pt x="35624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2386" y="2858"/>
                    <a:pt x="39434" y="0"/>
                    <a:pt x="35624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D36AF08-7BD0-626D-457E-BC757881A7D4}"/>
                </a:ext>
              </a:extLst>
            </p:cNvPr>
            <p:cNvSpPr/>
            <p:nvPr/>
          </p:nvSpPr>
          <p:spPr>
            <a:xfrm>
              <a:off x="7242619" y="3790950"/>
              <a:ext cx="41433" cy="29527"/>
            </a:xfrm>
            <a:custGeom>
              <a:avLst/>
              <a:gdLst>
                <a:gd name="connsiteX0" fmla="*/ 35623 w 41433"/>
                <a:gd name="connsiteY0" fmla="*/ 0 h 29527"/>
                <a:gd name="connsiteX1" fmla="*/ 5810 w 41433"/>
                <a:gd name="connsiteY1" fmla="*/ 0 h 29527"/>
                <a:gd name="connsiteX2" fmla="*/ 0 w 41433"/>
                <a:gd name="connsiteY2" fmla="*/ 5715 h 29527"/>
                <a:gd name="connsiteX3" fmla="*/ 0 w 41433"/>
                <a:gd name="connsiteY3" fmla="*/ 23813 h 29527"/>
                <a:gd name="connsiteX4" fmla="*/ 5810 w 41433"/>
                <a:gd name="connsiteY4" fmla="*/ 29528 h 29527"/>
                <a:gd name="connsiteX5" fmla="*/ 35623 w 41433"/>
                <a:gd name="connsiteY5" fmla="*/ 29528 h 29527"/>
                <a:gd name="connsiteX6" fmla="*/ 41434 w 41433"/>
                <a:gd name="connsiteY6" fmla="*/ 23813 h 29527"/>
                <a:gd name="connsiteX7" fmla="*/ 41434 w 41433"/>
                <a:gd name="connsiteY7" fmla="*/ 5715 h 29527"/>
                <a:gd name="connsiteX8" fmla="*/ 35623 w 41433"/>
                <a:gd name="connsiteY8" fmla="*/ 0 h 29527"/>
                <a:gd name="connsiteX9" fmla="*/ 29813 w 41433"/>
                <a:gd name="connsiteY9" fmla="*/ 18097 h 29527"/>
                <a:gd name="connsiteX10" fmla="*/ 11525 w 41433"/>
                <a:gd name="connsiteY10" fmla="*/ 18097 h 29527"/>
                <a:gd name="connsiteX11" fmla="*/ 11525 w 41433"/>
                <a:gd name="connsiteY11" fmla="*/ 12383 h 29527"/>
                <a:gd name="connsiteX12" fmla="*/ 29813 w 41433"/>
                <a:gd name="connsiteY12" fmla="*/ 12383 h 29527"/>
                <a:gd name="connsiteX13" fmla="*/ 29813 w 41433"/>
                <a:gd name="connsiteY13" fmla="*/ 1809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433" h="29527">
                  <a:moveTo>
                    <a:pt x="35623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3813"/>
                  </a:lnTo>
                  <a:cubicBezTo>
                    <a:pt x="0" y="26670"/>
                    <a:pt x="2857" y="29528"/>
                    <a:pt x="5810" y="29528"/>
                  </a:cubicBezTo>
                  <a:lnTo>
                    <a:pt x="35623" y="29528"/>
                  </a:lnTo>
                  <a:cubicBezTo>
                    <a:pt x="38481" y="29528"/>
                    <a:pt x="41434" y="26670"/>
                    <a:pt x="41434" y="23813"/>
                  </a:cubicBezTo>
                  <a:lnTo>
                    <a:pt x="41434" y="5715"/>
                  </a:lnTo>
                  <a:cubicBezTo>
                    <a:pt x="41434" y="2858"/>
                    <a:pt x="38481" y="0"/>
                    <a:pt x="35623" y="0"/>
                  </a:cubicBezTo>
                  <a:close/>
                  <a:moveTo>
                    <a:pt x="29813" y="18097"/>
                  </a:moveTo>
                  <a:lnTo>
                    <a:pt x="11525" y="18097"/>
                  </a:lnTo>
                  <a:lnTo>
                    <a:pt x="11525" y="12383"/>
                  </a:lnTo>
                  <a:lnTo>
                    <a:pt x="29813" y="12383"/>
                  </a:lnTo>
                  <a:lnTo>
                    <a:pt x="29813" y="18097"/>
                  </a:ln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F076634-EE63-7BC7-1BEB-6E80D34F101F}"/>
                </a:ext>
              </a:extLst>
            </p:cNvPr>
            <p:cNvSpPr/>
            <p:nvPr/>
          </p:nvSpPr>
          <p:spPr>
            <a:xfrm>
              <a:off x="7067550" y="378523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CA50AF7-1FAF-DF71-B4EB-2C32F4CD249B}"/>
                </a:ext>
              </a:extLst>
            </p:cNvPr>
            <p:cNvSpPr/>
            <p:nvPr/>
          </p:nvSpPr>
          <p:spPr>
            <a:xfrm>
              <a:off x="7080123" y="39643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144AADF-D440-6021-FF70-A00B19445375}"/>
                </a:ext>
              </a:extLst>
            </p:cNvPr>
            <p:cNvSpPr/>
            <p:nvPr/>
          </p:nvSpPr>
          <p:spPr>
            <a:xfrm>
              <a:off x="7386923" y="3773805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280C4EA-6C60-B781-7231-4C6791C93A57}"/>
                </a:ext>
              </a:extLst>
            </p:cNvPr>
            <p:cNvSpPr/>
            <p:nvPr/>
          </p:nvSpPr>
          <p:spPr>
            <a:xfrm>
              <a:off x="7537037" y="39223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24B52E7-B27F-2945-C850-55F4383A1C39}"/>
                </a:ext>
              </a:extLst>
            </p:cNvPr>
            <p:cNvSpPr/>
            <p:nvPr/>
          </p:nvSpPr>
          <p:spPr>
            <a:xfrm>
              <a:off x="7542752" y="4142422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A0C0D02-C8D5-687E-211E-BF5F8AEFBB9C}"/>
                </a:ext>
              </a:extLst>
            </p:cNvPr>
            <p:cNvSpPr/>
            <p:nvPr/>
          </p:nvSpPr>
          <p:spPr>
            <a:xfrm>
              <a:off x="7392733" y="4219575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6ECC5B9-A9EE-92D1-D805-80AC4FDBC9E6}"/>
                </a:ext>
              </a:extLst>
            </p:cNvPr>
            <p:cNvSpPr/>
            <p:nvPr/>
          </p:nvSpPr>
          <p:spPr>
            <a:xfrm>
              <a:off x="7146416" y="427958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0A4BB10-B815-5D5F-C67C-0FF0DD29E36F}"/>
                </a:ext>
              </a:extLst>
            </p:cNvPr>
            <p:cNvSpPr/>
            <p:nvPr/>
          </p:nvSpPr>
          <p:spPr>
            <a:xfrm>
              <a:off x="7056024" y="411289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07C5F81-E108-FADA-0226-57B3246627A4}"/>
                </a:ext>
              </a:extLst>
            </p:cNvPr>
            <p:cNvSpPr/>
            <p:nvPr/>
          </p:nvSpPr>
          <p:spPr>
            <a:xfrm>
              <a:off x="7170419" y="3910012"/>
              <a:ext cx="126111" cy="220027"/>
            </a:xfrm>
            <a:custGeom>
              <a:avLst/>
              <a:gdLst>
                <a:gd name="connsiteX0" fmla="*/ 119348 w 126111"/>
                <a:gd name="connsiteY0" fmla="*/ 0 h 220027"/>
                <a:gd name="connsiteX1" fmla="*/ 5810 w 126111"/>
                <a:gd name="connsiteY1" fmla="*/ 0 h 220027"/>
                <a:gd name="connsiteX2" fmla="*/ 0 w 126111"/>
                <a:gd name="connsiteY2" fmla="*/ 5715 h 220027"/>
                <a:gd name="connsiteX3" fmla="*/ 0 w 126111"/>
                <a:gd name="connsiteY3" fmla="*/ 214313 h 220027"/>
                <a:gd name="connsiteX4" fmla="*/ 5810 w 126111"/>
                <a:gd name="connsiteY4" fmla="*/ 220028 h 220027"/>
                <a:gd name="connsiteX5" fmla="*/ 120301 w 126111"/>
                <a:gd name="connsiteY5" fmla="*/ 220028 h 220027"/>
                <a:gd name="connsiteX6" fmla="*/ 126111 w 126111"/>
                <a:gd name="connsiteY6" fmla="*/ 214313 h 220027"/>
                <a:gd name="connsiteX7" fmla="*/ 126111 w 126111"/>
                <a:gd name="connsiteY7" fmla="*/ 5715 h 220027"/>
                <a:gd name="connsiteX8" fmla="*/ 119348 w 126111"/>
                <a:gd name="connsiteY8" fmla="*/ 0 h 220027"/>
                <a:gd name="connsiteX9" fmla="*/ 113633 w 126111"/>
                <a:gd name="connsiteY9" fmla="*/ 208597 h 220027"/>
                <a:gd name="connsiteX10" fmla="*/ 11621 w 126111"/>
                <a:gd name="connsiteY10" fmla="*/ 208597 h 220027"/>
                <a:gd name="connsiteX11" fmla="*/ 11621 w 126111"/>
                <a:gd name="connsiteY11" fmla="*/ 12383 h 220027"/>
                <a:gd name="connsiteX12" fmla="*/ 113633 w 126111"/>
                <a:gd name="connsiteY12" fmla="*/ 12383 h 220027"/>
                <a:gd name="connsiteX13" fmla="*/ 113633 w 126111"/>
                <a:gd name="connsiteY13" fmla="*/ 208597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111" h="220027">
                  <a:moveTo>
                    <a:pt x="119348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715"/>
                  </a:cubicBezTo>
                  <a:lnTo>
                    <a:pt x="0" y="214313"/>
                  </a:lnTo>
                  <a:cubicBezTo>
                    <a:pt x="0" y="217170"/>
                    <a:pt x="2858" y="220028"/>
                    <a:pt x="5810" y="220028"/>
                  </a:cubicBezTo>
                  <a:lnTo>
                    <a:pt x="120301" y="220028"/>
                  </a:lnTo>
                  <a:cubicBezTo>
                    <a:pt x="123158" y="220028"/>
                    <a:pt x="126111" y="217170"/>
                    <a:pt x="126111" y="214313"/>
                  </a:cubicBezTo>
                  <a:lnTo>
                    <a:pt x="126111" y="5715"/>
                  </a:lnTo>
                  <a:cubicBezTo>
                    <a:pt x="126111" y="2858"/>
                    <a:pt x="123254" y="0"/>
                    <a:pt x="119348" y="0"/>
                  </a:cubicBezTo>
                  <a:close/>
                  <a:moveTo>
                    <a:pt x="113633" y="208597"/>
                  </a:moveTo>
                  <a:lnTo>
                    <a:pt x="11621" y="208597"/>
                  </a:lnTo>
                  <a:lnTo>
                    <a:pt x="11621" y="12383"/>
                  </a:lnTo>
                  <a:lnTo>
                    <a:pt x="113633" y="12383"/>
                  </a:lnTo>
                  <a:lnTo>
                    <a:pt x="113633" y="208597"/>
                  </a:ln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DE68CC4-25C1-9FF4-9713-A2095DB09226}"/>
                </a:ext>
              </a:extLst>
            </p:cNvPr>
            <p:cNvSpPr/>
            <p:nvPr/>
          </p:nvSpPr>
          <p:spPr>
            <a:xfrm>
              <a:off x="7121366" y="3749992"/>
              <a:ext cx="427291" cy="559117"/>
            </a:xfrm>
            <a:custGeom>
              <a:avLst/>
              <a:gdLst>
                <a:gd name="connsiteX0" fmla="*/ 319469 w 427291"/>
                <a:gd name="connsiteY0" fmla="*/ 196215 h 559117"/>
                <a:gd name="connsiteX1" fmla="*/ 223266 w 427291"/>
                <a:gd name="connsiteY1" fmla="*/ 254317 h 559117"/>
                <a:gd name="connsiteX2" fmla="*/ 223266 w 427291"/>
                <a:gd name="connsiteY2" fmla="*/ 142875 h 559117"/>
                <a:gd name="connsiteX3" fmla="*/ 186690 w 427291"/>
                <a:gd name="connsiteY3" fmla="*/ 106680 h 559117"/>
                <a:gd name="connsiteX4" fmla="*/ 186690 w 427291"/>
                <a:gd name="connsiteY4" fmla="*/ 5715 h 559117"/>
                <a:gd name="connsiteX5" fmla="*/ 180880 w 427291"/>
                <a:gd name="connsiteY5" fmla="*/ 0 h 559117"/>
                <a:gd name="connsiteX6" fmla="*/ 42386 w 427291"/>
                <a:gd name="connsiteY6" fmla="*/ 0 h 559117"/>
                <a:gd name="connsiteX7" fmla="*/ 36576 w 427291"/>
                <a:gd name="connsiteY7" fmla="*/ 5715 h 559117"/>
                <a:gd name="connsiteX8" fmla="*/ 36576 w 427291"/>
                <a:gd name="connsiteY8" fmla="*/ 106680 h 559117"/>
                <a:gd name="connsiteX9" fmla="*/ 0 w 427291"/>
                <a:gd name="connsiteY9" fmla="*/ 142875 h 559117"/>
                <a:gd name="connsiteX10" fmla="*/ 0 w 427291"/>
                <a:gd name="connsiteY10" fmla="*/ 374333 h 559117"/>
                <a:gd name="connsiteX11" fmla="*/ 48101 w 427291"/>
                <a:gd name="connsiteY11" fmla="*/ 464820 h 559117"/>
                <a:gd name="connsiteX12" fmla="*/ 48101 w 427291"/>
                <a:gd name="connsiteY12" fmla="*/ 489585 h 559117"/>
                <a:gd name="connsiteX13" fmla="*/ 66389 w 427291"/>
                <a:gd name="connsiteY13" fmla="*/ 508635 h 559117"/>
                <a:gd name="connsiteX14" fmla="*/ 66389 w 427291"/>
                <a:gd name="connsiteY14" fmla="*/ 553403 h 559117"/>
                <a:gd name="connsiteX15" fmla="*/ 72200 w 427291"/>
                <a:gd name="connsiteY15" fmla="*/ 559118 h 559117"/>
                <a:gd name="connsiteX16" fmla="*/ 78010 w 427291"/>
                <a:gd name="connsiteY16" fmla="*/ 553403 h 559117"/>
                <a:gd name="connsiteX17" fmla="*/ 78010 w 427291"/>
                <a:gd name="connsiteY17" fmla="*/ 508635 h 559117"/>
                <a:gd name="connsiteX18" fmla="*/ 144399 w 427291"/>
                <a:gd name="connsiteY18" fmla="*/ 508635 h 559117"/>
                <a:gd name="connsiteX19" fmla="*/ 144399 w 427291"/>
                <a:gd name="connsiteY19" fmla="*/ 553403 h 559117"/>
                <a:gd name="connsiteX20" fmla="*/ 150209 w 427291"/>
                <a:gd name="connsiteY20" fmla="*/ 559118 h 559117"/>
                <a:gd name="connsiteX21" fmla="*/ 156020 w 427291"/>
                <a:gd name="connsiteY21" fmla="*/ 553403 h 559117"/>
                <a:gd name="connsiteX22" fmla="*/ 156020 w 427291"/>
                <a:gd name="connsiteY22" fmla="*/ 508635 h 559117"/>
                <a:gd name="connsiteX23" fmla="*/ 174308 w 427291"/>
                <a:gd name="connsiteY23" fmla="*/ 489585 h 559117"/>
                <a:gd name="connsiteX24" fmla="*/ 174308 w 427291"/>
                <a:gd name="connsiteY24" fmla="*/ 464820 h 559117"/>
                <a:gd name="connsiteX25" fmla="*/ 222409 w 427291"/>
                <a:gd name="connsiteY25" fmla="*/ 374333 h 559117"/>
                <a:gd name="connsiteX26" fmla="*/ 222409 w 427291"/>
                <a:gd name="connsiteY26" fmla="*/ 352425 h 559117"/>
                <a:gd name="connsiteX27" fmla="*/ 318611 w 427291"/>
                <a:gd name="connsiteY27" fmla="*/ 410528 h 559117"/>
                <a:gd name="connsiteX28" fmla="*/ 427292 w 427291"/>
                <a:gd name="connsiteY28" fmla="*/ 302895 h 559117"/>
                <a:gd name="connsiteX29" fmla="*/ 319469 w 427291"/>
                <a:gd name="connsiteY29" fmla="*/ 196215 h 559117"/>
                <a:gd name="connsiteX30" fmla="*/ 48196 w 427291"/>
                <a:gd name="connsiteY30" fmla="*/ 11430 h 559117"/>
                <a:gd name="connsiteX31" fmla="*/ 174212 w 427291"/>
                <a:gd name="connsiteY31" fmla="*/ 11430 h 559117"/>
                <a:gd name="connsiteX32" fmla="*/ 174212 w 427291"/>
                <a:gd name="connsiteY32" fmla="*/ 106680 h 559117"/>
                <a:gd name="connsiteX33" fmla="*/ 48196 w 427291"/>
                <a:gd name="connsiteY33" fmla="*/ 106680 h 559117"/>
                <a:gd name="connsiteX34" fmla="*/ 48196 w 427291"/>
                <a:gd name="connsiteY34" fmla="*/ 11430 h 559117"/>
                <a:gd name="connsiteX35" fmla="*/ 162687 w 427291"/>
                <a:gd name="connsiteY35" fmla="*/ 489585 h 559117"/>
                <a:gd name="connsiteX36" fmla="*/ 155924 w 427291"/>
                <a:gd name="connsiteY36" fmla="*/ 496253 h 559117"/>
                <a:gd name="connsiteX37" fmla="*/ 67437 w 427291"/>
                <a:gd name="connsiteY37" fmla="*/ 496253 h 559117"/>
                <a:gd name="connsiteX38" fmla="*/ 60674 w 427291"/>
                <a:gd name="connsiteY38" fmla="*/ 489585 h 559117"/>
                <a:gd name="connsiteX39" fmla="*/ 60674 w 427291"/>
                <a:gd name="connsiteY39" fmla="*/ 472440 h 559117"/>
                <a:gd name="connsiteX40" fmla="*/ 162687 w 427291"/>
                <a:gd name="connsiteY40" fmla="*/ 472440 h 559117"/>
                <a:gd name="connsiteX41" fmla="*/ 162687 w 427291"/>
                <a:gd name="connsiteY41" fmla="*/ 489585 h 559117"/>
                <a:gd name="connsiteX42" fmla="*/ 210788 w 427291"/>
                <a:gd name="connsiteY42" fmla="*/ 374333 h 559117"/>
                <a:gd name="connsiteX43" fmla="*/ 111728 w 427291"/>
                <a:gd name="connsiteY43" fmla="*/ 472440 h 559117"/>
                <a:gd name="connsiteX44" fmla="*/ 12668 w 427291"/>
                <a:gd name="connsiteY44" fmla="*/ 374333 h 559117"/>
                <a:gd name="connsiteX45" fmla="*/ 12668 w 427291"/>
                <a:gd name="connsiteY45" fmla="*/ 142875 h 559117"/>
                <a:gd name="connsiteX46" fmla="*/ 37719 w 427291"/>
                <a:gd name="connsiteY46" fmla="*/ 118110 h 559117"/>
                <a:gd name="connsiteX47" fmla="*/ 186785 w 427291"/>
                <a:gd name="connsiteY47" fmla="*/ 118110 h 559117"/>
                <a:gd name="connsiteX48" fmla="*/ 211836 w 427291"/>
                <a:gd name="connsiteY48" fmla="*/ 142875 h 559117"/>
                <a:gd name="connsiteX49" fmla="*/ 211836 w 427291"/>
                <a:gd name="connsiteY49" fmla="*/ 374333 h 559117"/>
                <a:gd name="connsiteX50" fmla="*/ 210788 w 427291"/>
                <a:gd name="connsiteY50" fmla="*/ 374333 h 559117"/>
                <a:gd name="connsiteX51" fmla="*/ 319469 w 427291"/>
                <a:gd name="connsiteY51" fmla="*/ 398145 h 559117"/>
                <a:gd name="connsiteX52" fmla="*/ 223266 w 427291"/>
                <a:gd name="connsiteY52" fmla="*/ 302895 h 559117"/>
                <a:gd name="connsiteX53" fmla="*/ 319469 w 427291"/>
                <a:gd name="connsiteY53" fmla="*/ 207645 h 559117"/>
                <a:gd name="connsiteX54" fmla="*/ 415671 w 427291"/>
                <a:gd name="connsiteY54" fmla="*/ 302895 h 559117"/>
                <a:gd name="connsiteX55" fmla="*/ 319469 w 427291"/>
                <a:gd name="connsiteY55" fmla="*/ 398145 h 5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7291" h="559117">
                  <a:moveTo>
                    <a:pt x="319469" y="196215"/>
                  </a:moveTo>
                  <a:cubicBezTo>
                    <a:pt x="278130" y="196215"/>
                    <a:pt x="241554" y="220028"/>
                    <a:pt x="223266" y="254317"/>
                  </a:cubicBezTo>
                  <a:lnTo>
                    <a:pt x="223266" y="142875"/>
                  </a:lnTo>
                  <a:cubicBezTo>
                    <a:pt x="223266" y="122873"/>
                    <a:pt x="206883" y="106680"/>
                    <a:pt x="186690" y="106680"/>
                  </a:cubicBezTo>
                  <a:lnTo>
                    <a:pt x="186690" y="5715"/>
                  </a:lnTo>
                  <a:cubicBezTo>
                    <a:pt x="186690" y="2858"/>
                    <a:pt x="183833" y="0"/>
                    <a:pt x="180880" y="0"/>
                  </a:cubicBezTo>
                  <a:lnTo>
                    <a:pt x="42386" y="0"/>
                  </a:lnTo>
                  <a:cubicBezTo>
                    <a:pt x="39529" y="0"/>
                    <a:pt x="36576" y="2858"/>
                    <a:pt x="36576" y="5715"/>
                  </a:cubicBezTo>
                  <a:lnTo>
                    <a:pt x="36576" y="106680"/>
                  </a:lnTo>
                  <a:cubicBezTo>
                    <a:pt x="16383" y="106680"/>
                    <a:pt x="0" y="122873"/>
                    <a:pt x="0" y="142875"/>
                  </a:cubicBezTo>
                  <a:lnTo>
                    <a:pt x="0" y="374333"/>
                  </a:lnTo>
                  <a:cubicBezTo>
                    <a:pt x="0" y="411480"/>
                    <a:pt x="19241" y="444817"/>
                    <a:pt x="48101" y="464820"/>
                  </a:cubicBezTo>
                  <a:lnTo>
                    <a:pt x="48101" y="489585"/>
                  </a:lnTo>
                  <a:cubicBezTo>
                    <a:pt x="48101" y="500063"/>
                    <a:pt x="55817" y="507683"/>
                    <a:pt x="66389" y="508635"/>
                  </a:cubicBezTo>
                  <a:lnTo>
                    <a:pt x="66389" y="553403"/>
                  </a:lnTo>
                  <a:cubicBezTo>
                    <a:pt x="66389" y="556260"/>
                    <a:pt x="69247" y="559118"/>
                    <a:pt x="72200" y="559118"/>
                  </a:cubicBezTo>
                  <a:cubicBezTo>
                    <a:pt x="75152" y="559118"/>
                    <a:pt x="78010" y="556260"/>
                    <a:pt x="78010" y="553403"/>
                  </a:cubicBezTo>
                  <a:lnTo>
                    <a:pt x="78010" y="508635"/>
                  </a:lnTo>
                  <a:lnTo>
                    <a:pt x="144399" y="508635"/>
                  </a:lnTo>
                  <a:lnTo>
                    <a:pt x="144399" y="553403"/>
                  </a:lnTo>
                  <a:cubicBezTo>
                    <a:pt x="144399" y="556260"/>
                    <a:pt x="147256" y="559118"/>
                    <a:pt x="150209" y="559118"/>
                  </a:cubicBezTo>
                  <a:cubicBezTo>
                    <a:pt x="153067" y="559118"/>
                    <a:pt x="156020" y="556260"/>
                    <a:pt x="156020" y="553403"/>
                  </a:cubicBezTo>
                  <a:lnTo>
                    <a:pt x="156020" y="508635"/>
                  </a:lnTo>
                  <a:cubicBezTo>
                    <a:pt x="165640" y="507683"/>
                    <a:pt x="174308" y="500063"/>
                    <a:pt x="174308" y="489585"/>
                  </a:cubicBezTo>
                  <a:lnTo>
                    <a:pt x="174308" y="464820"/>
                  </a:lnTo>
                  <a:cubicBezTo>
                    <a:pt x="203168" y="444817"/>
                    <a:pt x="222409" y="411480"/>
                    <a:pt x="222409" y="374333"/>
                  </a:cubicBezTo>
                  <a:lnTo>
                    <a:pt x="222409" y="352425"/>
                  </a:lnTo>
                  <a:cubicBezTo>
                    <a:pt x="240697" y="386715"/>
                    <a:pt x="277273" y="410528"/>
                    <a:pt x="318611" y="410528"/>
                  </a:cubicBezTo>
                  <a:cubicBezTo>
                    <a:pt x="378238" y="410528"/>
                    <a:pt x="427292" y="362903"/>
                    <a:pt x="427292" y="302895"/>
                  </a:cubicBezTo>
                  <a:cubicBezTo>
                    <a:pt x="427292" y="242888"/>
                    <a:pt x="379095" y="196215"/>
                    <a:pt x="319469" y="196215"/>
                  </a:cubicBezTo>
                  <a:close/>
                  <a:moveTo>
                    <a:pt x="48196" y="11430"/>
                  </a:moveTo>
                  <a:lnTo>
                    <a:pt x="174212" y="11430"/>
                  </a:lnTo>
                  <a:lnTo>
                    <a:pt x="174212" y="106680"/>
                  </a:lnTo>
                  <a:lnTo>
                    <a:pt x="48196" y="106680"/>
                  </a:lnTo>
                  <a:lnTo>
                    <a:pt x="48196" y="11430"/>
                  </a:lnTo>
                  <a:close/>
                  <a:moveTo>
                    <a:pt x="162687" y="489585"/>
                  </a:moveTo>
                  <a:cubicBezTo>
                    <a:pt x="162687" y="493395"/>
                    <a:pt x="159829" y="496253"/>
                    <a:pt x="155924" y="496253"/>
                  </a:cubicBezTo>
                  <a:cubicBezTo>
                    <a:pt x="144399" y="496253"/>
                    <a:pt x="77057" y="496253"/>
                    <a:pt x="67437" y="496253"/>
                  </a:cubicBezTo>
                  <a:cubicBezTo>
                    <a:pt x="63627" y="496253"/>
                    <a:pt x="60674" y="493395"/>
                    <a:pt x="60674" y="489585"/>
                  </a:cubicBezTo>
                  <a:lnTo>
                    <a:pt x="60674" y="472440"/>
                  </a:lnTo>
                  <a:cubicBezTo>
                    <a:pt x="92393" y="488633"/>
                    <a:pt x="129921" y="489585"/>
                    <a:pt x="162687" y="472440"/>
                  </a:cubicBezTo>
                  <a:lnTo>
                    <a:pt x="162687" y="489585"/>
                  </a:lnTo>
                  <a:close/>
                  <a:moveTo>
                    <a:pt x="210788" y="374333"/>
                  </a:moveTo>
                  <a:cubicBezTo>
                    <a:pt x="210788" y="428625"/>
                    <a:pt x="166497" y="472440"/>
                    <a:pt x="111728" y="472440"/>
                  </a:cubicBezTo>
                  <a:cubicBezTo>
                    <a:pt x="56864" y="472440"/>
                    <a:pt x="12668" y="428625"/>
                    <a:pt x="12668" y="374333"/>
                  </a:cubicBezTo>
                  <a:lnTo>
                    <a:pt x="12668" y="142875"/>
                  </a:lnTo>
                  <a:cubicBezTo>
                    <a:pt x="12668" y="129540"/>
                    <a:pt x="23241" y="118110"/>
                    <a:pt x="37719" y="118110"/>
                  </a:cubicBezTo>
                  <a:cubicBezTo>
                    <a:pt x="67532" y="118110"/>
                    <a:pt x="156972" y="118110"/>
                    <a:pt x="186785" y="118110"/>
                  </a:cubicBezTo>
                  <a:cubicBezTo>
                    <a:pt x="200216" y="118110"/>
                    <a:pt x="211836" y="128588"/>
                    <a:pt x="211836" y="142875"/>
                  </a:cubicBezTo>
                  <a:lnTo>
                    <a:pt x="211836" y="374333"/>
                  </a:lnTo>
                  <a:lnTo>
                    <a:pt x="210788" y="374333"/>
                  </a:lnTo>
                  <a:close/>
                  <a:moveTo>
                    <a:pt x="319469" y="398145"/>
                  </a:moveTo>
                  <a:cubicBezTo>
                    <a:pt x="266605" y="398145"/>
                    <a:pt x="223266" y="355283"/>
                    <a:pt x="223266" y="302895"/>
                  </a:cubicBezTo>
                  <a:cubicBezTo>
                    <a:pt x="223266" y="250508"/>
                    <a:pt x="266510" y="207645"/>
                    <a:pt x="319469" y="207645"/>
                  </a:cubicBezTo>
                  <a:cubicBezTo>
                    <a:pt x="372332" y="207645"/>
                    <a:pt x="415671" y="250508"/>
                    <a:pt x="415671" y="302895"/>
                  </a:cubicBezTo>
                  <a:cubicBezTo>
                    <a:pt x="415671" y="355283"/>
                    <a:pt x="372332" y="398145"/>
                    <a:pt x="319469" y="398145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61F48EB-B1D4-8C77-F581-40C611207263}"/>
                </a:ext>
              </a:extLst>
            </p:cNvPr>
            <p:cNvSpPr/>
            <p:nvPr/>
          </p:nvSpPr>
          <p:spPr>
            <a:xfrm>
              <a:off x="7452359" y="3790950"/>
              <a:ext cx="101917" cy="100965"/>
            </a:xfrm>
            <a:custGeom>
              <a:avLst/>
              <a:gdLst>
                <a:gd name="connsiteX0" fmla="*/ 50959 w 101917"/>
                <a:gd name="connsiteY0" fmla="*/ 100965 h 100965"/>
                <a:gd name="connsiteX1" fmla="*/ 101918 w 101917"/>
                <a:gd name="connsiteY1" fmla="*/ 50483 h 100965"/>
                <a:gd name="connsiteX2" fmla="*/ 50959 w 101917"/>
                <a:gd name="connsiteY2" fmla="*/ 0 h 100965"/>
                <a:gd name="connsiteX3" fmla="*/ 0 w 101917"/>
                <a:gd name="connsiteY3" fmla="*/ 50483 h 100965"/>
                <a:gd name="connsiteX4" fmla="*/ 50959 w 101917"/>
                <a:gd name="connsiteY4" fmla="*/ 100965 h 100965"/>
                <a:gd name="connsiteX5" fmla="*/ 50959 w 101917"/>
                <a:gd name="connsiteY5" fmla="*/ 12383 h 100965"/>
                <a:gd name="connsiteX6" fmla="*/ 90392 w 101917"/>
                <a:gd name="connsiteY6" fmla="*/ 51435 h 100965"/>
                <a:gd name="connsiteX7" fmla="*/ 50959 w 101917"/>
                <a:gd name="connsiteY7" fmla="*/ 90488 h 100965"/>
                <a:gd name="connsiteX8" fmla="*/ 11525 w 101917"/>
                <a:gd name="connsiteY8" fmla="*/ 51435 h 100965"/>
                <a:gd name="connsiteX9" fmla="*/ 50959 w 101917"/>
                <a:gd name="connsiteY9" fmla="*/ 12383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917" h="100965">
                  <a:moveTo>
                    <a:pt x="50959" y="100965"/>
                  </a:moveTo>
                  <a:cubicBezTo>
                    <a:pt x="78867" y="100965"/>
                    <a:pt x="101918" y="78105"/>
                    <a:pt x="101918" y="50483"/>
                  </a:cubicBezTo>
                  <a:cubicBezTo>
                    <a:pt x="101918" y="22860"/>
                    <a:pt x="78867" y="0"/>
                    <a:pt x="50959" y="0"/>
                  </a:cubicBezTo>
                  <a:cubicBezTo>
                    <a:pt x="23051" y="0"/>
                    <a:pt x="0" y="22860"/>
                    <a:pt x="0" y="50483"/>
                  </a:cubicBezTo>
                  <a:cubicBezTo>
                    <a:pt x="0" y="78105"/>
                    <a:pt x="23051" y="100965"/>
                    <a:pt x="50959" y="100965"/>
                  </a:cubicBezTo>
                  <a:close/>
                  <a:moveTo>
                    <a:pt x="50959" y="12383"/>
                  </a:moveTo>
                  <a:cubicBezTo>
                    <a:pt x="72104" y="12383"/>
                    <a:pt x="90392" y="29528"/>
                    <a:pt x="90392" y="51435"/>
                  </a:cubicBezTo>
                  <a:cubicBezTo>
                    <a:pt x="90392" y="73342"/>
                    <a:pt x="73057" y="90488"/>
                    <a:pt x="50959" y="90488"/>
                  </a:cubicBezTo>
                  <a:cubicBezTo>
                    <a:pt x="28861" y="90488"/>
                    <a:pt x="11525" y="73342"/>
                    <a:pt x="11525" y="51435"/>
                  </a:cubicBezTo>
                  <a:cubicBezTo>
                    <a:pt x="11525" y="29528"/>
                    <a:pt x="29813" y="12383"/>
                    <a:pt x="50959" y="12383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EB8318F-2D59-41F8-AB55-17CEE5973DDC}"/>
                </a:ext>
              </a:extLst>
            </p:cNvPr>
            <p:cNvSpPr/>
            <p:nvPr/>
          </p:nvSpPr>
          <p:spPr>
            <a:xfrm>
              <a:off x="7049357" y="4195762"/>
              <a:ext cx="84582" cy="83820"/>
            </a:xfrm>
            <a:custGeom>
              <a:avLst/>
              <a:gdLst>
                <a:gd name="connsiteX0" fmla="*/ 42291 w 84582"/>
                <a:gd name="connsiteY0" fmla="*/ 0 h 83820"/>
                <a:gd name="connsiteX1" fmla="*/ 0 w 84582"/>
                <a:gd name="connsiteY1" fmla="*/ 41910 h 83820"/>
                <a:gd name="connsiteX2" fmla="*/ 42291 w 84582"/>
                <a:gd name="connsiteY2" fmla="*/ 83820 h 83820"/>
                <a:gd name="connsiteX3" fmla="*/ 84582 w 84582"/>
                <a:gd name="connsiteY3" fmla="*/ 41910 h 83820"/>
                <a:gd name="connsiteX4" fmla="*/ 42291 w 84582"/>
                <a:gd name="connsiteY4" fmla="*/ 0 h 83820"/>
                <a:gd name="connsiteX5" fmla="*/ 42291 w 84582"/>
                <a:gd name="connsiteY5" fmla="*/ 71438 h 83820"/>
                <a:gd name="connsiteX6" fmla="*/ 12478 w 84582"/>
                <a:gd name="connsiteY6" fmla="*/ 41910 h 83820"/>
                <a:gd name="connsiteX7" fmla="*/ 42291 w 84582"/>
                <a:gd name="connsiteY7" fmla="*/ 12383 h 83820"/>
                <a:gd name="connsiteX8" fmla="*/ 72104 w 84582"/>
                <a:gd name="connsiteY8" fmla="*/ 41910 h 83820"/>
                <a:gd name="connsiteX9" fmla="*/ 42291 w 84582"/>
                <a:gd name="connsiteY9" fmla="*/ 71438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0"/>
                  </a:move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lose/>
                  <a:moveTo>
                    <a:pt x="42291" y="71438"/>
                  </a:moveTo>
                  <a:cubicBezTo>
                    <a:pt x="25908" y="71438"/>
                    <a:pt x="12478" y="58103"/>
                    <a:pt x="12478" y="41910"/>
                  </a:cubicBezTo>
                  <a:cubicBezTo>
                    <a:pt x="12478" y="25717"/>
                    <a:pt x="25908" y="12383"/>
                    <a:pt x="42291" y="12383"/>
                  </a:cubicBezTo>
                  <a:cubicBezTo>
                    <a:pt x="58674" y="12383"/>
                    <a:pt x="72104" y="25717"/>
                    <a:pt x="72104" y="41910"/>
                  </a:cubicBezTo>
                  <a:cubicBezTo>
                    <a:pt x="72104" y="58103"/>
                    <a:pt x="58674" y="71438"/>
                    <a:pt x="42291" y="71438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" name="Graphic 175">
            <a:extLst>
              <a:ext uri="{FF2B5EF4-FFF2-40B4-BE49-F238E27FC236}">
                <a16:creationId xmlns:a16="http://schemas.microsoft.com/office/drawing/2014/main" id="{BCA1602A-7497-B657-B927-0F16B0FF0150}"/>
              </a:ext>
            </a:extLst>
          </p:cNvPr>
          <p:cNvGrpSpPr/>
          <p:nvPr/>
        </p:nvGrpSpPr>
        <p:grpSpPr>
          <a:xfrm>
            <a:off x="10792796" y="4978320"/>
            <a:ext cx="526850" cy="533020"/>
            <a:chOff x="5587937" y="3524550"/>
            <a:chExt cx="713987" cy="722348"/>
          </a:xfrm>
          <a:solidFill>
            <a:srgbClr val="22393F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F1DED6C-6242-F776-F8D7-AFB87BADBCCD}"/>
                </a:ext>
              </a:extLst>
            </p:cNvPr>
            <p:cNvSpPr/>
            <p:nvPr/>
          </p:nvSpPr>
          <p:spPr>
            <a:xfrm>
              <a:off x="5728195" y="3524550"/>
              <a:ext cx="458144" cy="722348"/>
            </a:xfrm>
            <a:custGeom>
              <a:avLst/>
              <a:gdLst>
                <a:gd name="connsiteX0" fmla="*/ 283098 w 458144"/>
                <a:gd name="connsiteY0" fmla="*/ 140136 h 722348"/>
                <a:gd name="connsiteX1" fmla="*/ 233436 w 458144"/>
                <a:gd name="connsiteY1" fmla="*/ 84819 h 722348"/>
                <a:gd name="connsiteX2" fmla="*/ 233436 w 458144"/>
                <a:gd name="connsiteY2" fmla="*/ 61463 h 722348"/>
                <a:gd name="connsiteX3" fmla="*/ 427167 w 458144"/>
                <a:gd name="connsiteY3" fmla="*/ 61463 h 722348"/>
                <a:gd name="connsiteX4" fmla="*/ 458145 w 458144"/>
                <a:gd name="connsiteY4" fmla="*/ 30731 h 722348"/>
                <a:gd name="connsiteX5" fmla="*/ 427167 w 458144"/>
                <a:gd name="connsiteY5" fmla="*/ 0 h 722348"/>
                <a:gd name="connsiteX6" fmla="*/ 7498 w 458144"/>
                <a:gd name="connsiteY6" fmla="*/ 0 h 722348"/>
                <a:gd name="connsiteX7" fmla="*/ 0 w 458144"/>
                <a:gd name="connsiteY7" fmla="*/ 7376 h 722348"/>
                <a:gd name="connsiteX8" fmla="*/ 7498 w 458144"/>
                <a:gd name="connsiteY8" fmla="*/ 14751 h 722348"/>
                <a:gd name="connsiteX9" fmla="*/ 427167 w 458144"/>
                <a:gd name="connsiteY9" fmla="*/ 14751 h 722348"/>
                <a:gd name="connsiteX10" fmla="*/ 443271 w 458144"/>
                <a:gd name="connsiteY10" fmla="*/ 30731 h 722348"/>
                <a:gd name="connsiteX11" fmla="*/ 427167 w 458144"/>
                <a:gd name="connsiteY11" fmla="*/ 46712 h 722348"/>
                <a:gd name="connsiteX12" fmla="*/ 224831 w 458144"/>
                <a:gd name="connsiteY12" fmla="*/ 46712 h 722348"/>
                <a:gd name="connsiteX13" fmla="*/ 217333 w 458144"/>
                <a:gd name="connsiteY13" fmla="*/ 54087 h 722348"/>
                <a:gd name="connsiteX14" fmla="*/ 217333 w 458144"/>
                <a:gd name="connsiteY14" fmla="*/ 86048 h 722348"/>
                <a:gd name="connsiteX15" fmla="*/ 167671 w 458144"/>
                <a:gd name="connsiteY15" fmla="*/ 141365 h 722348"/>
                <a:gd name="connsiteX16" fmla="*/ 65888 w 458144"/>
                <a:gd name="connsiteY16" fmla="*/ 218808 h 722348"/>
                <a:gd name="connsiteX17" fmla="*/ 65888 w 458144"/>
                <a:gd name="connsiteY17" fmla="*/ 634298 h 722348"/>
                <a:gd name="connsiteX18" fmla="*/ 65888 w 458144"/>
                <a:gd name="connsiteY18" fmla="*/ 634298 h 722348"/>
                <a:gd name="connsiteX19" fmla="*/ 386233 w 458144"/>
                <a:gd name="connsiteY19" fmla="*/ 634298 h 722348"/>
                <a:gd name="connsiteX20" fmla="*/ 386233 w 458144"/>
                <a:gd name="connsiteY20" fmla="*/ 634298 h 722348"/>
                <a:gd name="connsiteX21" fmla="*/ 386233 w 458144"/>
                <a:gd name="connsiteY21" fmla="*/ 218808 h 722348"/>
                <a:gd name="connsiteX22" fmla="*/ 283098 w 458144"/>
                <a:gd name="connsiteY22" fmla="*/ 140136 h 722348"/>
                <a:gd name="connsiteX23" fmla="*/ 64659 w 458144"/>
                <a:gd name="connsiteY23" fmla="*/ 245852 h 722348"/>
                <a:gd name="connsiteX24" fmla="*/ 193731 w 458144"/>
                <a:gd name="connsiteY24" fmla="*/ 245852 h 722348"/>
                <a:gd name="connsiteX25" fmla="*/ 193731 w 458144"/>
                <a:gd name="connsiteY25" fmla="*/ 292564 h 722348"/>
                <a:gd name="connsiteX26" fmla="*/ 41057 w 458144"/>
                <a:gd name="connsiteY26" fmla="*/ 292564 h 722348"/>
                <a:gd name="connsiteX27" fmla="*/ 64659 w 458144"/>
                <a:gd name="connsiteY27" fmla="*/ 245852 h 722348"/>
                <a:gd name="connsiteX28" fmla="*/ 209835 w 458144"/>
                <a:gd name="connsiteY28" fmla="*/ 231101 h 722348"/>
                <a:gd name="connsiteX29" fmla="*/ 225938 w 458144"/>
                <a:gd name="connsiteY29" fmla="*/ 215120 h 722348"/>
                <a:gd name="connsiteX30" fmla="*/ 242041 w 458144"/>
                <a:gd name="connsiteY30" fmla="*/ 231101 h 722348"/>
                <a:gd name="connsiteX31" fmla="*/ 242041 w 458144"/>
                <a:gd name="connsiteY31" fmla="*/ 323295 h 722348"/>
                <a:gd name="connsiteX32" fmla="*/ 225938 w 458144"/>
                <a:gd name="connsiteY32" fmla="*/ 339275 h 722348"/>
                <a:gd name="connsiteX33" fmla="*/ 209835 w 458144"/>
                <a:gd name="connsiteY33" fmla="*/ 323295 h 722348"/>
                <a:gd name="connsiteX34" fmla="*/ 209835 w 458144"/>
                <a:gd name="connsiteY34" fmla="*/ 231101 h 722348"/>
                <a:gd name="connsiteX35" fmla="*/ 255809 w 458144"/>
                <a:gd name="connsiteY35" fmla="*/ 245852 h 722348"/>
                <a:gd name="connsiteX36" fmla="*/ 384881 w 458144"/>
                <a:gd name="connsiteY36" fmla="*/ 245852 h 722348"/>
                <a:gd name="connsiteX37" fmla="*/ 408482 w 458144"/>
                <a:gd name="connsiteY37" fmla="*/ 292564 h 722348"/>
                <a:gd name="connsiteX38" fmla="*/ 255809 w 458144"/>
                <a:gd name="connsiteY38" fmla="*/ 292564 h 722348"/>
                <a:gd name="connsiteX39" fmla="*/ 255809 w 458144"/>
                <a:gd name="connsiteY39" fmla="*/ 245852 h 722348"/>
                <a:gd name="connsiteX40" fmla="*/ 224831 w 458144"/>
                <a:gd name="connsiteY40" fmla="*/ 100799 h 722348"/>
                <a:gd name="connsiteX41" fmla="*/ 263307 w 458144"/>
                <a:gd name="connsiteY41" fmla="*/ 135218 h 722348"/>
                <a:gd name="connsiteX42" fmla="*/ 186356 w 458144"/>
                <a:gd name="connsiteY42" fmla="*/ 135218 h 722348"/>
                <a:gd name="connsiteX43" fmla="*/ 224831 w 458144"/>
                <a:gd name="connsiteY43" fmla="*/ 100799 h 722348"/>
                <a:gd name="connsiteX44" fmla="*/ 375047 w 458144"/>
                <a:gd name="connsiteY44" fmla="*/ 231101 h 722348"/>
                <a:gd name="connsiteX45" fmla="*/ 255809 w 458144"/>
                <a:gd name="connsiteY45" fmla="*/ 231101 h 722348"/>
                <a:gd name="connsiteX46" fmla="*/ 224831 w 458144"/>
                <a:gd name="connsiteY46" fmla="*/ 200369 h 722348"/>
                <a:gd name="connsiteX47" fmla="*/ 193854 w 458144"/>
                <a:gd name="connsiteY47" fmla="*/ 231101 h 722348"/>
                <a:gd name="connsiteX48" fmla="*/ 74739 w 458144"/>
                <a:gd name="connsiteY48" fmla="*/ 231101 h 722348"/>
                <a:gd name="connsiteX49" fmla="*/ 375047 w 458144"/>
                <a:gd name="connsiteY49" fmla="*/ 231101 h 722348"/>
                <a:gd name="connsiteX50" fmla="*/ 23725 w 458144"/>
                <a:gd name="connsiteY50" fmla="*/ 351568 h 722348"/>
                <a:gd name="connsiteX51" fmla="*/ 108175 w 458144"/>
                <a:gd name="connsiteY51" fmla="*/ 502767 h 722348"/>
                <a:gd name="connsiteX52" fmla="*/ 72157 w 458144"/>
                <a:gd name="connsiteY52" fmla="*/ 615859 h 722348"/>
                <a:gd name="connsiteX53" fmla="*/ 23725 w 458144"/>
                <a:gd name="connsiteY53" fmla="*/ 351568 h 722348"/>
                <a:gd name="connsiteX54" fmla="*/ 80762 w 458144"/>
                <a:gd name="connsiteY54" fmla="*/ 629381 h 722348"/>
                <a:gd name="connsiteX55" fmla="*/ 93178 w 458144"/>
                <a:gd name="connsiteY55" fmla="*/ 394592 h 722348"/>
                <a:gd name="connsiteX56" fmla="*/ 26183 w 458144"/>
                <a:gd name="connsiteY56" fmla="*/ 336817 h 722348"/>
                <a:gd name="connsiteX57" fmla="*/ 34911 w 458144"/>
                <a:gd name="connsiteY57" fmla="*/ 307315 h 722348"/>
                <a:gd name="connsiteX58" fmla="*/ 193854 w 458144"/>
                <a:gd name="connsiteY58" fmla="*/ 307315 h 722348"/>
                <a:gd name="connsiteX59" fmla="*/ 193854 w 458144"/>
                <a:gd name="connsiteY59" fmla="*/ 323295 h 722348"/>
                <a:gd name="connsiteX60" fmla="*/ 224831 w 458144"/>
                <a:gd name="connsiteY60" fmla="*/ 354027 h 722348"/>
                <a:gd name="connsiteX61" fmla="*/ 255809 w 458144"/>
                <a:gd name="connsiteY61" fmla="*/ 323295 h 722348"/>
                <a:gd name="connsiteX62" fmla="*/ 255809 w 458144"/>
                <a:gd name="connsiteY62" fmla="*/ 307315 h 722348"/>
                <a:gd name="connsiteX63" fmla="*/ 414752 w 458144"/>
                <a:gd name="connsiteY63" fmla="*/ 307315 h 722348"/>
                <a:gd name="connsiteX64" fmla="*/ 423479 w 458144"/>
                <a:gd name="connsiteY64" fmla="*/ 336817 h 722348"/>
                <a:gd name="connsiteX65" fmla="*/ 356485 w 458144"/>
                <a:gd name="connsiteY65" fmla="*/ 394592 h 722348"/>
                <a:gd name="connsiteX66" fmla="*/ 368900 w 458144"/>
                <a:gd name="connsiteY66" fmla="*/ 629381 h 722348"/>
                <a:gd name="connsiteX67" fmla="*/ 80762 w 458144"/>
                <a:gd name="connsiteY67" fmla="*/ 629381 h 722348"/>
                <a:gd name="connsiteX68" fmla="*/ 378735 w 458144"/>
                <a:gd name="connsiteY68" fmla="*/ 617088 h 722348"/>
                <a:gd name="connsiteX69" fmla="*/ 342717 w 458144"/>
                <a:gd name="connsiteY69" fmla="*/ 503996 h 722348"/>
                <a:gd name="connsiteX70" fmla="*/ 427167 w 458144"/>
                <a:gd name="connsiteY70" fmla="*/ 352797 h 722348"/>
                <a:gd name="connsiteX71" fmla="*/ 378735 w 458144"/>
                <a:gd name="connsiteY71" fmla="*/ 617088 h 72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58144" h="722348">
                  <a:moveTo>
                    <a:pt x="283098" y="140136"/>
                  </a:moveTo>
                  <a:cubicBezTo>
                    <a:pt x="271912" y="109404"/>
                    <a:pt x="253350" y="89736"/>
                    <a:pt x="233436" y="84819"/>
                  </a:cubicBezTo>
                  <a:lnTo>
                    <a:pt x="233436" y="61463"/>
                  </a:lnTo>
                  <a:lnTo>
                    <a:pt x="427167" y="61463"/>
                  </a:lnTo>
                  <a:cubicBezTo>
                    <a:pt x="444500" y="61463"/>
                    <a:pt x="458145" y="47941"/>
                    <a:pt x="458145" y="30731"/>
                  </a:cubicBezTo>
                  <a:cubicBezTo>
                    <a:pt x="458145" y="13522"/>
                    <a:pt x="444500" y="0"/>
                    <a:pt x="427167" y="0"/>
                  </a:cubicBezTo>
                  <a:lnTo>
                    <a:pt x="7498" y="0"/>
                  </a:lnTo>
                  <a:cubicBezTo>
                    <a:pt x="3811" y="0"/>
                    <a:pt x="0" y="3688"/>
                    <a:pt x="0" y="7376"/>
                  </a:cubicBezTo>
                  <a:cubicBezTo>
                    <a:pt x="0" y="11063"/>
                    <a:pt x="3688" y="14751"/>
                    <a:pt x="7498" y="14751"/>
                  </a:cubicBezTo>
                  <a:lnTo>
                    <a:pt x="427167" y="14751"/>
                  </a:lnTo>
                  <a:cubicBezTo>
                    <a:pt x="435895" y="14751"/>
                    <a:pt x="443271" y="22127"/>
                    <a:pt x="443271" y="30731"/>
                  </a:cubicBezTo>
                  <a:cubicBezTo>
                    <a:pt x="443271" y="39336"/>
                    <a:pt x="435772" y="46712"/>
                    <a:pt x="427167" y="46712"/>
                  </a:cubicBezTo>
                  <a:lnTo>
                    <a:pt x="224831" y="46712"/>
                  </a:lnTo>
                  <a:cubicBezTo>
                    <a:pt x="221144" y="46712"/>
                    <a:pt x="217333" y="50400"/>
                    <a:pt x="217333" y="54087"/>
                  </a:cubicBezTo>
                  <a:lnTo>
                    <a:pt x="217333" y="86048"/>
                  </a:lnTo>
                  <a:cubicBezTo>
                    <a:pt x="197419" y="89736"/>
                    <a:pt x="178857" y="109404"/>
                    <a:pt x="167671" y="141365"/>
                  </a:cubicBezTo>
                  <a:cubicBezTo>
                    <a:pt x="129195" y="154887"/>
                    <a:pt x="94407" y="180701"/>
                    <a:pt x="65888" y="218808"/>
                  </a:cubicBezTo>
                  <a:cubicBezTo>
                    <a:pt x="-21021" y="333129"/>
                    <a:pt x="-21021" y="518747"/>
                    <a:pt x="65888" y="634298"/>
                  </a:cubicBezTo>
                  <a:lnTo>
                    <a:pt x="65888" y="634298"/>
                  </a:lnTo>
                  <a:cubicBezTo>
                    <a:pt x="152797" y="749848"/>
                    <a:pt x="296743" y="753536"/>
                    <a:pt x="386233" y="634298"/>
                  </a:cubicBezTo>
                  <a:lnTo>
                    <a:pt x="386233" y="634298"/>
                  </a:lnTo>
                  <a:cubicBezTo>
                    <a:pt x="471912" y="519977"/>
                    <a:pt x="473142" y="334358"/>
                    <a:pt x="386233" y="218808"/>
                  </a:cubicBezTo>
                  <a:cubicBezTo>
                    <a:pt x="356362" y="180701"/>
                    <a:pt x="321574" y="153657"/>
                    <a:pt x="283098" y="140136"/>
                  </a:cubicBezTo>
                  <a:close/>
                  <a:moveTo>
                    <a:pt x="64659" y="245852"/>
                  </a:moveTo>
                  <a:lnTo>
                    <a:pt x="193731" y="245852"/>
                  </a:lnTo>
                  <a:lnTo>
                    <a:pt x="193731" y="292564"/>
                  </a:lnTo>
                  <a:lnTo>
                    <a:pt x="41057" y="292564"/>
                  </a:lnTo>
                  <a:cubicBezTo>
                    <a:pt x="48556" y="275354"/>
                    <a:pt x="55931" y="260603"/>
                    <a:pt x="64659" y="245852"/>
                  </a:cubicBezTo>
                  <a:close/>
                  <a:moveTo>
                    <a:pt x="209835" y="231101"/>
                  </a:moveTo>
                  <a:cubicBezTo>
                    <a:pt x="209835" y="222496"/>
                    <a:pt x="217333" y="215120"/>
                    <a:pt x="225938" y="215120"/>
                  </a:cubicBezTo>
                  <a:cubicBezTo>
                    <a:pt x="234665" y="215120"/>
                    <a:pt x="242041" y="222496"/>
                    <a:pt x="242041" y="231101"/>
                  </a:cubicBezTo>
                  <a:lnTo>
                    <a:pt x="242041" y="323295"/>
                  </a:lnTo>
                  <a:cubicBezTo>
                    <a:pt x="242041" y="331900"/>
                    <a:pt x="234542" y="339275"/>
                    <a:pt x="225938" y="339275"/>
                  </a:cubicBezTo>
                  <a:cubicBezTo>
                    <a:pt x="217210" y="339275"/>
                    <a:pt x="209835" y="331900"/>
                    <a:pt x="209835" y="323295"/>
                  </a:cubicBezTo>
                  <a:lnTo>
                    <a:pt x="209835" y="231101"/>
                  </a:lnTo>
                  <a:close/>
                  <a:moveTo>
                    <a:pt x="255809" y="245852"/>
                  </a:moveTo>
                  <a:lnTo>
                    <a:pt x="384881" y="245852"/>
                  </a:lnTo>
                  <a:cubicBezTo>
                    <a:pt x="393609" y="260603"/>
                    <a:pt x="402214" y="275354"/>
                    <a:pt x="408482" y="292564"/>
                  </a:cubicBezTo>
                  <a:lnTo>
                    <a:pt x="255809" y="292564"/>
                  </a:lnTo>
                  <a:lnTo>
                    <a:pt x="255809" y="245852"/>
                  </a:lnTo>
                  <a:close/>
                  <a:moveTo>
                    <a:pt x="224831" y="100799"/>
                  </a:moveTo>
                  <a:cubicBezTo>
                    <a:pt x="238476" y="100799"/>
                    <a:pt x="253350" y="114321"/>
                    <a:pt x="263307" y="135218"/>
                  </a:cubicBezTo>
                  <a:cubicBezTo>
                    <a:pt x="238476" y="129072"/>
                    <a:pt x="211187" y="129072"/>
                    <a:pt x="186356" y="135218"/>
                  </a:cubicBezTo>
                  <a:cubicBezTo>
                    <a:pt x="197419" y="113092"/>
                    <a:pt x="211187" y="100799"/>
                    <a:pt x="224831" y="100799"/>
                  </a:cubicBezTo>
                  <a:close/>
                  <a:moveTo>
                    <a:pt x="375047" y="231101"/>
                  </a:moveTo>
                  <a:lnTo>
                    <a:pt x="255809" y="231101"/>
                  </a:lnTo>
                  <a:cubicBezTo>
                    <a:pt x="255809" y="213891"/>
                    <a:pt x="242164" y="200369"/>
                    <a:pt x="224831" y="200369"/>
                  </a:cubicBezTo>
                  <a:cubicBezTo>
                    <a:pt x="207499" y="200369"/>
                    <a:pt x="193854" y="213891"/>
                    <a:pt x="193854" y="231101"/>
                  </a:cubicBezTo>
                  <a:lnTo>
                    <a:pt x="74739" y="231101"/>
                  </a:lnTo>
                  <a:cubicBezTo>
                    <a:pt x="157714" y="118009"/>
                    <a:pt x="293055" y="118009"/>
                    <a:pt x="375047" y="231101"/>
                  </a:cubicBezTo>
                  <a:close/>
                  <a:moveTo>
                    <a:pt x="23725" y="351568"/>
                  </a:moveTo>
                  <a:cubicBezTo>
                    <a:pt x="73387" y="371236"/>
                    <a:pt x="108175" y="432699"/>
                    <a:pt x="108175" y="502767"/>
                  </a:cubicBezTo>
                  <a:cubicBezTo>
                    <a:pt x="108175" y="545791"/>
                    <a:pt x="95759" y="586357"/>
                    <a:pt x="72157" y="615859"/>
                  </a:cubicBezTo>
                  <a:cubicBezTo>
                    <a:pt x="18685" y="542103"/>
                    <a:pt x="5040" y="440075"/>
                    <a:pt x="23725" y="351568"/>
                  </a:cubicBezTo>
                  <a:close/>
                  <a:moveTo>
                    <a:pt x="80762" y="629381"/>
                  </a:moveTo>
                  <a:cubicBezTo>
                    <a:pt x="131654" y="566688"/>
                    <a:pt x="135341" y="464660"/>
                    <a:pt x="93178" y="394592"/>
                  </a:cubicBezTo>
                  <a:cubicBezTo>
                    <a:pt x="75845" y="366319"/>
                    <a:pt x="52244" y="346651"/>
                    <a:pt x="26183" y="336817"/>
                  </a:cubicBezTo>
                  <a:cubicBezTo>
                    <a:pt x="28642" y="326983"/>
                    <a:pt x="31100" y="317149"/>
                    <a:pt x="34911" y="307315"/>
                  </a:cubicBezTo>
                  <a:lnTo>
                    <a:pt x="193854" y="307315"/>
                  </a:lnTo>
                  <a:lnTo>
                    <a:pt x="193854" y="323295"/>
                  </a:lnTo>
                  <a:cubicBezTo>
                    <a:pt x="193854" y="340505"/>
                    <a:pt x="207499" y="354027"/>
                    <a:pt x="224831" y="354027"/>
                  </a:cubicBezTo>
                  <a:cubicBezTo>
                    <a:pt x="242164" y="354027"/>
                    <a:pt x="255809" y="340505"/>
                    <a:pt x="255809" y="323295"/>
                  </a:cubicBezTo>
                  <a:lnTo>
                    <a:pt x="255809" y="307315"/>
                  </a:lnTo>
                  <a:lnTo>
                    <a:pt x="414752" y="307315"/>
                  </a:lnTo>
                  <a:cubicBezTo>
                    <a:pt x="418439" y="317149"/>
                    <a:pt x="421021" y="326983"/>
                    <a:pt x="423479" y="336817"/>
                  </a:cubicBezTo>
                  <a:cubicBezTo>
                    <a:pt x="397419" y="346651"/>
                    <a:pt x="373818" y="366319"/>
                    <a:pt x="356485" y="394592"/>
                  </a:cubicBezTo>
                  <a:cubicBezTo>
                    <a:pt x="314322" y="464660"/>
                    <a:pt x="318009" y="566688"/>
                    <a:pt x="368900" y="629381"/>
                  </a:cubicBezTo>
                  <a:cubicBezTo>
                    <a:pt x="288138" y="732638"/>
                    <a:pt x="161524" y="732638"/>
                    <a:pt x="80762" y="629381"/>
                  </a:cubicBezTo>
                  <a:close/>
                  <a:moveTo>
                    <a:pt x="378735" y="617088"/>
                  </a:moveTo>
                  <a:cubicBezTo>
                    <a:pt x="356362" y="587586"/>
                    <a:pt x="342717" y="547020"/>
                    <a:pt x="342717" y="503996"/>
                  </a:cubicBezTo>
                  <a:cubicBezTo>
                    <a:pt x="342717" y="433928"/>
                    <a:pt x="377505" y="371236"/>
                    <a:pt x="427167" y="352797"/>
                  </a:cubicBezTo>
                  <a:cubicBezTo>
                    <a:pt x="445729" y="440075"/>
                    <a:pt x="430855" y="542103"/>
                    <a:pt x="378735" y="617088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C19B06-5782-A287-497A-9F9F9822A644}"/>
                </a:ext>
              </a:extLst>
            </p:cNvPr>
            <p:cNvSpPr/>
            <p:nvPr/>
          </p:nvSpPr>
          <p:spPr>
            <a:xfrm>
              <a:off x="6162738" y="3632725"/>
              <a:ext cx="139185" cy="137676"/>
            </a:xfrm>
            <a:custGeom>
              <a:avLst/>
              <a:gdLst>
                <a:gd name="connsiteX0" fmla="*/ 69576 w 139185"/>
                <a:gd name="connsiteY0" fmla="*/ 0 h 137676"/>
                <a:gd name="connsiteX1" fmla="*/ 0 w 139185"/>
                <a:gd name="connsiteY1" fmla="*/ 68839 h 137676"/>
                <a:gd name="connsiteX2" fmla="*/ 69576 w 139185"/>
                <a:gd name="connsiteY2" fmla="*/ 137677 h 137676"/>
                <a:gd name="connsiteX3" fmla="*/ 139152 w 139185"/>
                <a:gd name="connsiteY3" fmla="*/ 68839 h 137676"/>
                <a:gd name="connsiteX4" fmla="*/ 69576 w 139185"/>
                <a:gd name="connsiteY4" fmla="*/ 0 h 137676"/>
                <a:gd name="connsiteX5" fmla="*/ 69576 w 139185"/>
                <a:gd name="connsiteY5" fmla="*/ 122926 h 137676"/>
                <a:gd name="connsiteX6" fmla="*/ 14997 w 139185"/>
                <a:gd name="connsiteY6" fmla="*/ 68839 h 137676"/>
                <a:gd name="connsiteX7" fmla="*/ 69576 w 139185"/>
                <a:gd name="connsiteY7" fmla="*/ 14751 h 137676"/>
                <a:gd name="connsiteX8" fmla="*/ 124155 w 139185"/>
                <a:gd name="connsiteY8" fmla="*/ 68839 h 137676"/>
                <a:gd name="connsiteX9" fmla="*/ 69576 w 139185"/>
                <a:gd name="connsiteY9" fmla="*/ 122926 h 137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185" h="137676">
                  <a:moveTo>
                    <a:pt x="69576" y="0"/>
                  </a:moveTo>
                  <a:cubicBezTo>
                    <a:pt x="31100" y="0"/>
                    <a:pt x="0" y="30731"/>
                    <a:pt x="0" y="68839"/>
                  </a:cubicBezTo>
                  <a:cubicBezTo>
                    <a:pt x="0" y="106946"/>
                    <a:pt x="31100" y="137677"/>
                    <a:pt x="69576" y="137677"/>
                  </a:cubicBezTo>
                  <a:cubicBezTo>
                    <a:pt x="108052" y="137677"/>
                    <a:pt x="139152" y="106946"/>
                    <a:pt x="139152" y="68839"/>
                  </a:cubicBezTo>
                  <a:cubicBezTo>
                    <a:pt x="140381" y="30731"/>
                    <a:pt x="108052" y="0"/>
                    <a:pt x="69576" y="0"/>
                  </a:cubicBezTo>
                  <a:close/>
                  <a:moveTo>
                    <a:pt x="69576" y="122926"/>
                  </a:moveTo>
                  <a:cubicBezTo>
                    <a:pt x="39828" y="122926"/>
                    <a:pt x="14997" y="98341"/>
                    <a:pt x="14997" y="68839"/>
                  </a:cubicBezTo>
                  <a:cubicBezTo>
                    <a:pt x="14997" y="39336"/>
                    <a:pt x="39828" y="14751"/>
                    <a:pt x="69576" y="14751"/>
                  </a:cubicBezTo>
                  <a:cubicBezTo>
                    <a:pt x="99324" y="14751"/>
                    <a:pt x="124155" y="39336"/>
                    <a:pt x="124155" y="68839"/>
                  </a:cubicBezTo>
                  <a:cubicBezTo>
                    <a:pt x="124155" y="98341"/>
                    <a:pt x="99324" y="122926"/>
                    <a:pt x="69576" y="122926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D42B93C-05FB-356A-52C6-81F30498EAE9}"/>
                </a:ext>
              </a:extLst>
            </p:cNvPr>
            <p:cNvSpPr/>
            <p:nvPr/>
          </p:nvSpPr>
          <p:spPr>
            <a:xfrm>
              <a:off x="5587937" y="3793758"/>
              <a:ext cx="94406" cy="92194"/>
            </a:xfrm>
            <a:custGeom>
              <a:avLst/>
              <a:gdLst>
                <a:gd name="connsiteX0" fmla="*/ 47203 w 94406"/>
                <a:gd name="connsiteY0" fmla="*/ 0 h 92194"/>
                <a:gd name="connsiteX1" fmla="*/ 0 w 94406"/>
                <a:gd name="connsiteY1" fmla="*/ 46712 h 92194"/>
                <a:gd name="connsiteX2" fmla="*/ 47203 w 94406"/>
                <a:gd name="connsiteY2" fmla="*/ 92194 h 92194"/>
                <a:gd name="connsiteX3" fmla="*/ 94407 w 94406"/>
                <a:gd name="connsiteY3" fmla="*/ 45483 h 92194"/>
                <a:gd name="connsiteX4" fmla="*/ 47203 w 94406"/>
                <a:gd name="connsiteY4" fmla="*/ 0 h 92194"/>
                <a:gd name="connsiteX5" fmla="*/ 47203 w 94406"/>
                <a:gd name="connsiteY5" fmla="*/ 77443 h 92194"/>
                <a:gd name="connsiteX6" fmla="*/ 16226 w 94406"/>
                <a:gd name="connsiteY6" fmla="*/ 46712 h 92194"/>
                <a:gd name="connsiteX7" fmla="*/ 47203 w 94406"/>
                <a:gd name="connsiteY7" fmla="*/ 15980 h 92194"/>
                <a:gd name="connsiteX8" fmla="*/ 78181 w 94406"/>
                <a:gd name="connsiteY8" fmla="*/ 46712 h 92194"/>
                <a:gd name="connsiteX9" fmla="*/ 47203 w 94406"/>
                <a:gd name="connsiteY9" fmla="*/ 77443 h 9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06" h="92194">
                  <a:moveTo>
                    <a:pt x="47203" y="0"/>
                  </a:moveTo>
                  <a:cubicBezTo>
                    <a:pt x="21143" y="0"/>
                    <a:pt x="0" y="20897"/>
                    <a:pt x="0" y="46712"/>
                  </a:cubicBezTo>
                  <a:cubicBezTo>
                    <a:pt x="0" y="72526"/>
                    <a:pt x="21143" y="92194"/>
                    <a:pt x="47203" y="92194"/>
                  </a:cubicBezTo>
                  <a:cubicBezTo>
                    <a:pt x="73264" y="92194"/>
                    <a:pt x="94407" y="71297"/>
                    <a:pt x="94407" y="45483"/>
                  </a:cubicBezTo>
                  <a:cubicBezTo>
                    <a:pt x="94407" y="20897"/>
                    <a:pt x="73264" y="0"/>
                    <a:pt x="47203" y="0"/>
                  </a:cubicBezTo>
                  <a:close/>
                  <a:moveTo>
                    <a:pt x="47203" y="77443"/>
                  </a:moveTo>
                  <a:cubicBezTo>
                    <a:pt x="29871" y="77443"/>
                    <a:pt x="16226" y="63921"/>
                    <a:pt x="16226" y="46712"/>
                  </a:cubicBezTo>
                  <a:cubicBezTo>
                    <a:pt x="16226" y="29502"/>
                    <a:pt x="29871" y="15980"/>
                    <a:pt x="47203" y="15980"/>
                  </a:cubicBezTo>
                  <a:cubicBezTo>
                    <a:pt x="64536" y="15980"/>
                    <a:pt x="78181" y="29502"/>
                    <a:pt x="78181" y="46712"/>
                  </a:cubicBezTo>
                  <a:cubicBezTo>
                    <a:pt x="78304" y="62692"/>
                    <a:pt x="64659" y="77443"/>
                    <a:pt x="47203" y="77443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267AB6A-921A-E4A5-42B4-AFD31472E017}"/>
                </a:ext>
              </a:extLst>
            </p:cNvPr>
            <p:cNvSpPr/>
            <p:nvPr/>
          </p:nvSpPr>
          <p:spPr>
            <a:xfrm>
              <a:off x="6217440" y="3563886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4917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E548EB2-F527-02C4-EA4B-54357714AD9C}"/>
                </a:ext>
              </a:extLst>
            </p:cNvPr>
            <p:cNvSpPr/>
            <p:nvPr/>
          </p:nvSpPr>
          <p:spPr>
            <a:xfrm>
              <a:off x="6233543" y="3840469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47ADEE9-C1A2-4E0D-2B95-BE4F4307B1C2}"/>
                </a:ext>
              </a:extLst>
            </p:cNvPr>
            <p:cNvSpPr/>
            <p:nvPr/>
          </p:nvSpPr>
          <p:spPr>
            <a:xfrm>
              <a:off x="6255916" y="4086321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1973E07-8A76-1141-C2B4-AC2CCAE67114}"/>
                </a:ext>
              </a:extLst>
            </p:cNvPr>
            <p:cNvSpPr/>
            <p:nvPr/>
          </p:nvSpPr>
          <p:spPr>
            <a:xfrm>
              <a:off x="6151552" y="4193267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A0FE34E-BED8-ADAA-3C1B-3BF2C122011E}"/>
                </a:ext>
              </a:extLst>
            </p:cNvPr>
            <p:cNvSpPr/>
            <p:nvPr/>
          </p:nvSpPr>
          <p:spPr>
            <a:xfrm>
              <a:off x="5728318" y="4171140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4917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8FE6446-F416-8BF8-21FC-6FC5028EE7E5}"/>
                </a:ext>
              </a:extLst>
            </p:cNvPr>
            <p:cNvSpPr/>
            <p:nvPr/>
          </p:nvSpPr>
          <p:spPr>
            <a:xfrm>
              <a:off x="5674845" y="3956020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C0BB1E0-2543-3642-5E1B-9572138B444A}"/>
                </a:ext>
              </a:extLst>
            </p:cNvPr>
            <p:cNvSpPr/>
            <p:nvPr/>
          </p:nvSpPr>
          <p:spPr>
            <a:xfrm>
              <a:off x="5658742" y="3670832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2" y="0"/>
                    <a:pt x="22372" y="4917"/>
                    <a:pt x="22372" y="11063"/>
                  </a:cubicBezTo>
                  <a:cubicBezTo>
                    <a:pt x="22372" y="17210"/>
                    <a:pt x="17332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B0F06BD-D16E-5414-3906-518E3E54A936}"/>
                </a:ext>
              </a:extLst>
            </p:cNvPr>
            <p:cNvSpPr/>
            <p:nvPr/>
          </p:nvSpPr>
          <p:spPr>
            <a:xfrm>
              <a:off x="5813874" y="3601993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2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2" y="4917"/>
                    <a:pt x="22372" y="11063"/>
                  </a:cubicBezTo>
                  <a:cubicBezTo>
                    <a:pt x="22372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grpFill/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B0F97906-C71C-E04A-27B8-415DF4959E24}"/>
              </a:ext>
            </a:extLst>
          </p:cNvPr>
          <p:cNvSpPr txBox="1"/>
          <p:nvPr/>
        </p:nvSpPr>
        <p:spPr>
          <a:xfrm>
            <a:off x="6673174" y="3043868"/>
            <a:ext cx="384661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chemeClr val="bg1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67E596A-AAA1-99D2-D103-53F76C2C48ED}"/>
              </a:ext>
            </a:extLst>
          </p:cNvPr>
          <p:cNvSpPr txBox="1"/>
          <p:nvPr/>
        </p:nvSpPr>
        <p:spPr>
          <a:xfrm>
            <a:off x="6671440" y="4581058"/>
            <a:ext cx="384661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100" dirty="0">
              <a:solidFill>
                <a:srgbClr val="22393F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824427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37" grpId="0"/>
      <p:bldP spid="38" grpId="0"/>
      <p:bldP spid="39" grpId="0" animBg="1"/>
      <p:bldP spid="40" grpId="0" animBg="1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3C0273-A277-9013-E13C-25A2F78EB7F1}"/>
              </a:ext>
            </a:extLst>
          </p:cNvPr>
          <p:cNvSpPr txBox="1"/>
          <p:nvPr/>
        </p:nvSpPr>
        <p:spPr>
          <a:xfrm>
            <a:off x="0" y="370106"/>
            <a:ext cx="12192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24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sz="1400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B6FAEA-D795-B532-4219-57165F52A206}"/>
              </a:ext>
            </a:extLst>
          </p:cNvPr>
          <p:cNvGrpSpPr/>
          <p:nvPr/>
        </p:nvGrpSpPr>
        <p:grpSpPr>
          <a:xfrm>
            <a:off x="6225147" y="1986544"/>
            <a:ext cx="5149607" cy="1215717"/>
            <a:chOff x="5897601" y="1631702"/>
            <a:chExt cx="5149607" cy="121571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7CC45D6-6037-5318-B52D-6BC5459E68AB}"/>
                </a:ext>
              </a:extLst>
            </p:cNvPr>
            <p:cNvSpPr/>
            <p:nvPr/>
          </p:nvSpPr>
          <p:spPr>
            <a:xfrm>
              <a:off x="10424637" y="1945532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B0933939-634D-CACA-10E6-B461BBB9209B}"/>
                </a:ext>
              </a:extLst>
            </p:cNvPr>
            <p:cNvGrpSpPr/>
            <p:nvPr/>
          </p:nvGrpSpPr>
          <p:grpSpPr>
            <a:xfrm>
              <a:off x="10576172" y="1992877"/>
              <a:ext cx="374057" cy="393182"/>
              <a:chOff x="7055072" y="2564130"/>
              <a:chExt cx="499300" cy="524827"/>
            </a:xfrm>
            <a:solidFill>
              <a:srgbClr val="000000"/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BC0F834-C976-FD36-2779-8BB87D627CC8}"/>
                  </a:ext>
                </a:extLst>
              </p:cNvPr>
              <p:cNvSpPr/>
              <p:nvPr/>
            </p:nvSpPr>
            <p:spPr>
              <a:xfrm>
                <a:off x="7055072" y="2634615"/>
                <a:ext cx="493585" cy="429577"/>
              </a:xfrm>
              <a:custGeom>
                <a:avLst/>
                <a:gdLst>
                  <a:gd name="connsiteX0" fmla="*/ 367474 w 493585"/>
                  <a:gd name="connsiteY0" fmla="*/ 381952 h 429577"/>
                  <a:gd name="connsiteX1" fmla="*/ 457867 w 493585"/>
                  <a:gd name="connsiteY1" fmla="*/ 292418 h 429577"/>
                  <a:gd name="connsiteX2" fmla="*/ 367474 w 493585"/>
                  <a:gd name="connsiteY2" fmla="*/ 202883 h 429577"/>
                  <a:gd name="connsiteX3" fmla="*/ 84677 w 493585"/>
                  <a:gd name="connsiteY3" fmla="*/ 202883 h 429577"/>
                  <a:gd name="connsiteX4" fmla="*/ 12573 w 493585"/>
                  <a:gd name="connsiteY4" fmla="*/ 131445 h 429577"/>
                  <a:gd name="connsiteX5" fmla="*/ 84677 w 493585"/>
                  <a:gd name="connsiteY5" fmla="*/ 60008 h 429577"/>
                  <a:gd name="connsiteX6" fmla="*/ 289560 w 493585"/>
                  <a:gd name="connsiteY6" fmla="*/ 60008 h 429577"/>
                  <a:gd name="connsiteX7" fmla="*/ 343471 w 493585"/>
                  <a:gd name="connsiteY7" fmla="*/ 107633 h 429577"/>
                  <a:gd name="connsiteX8" fmla="*/ 439674 w 493585"/>
                  <a:gd name="connsiteY8" fmla="*/ 107633 h 429577"/>
                  <a:gd name="connsiteX9" fmla="*/ 445484 w 493585"/>
                  <a:gd name="connsiteY9" fmla="*/ 101917 h 429577"/>
                  <a:gd name="connsiteX10" fmla="*/ 445484 w 493585"/>
                  <a:gd name="connsiteY10" fmla="*/ 89535 h 429577"/>
                  <a:gd name="connsiteX11" fmla="*/ 487775 w 493585"/>
                  <a:gd name="connsiteY11" fmla="*/ 89535 h 429577"/>
                  <a:gd name="connsiteX12" fmla="*/ 493586 w 493585"/>
                  <a:gd name="connsiteY12" fmla="*/ 83820 h 429577"/>
                  <a:gd name="connsiteX13" fmla="*/ 493586 w 493585"/>
                  <a:gd name="connsiteY13" fmla="*/ 23812 h 429577"/>
                  <a:gd name="connsiteX14" fmla="*/ 487775 w 493585"/>
                  <a:gd name="connsiteY14" fmla="*/ 18097 h 429577"/>
                  <a:gd name="connsiteX15" fmla="*/ 445484 w 493585"/>
                  <a:gd name="connsiteY15" fmla="*/ 18097 h 429577"/>
                  <a:gd name="connsiteX16" fmla="*/ 445484 w 493585"/>
                  <a:gd name="connsiteY16" fmla="*/ 5715 h 429577"/>
                  <a:gd name="connsiteX17" fmla="*/ 439674 w 493585"/>
                  <a:gd name="connsiteY17" fmla="*/ 0 h 429577"/>
                  <a:gd name="connsiteX18" fmla="*/ 343471 w 493585"/>
                  <a:gd name="connsiteY18" fmla="*/ 0 h 429577"/>
                  <a:gd name="connsiteX19" fmla="*/ 289560 w 493585"/>
                  <a:gd name="connsiteY19" fmla="*/ 47625 h 429577"/>
                  <a:gd name="connsiteX20" fmla="*/ 84677 w 493585"/>
                  <a:gd name="connsiteY20" fmla="*/ 47625 h 429577"/>
                  <a:gd name="connsiteX21" fmla="*/ 0 w 493585"/>
                  <a:gd name="connsiteY21" fmla="*/ 131445 h 429577"/>
                  <a:gd name="connsiteX22" fmla="*/ 84677 w 493585"/>
                  <a:gd name="connsiteY22" fmla="*/ 215265 h 429577"/>
                  <a:gd name="connsiteX23" fmla="*/ 367474 w 493585"/>
                  <a:gd name="connsiteY23" fmla="*/ 215265 h 429577"/>
                  <a:gd name="connsiteX24" fmla="*/ 445389 w 493585"/>
                  <a:gd name="connsiteY24" fmla="*/ 292418 h 429577"/>
                  <a:gd name="connsiteX25" fmla="*/ 367474 w 493585"/>
                  <a:gd name="connsiteY25" fmla="*/ 369570 h 429577"/>
                  <a:gd name="connsiteX26" fmla="*/ 223171 w 493585"/>
                  <a:gd name="connsiteY26" fmla="*/ 369570 h 429577"/>
                  <a:gd name="connsiteX27" fmla="*/ 169259 w 493585"/>
                  <a:gd name="connsiteY27" fmla="*/ 321945 h 429577"/>
                  <a:gd name="connsiteX28" fmla="*/ 73057 w 493585"/>
                  <a:gd name="connsiteY28" fmla="*/ 321945 h 429577"/>
                  <a:gd name="connsiteX29" fmla="*/ 67246 w 493585"/>
                  <a:gd name="connsiteY29" fmla="*/ 327660 h 429577"/>
                  <a:gd name="connsiteX30" fmla="*/ 67246 w 493585"/>
                  <a:gd name="connsiteY30" fmla="*/ 340043 h 429577"/>
                  <a:gd name="connsiteX31" fmla="*/ 24955 w 493585"/>
                  <a:gd name="connsiteY31" fmla="*/ 340043 h 429577"/>
                  <a:gd name="connsiteX32" fmla="*/ 19145 w 493585"/>
                  <a:gd name="connsiteY32" fmla="*/ 345758 h 429577"/>
                  <a:gd name="connsiteX33" fmla="*/ 19145 w 493585"/>
                  <a:gd name="connsiteY33" fmla="*/ 405765 h 429577"/>
                  <a:gd name="connsiteX34" fmla="*/ 24955 w 493585"/>
                  <a:gd name="connsiteY34" fmla="*/ 411480 h 429577"/>
                  <a:gd name="connsiteX35" fmla="*/ 67246 w 493585"/>
                  <a:gd name="connsiteY35" fmla="*/ 411480 h 429577"/>
                  <a:gd name="connsiteX36" fmla="*/ 67246 w 493585"/>
                  <a:gd name="connsiteY36" fmla="*/ 423862 h 429577"/>
                  <a:gd name="connsiteX37" fmla="*/ 73057 w 493585"/>
                  <a:gd name="connsiteY37" fmla="*/ 429577 h 429577"/>
                  <a:gd name="connsiteX38" fmla="*/ 169259 w 493585"/>
                  <a:gd name="connsiteY38" fmla="*/ 429577 h 429577"/>
                  <a:gd name="connsiteX39" fmla="*/ 223171 w 493585"/>
                  <a:gd name="connsiteY39" fmla="*/ 381952 h 429577"/>
                  <a:gd name="connsiteX40" fmla="*/ 367474 w 493585"/>
                  <a:gd name="connsiteY40" fmla="*/ 381952 h 429577"/>
                  <a:gd name="connsiteX41" fmla="*/ 481965 w 493585"/>
                  <a:gd name="connsiteY41" fmla="*/ 30480 h 429577"/>
                  <a:gd name="connsiteX42" fmla="*/ 481965 w 493585"/>
                  <a:gd name="connsiteY42" fmla="*/ 78105 h 429577"/>
                  <a:gd name="connsiteX43" fmla="*/ 445389 w 493585"/>
                  <a:gd name="connsiteY43" fmla="*/ 78105 h 429577"/>
                  <a:gd name="connsiteX44" fmla="*/ 445389 w 493585"/>
                  <a:gd name="connsiteY44" fmla="*/ 30480 h 429577"/>
                  <a:gd name="connsiteX45" fmla="*/ 481965 w 493585"/>
                  <a:gd name="connsiteY45" fmla="*/ 30480 h 429577"/>
                  <a:gd name="connsiteX46" fmla="*/ 343471 w 493585"/>
                  <a:gd name="connsiteY46" fmla="*/ 12382 h 429577"/>
                  <a:gd name="connsiteX47" fmla="*/ 404050 w 493585"/>
                  <a:gd name="connsiteY47" fmla="*/ 12382 h 429577"/>
                  <a:gd name="connsiteX48" fmla="*/ 404050 w 493585"/>
                  <a:gd name="connsiteY48" fmla="*/ 65723 h 429577"/>
                  <a:gd name="connsiteX49" fmla="*/ 409861 w 493585"/>
                  <a:gd name="connsiteY49" fmla="*/ 71437 h 429577"/>
                  <a:gd name="connsiteX50" fmla="*/ 415671 w 493585"/>
                  <a:gd name="connsiteY50" fmla="*/ 65723 h 429577"/>
                  <a:gd name="connsiteX51" fmla="*/ 415671 w 493585"/>
                  <a:gd name="connsiteY51" fmla="*/ 12382 h 429577"/>
                  <a:gd name="connsiteX52" fmla="*/ 433959 w 493585"/>
                  <a:gd name="connsiteY52" fmla="*/ 12382 h 429577"/>
                  <a:gd name="connsiteX53" fmla="*/ 433959 w 493585"/>
                  <a:gd name="connsiteY53" fmla="*/ 96203 h 429577"/>
                  <a:gd name="connsiteX54" fmla="*/ 343567 w 493585"/>
                  <a:gd name="connsiteY54" fmla="*/ 96203 h 429577"/>
                  <a:gd name="connsiteX55" fmla="*/ 301276 w 493585"/>
                  <a:gd name="connsiteY55" fmla="*/ 54292 h 429577"/>
                  <a:gd name="connsiteX56" fmla="*/ 343471 w 493585"/>
                  <a:gd name="connsiteY56" fmla="*/ 12382 h 429577"/>
                  <a:gd name="connsiteX57" fmla="*/ 30766 w 493585"/>
                  <a:gd name="connsiteY57" fmla="*/ 400050 h 429577"/>
                  <a:gd name="connsiteX58" fmla="*/ 30766 w 493585"/>
                  <a:gd name="connsiteY58" fmla="*/ 352425 h 429577"/>
                  <a:gd name="connsiteX59" fmla="*/ 67342 w 493585"/>
                  <a:gd name="connsiteY59" fmla="*/ 352425 h 429577"/>
                  <a:gd name="connsiteX60" fmla="*/ 67342 w 493585"/>
                  <a:gd name="connsiteY60" fmla="*/ 400050 h 429577"/>
                  <a:gd name="connsiteX61" fmla="*/ 30766 w 493585"/>
                  <a:gd name="connsiteY61" fmla="*/ 400050 h 429577"/>
                  <a:gd name="connsiteX62" fmla="*/ 169354 w 493585"/>
                  <a:gd name="connsiteY62" fmla="*/ 417195 h 429577"/>
                  <a:gd name="connsiteX63" fmla="*/ 78962 w 493585"/>
                  <a:gd name="connsiteY63" fmla="*/ 417195 h 429577"/>
                  <a:gd name="connsiteX64" fmla="*/ 78962 w 493585"/>
                  <a:gd name="connsiteY64" fmla="*/ 333375 h 429577"/>
                  <a:gd name="connsiteX65" fmla="*/ 97250 w 493585"/>
                  <a:gd name="connsiteY65" fmla="*/ 333375 h 429577"/>
                  <a:gd name="connsiteX66" fmla="*/ 97250 w 493585"/>
                  <a:gd name="connsiteY66" fmla="*/ 386715 h 429577"/>
                  <a:gd name="connsiteX67" fmla="*/ 103061 w 493585"/>
                  <a:gd name="connsiteY67" fmla="*/ 392430 h 429577"/>
                  <a:gd name="connsiteX68" fmla="*/ 108871 w 493585"/>
                  <a:gd name="connsiteY68" fmla="*/ 386715 h 429577"/>
                  <a:gd name="connsiteX69" fmla="*/ 108871 w 493585"/>
                  <a:gd name="connsiteY69" fmla="*/ 333375 h 429577"/>
                  <a:gd name="connsiteX70" fmla="*/ 169450 w 493585"/>
                  <a:gd name="connsiteY70" fmla="*/ 333375 h 429577"/>
                  <a:gd name="connsiteX71" fmla="*/ 211741 w 493585"/>
                  <a:gd name="connsiteY71" fmla="*/ 375285 h 429577"/>
                  <a:gd name="connsiteX72" fmla="*/ 169354 w 493585"/>
                  <a:gd name="connsiteY72" fmla="*/ 417195 h 42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93585" h="429577">
                    <a:moveTo>
                      <a:pt x="367474" y="381952"/>
                    </a:moveTo>
                    <a:cubicBezTo>
                      <a:pt x="417481" y="381952"/>
                      <a:pt x="457867" y="341948"/>
                      <a:pt x="457867" y="292418"/>
                    </a:cubicBezTo>
                    <a:cubicBezTo>
                      <a:pt x="457867" y="242887"/>
                      <a:pt x="417481" y="202883"/>
                      <a:pt x="367474" y="202883"/>
                    </a:cubicBezTo>
                    <a:lnTo>
                      <a:pt x="84677" y="202883"/>
                    </a:lnTo>
                    <a:cubicBezTo>
                      <a:pt x="45244" y="202883"/>
                      <a:pt x="12573" y="170498"/>
                      <a:pt x="12573" y="131445"/>
                    </a:cubicBezTo>
                    <a:cubicBezTo>
                      <a:pt x="12573" y="92392"/>
                      <a:pt x="45244" y="60008"/>
                      <a:pt x="84677" y="60008"/>
                    </a:cubicBezTo>
                    <a:lnTo>
                      <a:pt x="289560" y="60008"/>
                    </a:lnTo>
                    <a:cubicBezTo>
                      <a:pt x="292418" y="86678"/>
                      <a:pt x="315563" y="107633"/>
                      <a:pt x="343471" y="107633"/>
                    </a:cubicBezTo>
                    <a:lnTo>
                      <a:pt x="439674" y="107633"/>
                    </a:lnTo>
                    <a:cubicBezTo>
                      <a:pt x="442531" y="107633"/>
                      <a:pt x="445484" y="104775"/>
                      <a:pt x="445484" y="101917"/>
                    </a:cubicBezTo>
                    <a:lnTo>
                      <a:pt x="445484" y="89535"/>
                    </a:lnTo>
                    <a:lnTo>
                      <a:pt x="487775" y="89535"/>
                    </a:lnTo>
                    <a:cubicBezTo>
                      <a:pt x="490633" y="89535"/>
                      <a:pt x="493586" y="86678"/>
                      <a:pt x="493586" y="83820"/>
                    </a:cubicBezTo>
                    <a:lnTo>
                      <a:pt x="493586" y="23812"/>
                    </a:lnTo>
                    <a:cubicBezTo>
                      <a:pt x="493586" y="20955"/>
                      <a:pt x="490728" y="18097"/>
                      <a:pt x="487775" y="18097"/>
                    </a:cubicBezTo>
                    <a:lnTo>
                      <a:pt x="445484" y="18097"/>
                    </a:lnTo>
                    <a:lnTo>
                      <a:pt x="445484" y="5715"/>
                    </a:lnTo>
                    <a:cubicBezTo>
                      <a:pt x="445484" y="2857"/>
                      <a:pt x="442627" y="0"/>
                      <a:pt x="439674" y="0"/>
                    </a:cubicBezTo>
                    <a:lnTo>
                      <a:pt x="343471" y="0"/>
                    </a:lnTo>
                    <a:cubicBezTo>
                      <a:pt x="315563" y="0"/>
                      <a:pt x="292513" y="20955"/>
                      <a:pt x="289560" y="47625"/>
                    </a:cubicBezTo>
                    <a:lnTo>
                      <a:pt x="84677" y="47625"/>
                    </a:lnTo>
                    <a:cubicBezTo>
                      <a:pt x="38481" y="47625"/>
                      <a:pt x="0" y="84773"/>
                      <a:pt x="0" y="131445"/>
                    </a:cubicBezTo>
                    <a:cubicBezTo>
                      <a:pt x="0" y="178117"/>
                      <a:pt x="37529" y="215265"/>
                      <a:pt x="84677" y="215265"/>
                    </a:cubicBezTo>
                    <a:lnTo>
                      <a:pt x="367474" y="215265"/>
                    </a:lnTo>
                    <a:cubicBezTo>
                      <a:pt x="410718" y="215265"/>
                      <a:pt x="445389" y="249555"/>
                      <a:pt x="445389" y="292418"/>
                    </a:cubicBezTo>
                    <a:cubicBezTo>
                      <a:pt x="445389" y="335280"/>
                      <a:pt x="410718" y="369570"/>
                      <a:pt x="367474" y="369570"/>
                    </a:cubicBezTo>
                    <a:lnTo>
                      <a:pt x="223171" y="369570"/>
                    </a:lnTo>
                    <a:cubicBezTo>
                      <a:pt x="220313" y="342900"/>
                      <a:pt x="197168" y="321945"/>
                      <a:pt x="169259" y="321945"/>
                    </a:cubicBezTo>
                    <a:lnTo>
                      <a:pt x="73057" y="321945"/>
                    </a:lnTo>
                    <a:cubicBezTo>
                      <a:pt x="70199" y="321945"/>
                      <a:pt x="67246" y="324803"/>
                      <a:pt x="67246" y="327660"/>
                    </a:cubicBezTo>
                    <a:lnTo>
                      <a:pt x="67246" y="340043"/>
                    </a:lnTo>
                    <a:lnTo>
                      <a:pt x="24955" y="340043"/>
                    </a:lnTo>
                    <a:cubicBezTo>
                      <a:pt x="22098" y="340043"/>
                      <a:pt x="19145" y="342900"/>
                      <a:pt x="19145" y="345758"/>
                    </a:cubicBezTo>
                    <a:lnTo>
                      <a:pt x="19145" y="405765"/>
                    </a:lnTo>
                    <a:cubicBezTo>
                      <a:pt x="19145" y="408623"/>
                      <a:pt x="22003" y="411480"/>
                      <a:pt x="24955" y="411480"/>
                    </a:cubicBezTo>
                    <a:lnTo>
                      <a:pt x="67246" y="411480"/>
                    </a:lnTo>
                    <a:lnTo>
                      <a:pt x="67246" y="423862"/>
                    </a:lnTo>
                    <a:cubicBezTo>
                      <a:pt x="67246" y="426720"/>
                      <a:pt x="70104" y="429577"/>
                      <a:pt x="73057" y="429577"/>
                    </a:cubicBezTo>
                    <a:lnTo>
                      <a:pt x="169259" y="429577"/>
                    </a:lnTo>
                    <a:cubicBezTo>
                      <a:pt x="197168" y="429577"/>
                      <a:pt x="220218" y="408623"/>
                      <a:pt x="223171" y="381952"/>
                    </a:cubicBezTo>
                    <a:lnTo>
                      <a:pt x="367474" y="381952"/>
                    </a:lnTo>
                    <a:close/>
                    <a:moveTo>
                      <a:pt x="481965" y="30480"/>
                    </a:moveTo>
                    <a:lnTo>
                      <a:pt x="481965" y="78105"/>
                    </a:lnTo>
                    <a:lnTo>
                      <a:pt x="445389" y="78105"/>
                    </a:lnTo>
                    <a:lnTo>
                      <a:pt x="445389" y="30480"/>
                    </a:lnTo>
                    <a:lnTo>
                      <a:pt x="481965" y="30480"/>
                    </a:lnTo>
                    <a:close/>
                    <a:moveTo>
                      <a:pt x="343471" y="12382"/>
                    </a:moveTo>
                    <a:lnTo>
                      <a:pt x="404050" y="12382"/>
                    </a:lnTo>
                    <a:lnTo>
                      <a:pt x="404050" y="65723"/>
                    </a:lnTo>
                    <a:cubicBezTo>
                      <a:pt x="404050" y="68580"/>
                      <a:pt x="406908" y="71437"/>
                      <a:pt x="409861" y="71437"/>
                    </a:cubicBezTo>
                    <a:cubicBezTo>
                      <a:pt x="412718" y="71437"/>
                      <a:pt x="415671" y="68580"/>
                      <a:pt x="415671" y="65723"/>
                    </a:cubicBezTo>
                    <a:lnTo>
                      <a:pt x="415671" y="12382"/>
                    </a:lnTo>
                    <a:lnTo>
                      <a:pt x="433959" y="12382"/>
                    </a:lnTo>
                    <a:cubicBezTo>
                      <a:pt x="433959" y="38100"/>
                      <a:pt x="433959" y="69533"/>
                      <a:pt x="433959" y="96203"/>
                    </a:cubicBezTo>
                    <a:lnTo>
                      <a:pt x="343567" y="96203"/>
                    </a:lnTo>
                    <a:cubicBezTo>
                      <a:pt x="320516" y="96203"/>
                      <a:pt x="301276" y="77153"/>
                      <a:pt x="301276" y="54292"/>
                    </a:cubicBezTo>
                    <a:cubicBezTo>
                      <a:pt x="301085" y="31433"/>
                      <a:pt x="320326" y="12382"/>
                      <a:pt x="343471" y="12382"/>
                    </a:cubicBezTo>
                    <a:close/>
                    <a:moveTo>
                      <a:pt x="30766" y="400050"/>
                    </a:moveTo>
                    <a:lnTo>
                      <a:pt x="30766" y="352425"/>
                    </a:lnTo>
                    <a:lnTo>
                      <a:pt x="67342" y="352425"/>
                    </a:lnTo>
                    <a:lnTo>
                      <a:pt x="67342" y="400050"/>
                    </a:lnTo>
                    <a:lnTo>
                      <a:pt x="30766" y="400050"/>
                    </a:lnTo>
                    <a:close/>
                    <a:moveTo>
                      <a:pt x="169354" y="417195"/>
                    </a:moveTo>
                    <a:lnTo>
                      <a:pt x="78962" y="417195"/>
                    </a:lnTo>
                    <a:cubicBezTo>
                      <a:pt x="78962" y="409575"/>
                      <a:pt x="78962" y="357187"/>
                      <a:pt x="78962" y="333375"/>
                    </a:cubicBezTo>
                    <a:lnTo>
                      <a:pt x="97250" y="333375"/>
                    </a:lnTo>
                    <a:lnTo>
                      <a:pt x="97250" y="386715"/>
                    </a:lnTo>
                    <a:cubicBezTo>
                      <a:pt x="97250" y="389573"/>
                      <a:pt x="100108" y="392430"/>
                      <a:pt x="103061" y="392430"/>
                    </a:cubicBezTo>
                    <a:cubicBezTo>
                      <a:pt x="105918" y="392430"/>
                      <a:pt x="108871" y="389573"/>
                      <a:pt x="108871" y="386715"/>
                    </a:cubicBezTo>
                    <a:lnTo>
                      <a:pt x="108871" y="333375"/>
                    </a:lnTo>
                    <a:lnTo>
                      <a:pt x="169450" y="333375"/>
                    </a:lnTo>
                    <a:cubicBezTo>
                      <a:pt x="192500" y="333375"/>
                      <a:pt x="211741" y="352425"/>
                      <a:pt x="211741" y="375285"/>
                    </a:cubicBezTo>
                    <a:cubicBezTo>
                      <a:pt x="211646" y="398145"/>
                      <a:pt x="192405" y="417195"/>
                      <a:pt x="169354" y="4171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A8E4E6C-1FAE-DD92-AE21-C88B1EA878A2}"/>
                  </a:ext>
                </a:extLst>
              </p:cNvPr>
              <p:cNvSpPr/>
              <p:nvPr/>
            </p:nvSpPr>
            <p:spPr>
              <a:xfrm>
                <a:off x="7080123" y="2564130"/>
                <a:ext cx="96202" cy="95250"/>
              </a:xfrm>
              <a:custGeom>
                <a:avLst/>
                <a:gdLst>
                  <a:gd name="connsiteX0" fmla="*/ 48101 w 96202"/>
                  <a:gd name="connsiteY0" fmla="*/ 95250 h 95250"/>
                  <a:gd name="connsiteX1" fmla="*/ 96203 w 96202"/>
                  <a:gd name="connsiteY1" fmla="*/ 47625 h 95250"/>
                  <a:gd name="connsiteX2" fmla="*/ 48101 w 96202"/>
                  <a:gd name="connsiteY2" fmla="*/ 0 h 95250"/>
                  <a:gd name="connsiteX3" fmla="*/ 0 w 96202"/>
                  <a:gd name="connsiteY3" fmla="*/ 47625 h 95250"/>
                  <a:gd name="connsiteX4" fmla="*/ 48101 w 96202"/>
                  <a:gd name="connsiteY4" fmla="*/ 95250 h 95250"/>
                  <a:gd name="connsiteX5" fmla="*/ 48101 w 96202"/>
                  <a:gd name="connsiteY5" fmla="*/ 11430 h 95250"/>
                  <a:gd name="connsiteX6" fmla="*/ 84677 w 96202"/>
                  <a:gd name="connsiteY6" fmla="*/ 47625 h 95250"/>
                  <a:gd name="connsiteX7" fmla="*/ 48101 w 96202"/>
                  <a:gd name="connsiteY7" fmla="*/ 83820 h 95250"/>
                  <a:gd name="connsiteX8" fmla="*/ 11525 w 96202"/>
                  <a:gd name="connsiteY8" fmla="*/ 47625 h 95250"/>
                  <a:gd name="connsiteX9" fmla="*/ 48101 w 96202"/>
                  <a:gd name="connsiteY9" fmla="*/ 1143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02" h="95250">
                    <a:moveTo>
                      <a:pt x="48101" y="95250"/>
                    </a:moveTo>
                    <a:cubicBezTo>
                      <a:pt x="75057" y="95250"/>
                      <a:pt x="96203" y="74295"/>
                      <a:pt x="96203" y="47625"/>
                    </a:cubicBezTo>
                    <a:cubicBezTo>
                      <a:pt x="96203" y="20955"/>
                      <a:pt x="75057" y="0"/>
                      <a:pt x="48101" y="0"/>
                    </a:cubicBezTo>
                    <a:cubicBezTo>
                      <a:pt x="21146" y="0"/>
                      <a:pt x="0" y="20955"/>
                      <a:pt x="0" y="47625"/>
                    </a:cubicBezTo>
                    <a:cubicBezTo>
                      <a:pt x="0" y="74295"/>
                      <a:pt x="21146" y="95250"/>
                      <a:pt x="48101" y="95250"/>
                    </a:cubicBezTo>
                    <a:close/>
                    <a:moveTo>
                      <a:pt x="48101" y="11430"/>
                    </a:moveTo>
                    <a:cubicBezTo>
                      <a:pt x="68294" y="11430"/>
                      <a:pt x="84677" y="27622"/>
                      <a:pt x="84677" y="47625"/>
                    </a:cubicBezTo>
                    <a:cubicBezTo>
                      <a:pt x="84677" y="67627"/>
                      <a:pt x="68294" y="83820"/>
                      <a:pt x="48101" y="83820"/>
                    </a:cubicBezTo>
                    <a:cubicBezTo>
                      <a:pt x="27908" y="83820"/>
                      <a:pt x="11525" y="67627"/>
                      <a:pt x="11525" y="47625"/>
                    </a:cubicBezTo>
                    <a:cubicBezTo>
                      <a:pt x="11525" y="27622"/>
                      <a:pt x="27908" y="11430"/>
                      <a:pt x="48101" y="1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D50FCA4-95B5-7D79-A2FA-34D4D17A1C2B}"/>
                  </a:ext>
                </a:extLst>
              </p:cNvPr>
              <p:cNvSpPr/>
              <p:nvPr/>
            </p:nvSpPr>
            <p:spPr>
              <a:xfrm>
                <a:off x="7476363" y="3016567"/>
                <a:ext cx="73151" cy="72390"/>
              </a:xfrm>
              <a:custGeom>
                <a:avLst/>
                <a:gdLst>
                  <a:gd name="connsiteX0" fmla="*/ 36576 w 73151"/>
                  <a:gd name="connsiteY0" fmla="*/ 0 h 72390"/>
                  <a:gd name="connsiteX1" fmla="*/ 0 w 73151"/>
                  <a:gd name="connsiteY1" fmla="*/ 36195 h 72390"/>
                  <a:gd name="connsiteX2" fmla="*/ 36576 w 73151"/>
                  <a:gd name="connsiteY2" fmla="*/ 72390 h 72390"/>
                  <a:gd name="connsiteX3" fmla="*/ 73152 w 73151"/>
                  <a:gd name="connsiteY3" fmla="*/ 36195 h 72390"/>
                  <a:gd name="connsiteX4" fmla="*/ 36576 w 73151"/>
                  <a:gd name="connsiteY4" fmla="*/ 0 h 72390"/>
                  <a:gd name="connsiteX5" fmla="*/ 36576 w 73151"/>
                  <a:gd name="connsiteY5" fmla="*/ 59055 h 72390"/>
                  <a:gd name="connsiteX6" fmla="*/ 12478 w 73151"/>
                  <a:gd name="connsiteY6" fmla="*/ 35243 h 72390"/>
                  <a:gd name="connsiteX7" fmla="*/ 36576 w 73151"/>
                  <a:gd name="connsiteY7" fmla="*/ 11430 h 72390"/>
                  <a:gd name="connsiteX8" fmla="*/ 60579 w 73151"/>
                  <a:gd name="connsiteY8" fmla="*/ 35243 h 72390"/>
                  <a:gd name="connsiteX9" fmla="*/ 36576 w 73151"/>
                  <a:gd name="connsiteY9" fmla="*/ 59055 h 7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51" h="72390">
                    <a:moveTo>
                      <a:pt x="36576" y="0"/>
                    </a:moveTo>
                    <a:cubicBezTo>
                      <a:pt x="16383" y="0"/>
                      <a:pt x="0" y="16193"/>
                      <a:pt x="0" y="36195"/>
                    </a:cubicBezTo>
                    <a:cubicBezTo>
                      <a:pt x="0" y="56198"/>
                      <a:pt x="16383" y="72390"/>
                      <a:pt x="36576" y="72390"/>
                    </a:cubicBezTo>
                    <a:cubicBezTo>
                      <a:pt x="56769" y="72390"/>
                      <a:pt x="73152" y="56198"/>
                      <a:pt x="73152" y="36195"/>
                    </a:cubicBezTo>
                    <a:cubicBezTo>
                      <a:pt x="73152" y="16193"/>
                      <a:pt x="55816" y="0"/>
                      <a:pt x="36576" y="0"/>
                    </a:cubicBezTo>
                    <a:close/>
                    <a:moveTo>
                      <a:pt x="36576" y="59055"/>
                    </a:moveTo>
                    <a:cubicBezTo>
                      <a:pt x="23146" y="59055"/>
                      <a:pt x="12478" y="48578"/>
                      <a:pt x="12478" y="35243"/>
                    </a:cubicBezTo>
                    <a:cubicBezTo>
                      <a:pt x="12478" y="21908"/>
                      <a:pt x="23050" y="11430"/>
                      <a:pt x="36576" y="11430"/>
                    </a:cubicBezTo>
                    <a:cubicBezTo>
                      <a:pt x="50006" y="11430"/>
                      <a:pt x="60579" y="21908"/>
                      <a:pt x="60579" y="35243"/>
                    </a:cubicBezTo>
                    <a:cubicBezTo>
                      <a:pt x="60674" y="48578"/>
                      <a:pt x="49149" y="59055"/>
                      <a:pt x="36576" y="590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7D2EAA1-F9BB-632A-6042-1CA2C957F0AC}"/>
                  </a:ext>
                </a:extLst>
              </p:cNvPr>
              <p:cNvSpPr/>
              <p:nvPr/>
            </p:nvSpPr>
            <p:spPr>
              <a:xfrm>
                <a:off x="7537037" y="2767012"/>
                <a:ext cx="17335" cy="17144"/>
              </a:xfrm>
              <a:custGeom>
                <a:avLst/>
                <a:gdLst>
                  <a:gd name="connsiteX0" fmla="*/ 17335 w 17335"/>
                  <a:gd name="connsiteY0" fmla="*/ 8573 h 17144"/>
                  <a:gd name="connsiteX1" fmla="*/ 8668 w 17335"/>
                  <a:gd name="connsiteY1" fmla="*/ 17145 h 17144"/>
                  <a:gd name="connsiteX2" fmla="*/ 0 w 17335"/>
                  <a:gd name="connsiteY2" fmla="*/ 8573 h 17144"/>
                  <a:gd name="connsiteX3" fmla="*/ 8668 w 17335"/>
                  <a:gd name="connsiteY3" fmla="*/ 0 h 17144"/>
                  <a:gd name="connsiteX4" fmla="*/ 17335 w 17335"/>
                  <a:gd name="connsiteY4" fmla="*/ 8573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17335" y="8573"/>
                    </a:moveTo>
                    <a:cubicBezTo>
                      <a:pt x="17335" y="13307"/>
                      <a:pt x="13455" y="17145"/>
                      <a:pt x="8668" y="17145"/>
                    </a:cubicBezTo>
                    <a:cubicBezTo>
                      <a:pt x="3880" y="17145"/>
                      <a:pt x="0" y="13307"/>
                      <a:pt x="0" y="8573"/>
                    </a:cubicBezTo>
                    <a:cubicBezTo>
                      <a:pt x="0" y="3838"/>
                      <a:pt x="3880" y="0"/>
                      <a:pt x="8668" y="0"/>
                    </a:cubicBezTo>
                    <a:cubicBezTo>
                      <a:pt x="13455" y="0"/>
                      <a:pt x="17335" y="3838"/>
                      <a:pt x="17335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6D56896-90FC-638D-F179-C2A4303F9886}"/>
                  </a:ext>
                </a:extLst>
              </p:cNvPr>
              <p:cNvSpPr/>
              <p:nvPr/>
            </p:nvSpPr>
            <p:spPr>
              <a:xfrm>
                <a:off x="7242619" y="2737485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2 h 17144"/>
                  <a:gd name="connsiteX2" fmla="*/ 8668 w 17335"/>
                  <a:gd name="connsiteY2" fmla="*/ 17145 h 17144"/>
                  <a:gd name="connsiteX3" fmla="*/ 0 w 17335"/>
                  <a:gd name="connsiteY3" fmla="*/ 8572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B2F1C0D-AD4D-0B6A-0D45-76CB92D64056}"/>
                  </a:ext>
                </a:extLst>
              </p:cNvPr>
              <p:cNvSpPr/>
              <p:nvPr/>
            </p:nvSpPr>
            <p:spPr>
              <a:xfrm>
                <a:off x="7512939" y="2590800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5 w 17335"/>
                  <a:gd name="connsiteY1" fmla="*/ 8572 h 17144"/>
                  <a:gd name="connsiteX2" fmla="*/ 8668 w 17335"/>
                  <a:gd name="connsiteY2" fmla="*/ 17145 h 17144"/>
                  <a:gd name="connsiteX3" fmla="*/ 0 w 17335"/>
                  <a:gd name="connsiteY3" fmla="*/ 8572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5" y="3810"/>
                      <a:pt x="17335" y="8572"/>
                    </a:cubicBezTo>
                    <a:cubicBezTo>
                      <a:pt x="17335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4A0332C-DEAC-6A7B-3238-953A2440FF32}"/>
                  </a:ext>
                </a:extLst>
              </p:cNvPr>
              <p:cNvSpPr/>
              <p:nvPr/>
            </p:nvSpPr>
            <p:spPr>
              <a:xfrm>
                <a:off x="7206138" y="2570797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522369-4BF8-E883-DFD0-2A5B42C5D6B9}"/>
                  </a:ext>
                </a:extLst>
              </p:cNvPr>
              <p:cNvSpPr/>
              <p:nvPr/>
            </p:nvSpPr>
            <p:spPr>
              <a:xfrm>
                <a:off x="7061834" y="2880360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2 h 17144"/>
                  <a:gd name="connsiteX2" fmla="*/ 8668 w 17335"/>
                  <a:gd name="connsiteY2" fmla="*/ 17145 h 17144"/>
                  <a:gd name="connsiteX3" fmla="*/ 0 w 17335"/>
                  <a:gd name="connsiteY3" fmla="*/ 8572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921C5C1E-A864-5DC0-B2B2-EBCDDD18461F}"/>
                  </a:ext>
                </a:extLst>
              </p:cNvPr>
              <p:cNvSpPr/>
              <p:nvPr/>
            </p:nvSpPr>
            <p:spPr>
              <a:xfrm>
                <a:off x="7416736" y="306419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4E04A1F-2E8B-063F-E80A-41F3DB21B697}"/>
                  </a:ext>
                </a:extLst>
              </p:cNvPr>
              <p:cNvSpPr/>
              <p:nvPr/>
            </p:nvSpPr>
            <p:spPr>
              <a:xfrm>
                <a:off x="7085838" y="3070860"/>
                <a:ext cx="17335" cy="17144"/>
              </a:xfrm>
              <a:custGeom>
                <a:avLst/>
                <a:gdLst>
                  <a:gd name="connsiteX0" fmla="*/ 8667 w 17335"/>
                  <a:gd name="connsiteY0" fmla="*/ 0 h 17144"/>
                  <a:gd name="connsiteX1" fmla="*/ 17335 w 17335"/>
                  <a:gd name="connsiteY1" fmla="*/ 8573 h 17144"/>
                  <a:gd name="connsiteX2" fmla="*/ 8667 w 17335"/>
                  <a:gd name="connsiteY2" fmla="*/ 17145 h 17144"/>
                  <a:gd name="connsiteX3" fmla="*/ 0 w 17335"/>
                  <a:gd name="connsiteY3" fmla="*/ 8573 h 17144"/>
                  <a:gd name="connsiteX4" fmla="*/ 8667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7" y="0"/>
                    </a:moveTo>
                    <a:cubicBezTo>
                      <a:pt x="13430" y="0"/>
                      <a:pt x="17335" y="3810"/>
                      <a:pt x="17335" y="8573"/>
                    </a:cubicBezTo>
                    <a:cubicBezTo>
                      <a:pt x="17335" y="13335"/>
                      <a:pt x="13430" y="17145"/>
                      <a:pt x="8667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84FBE66-DA3F-87A1-8634-918A12C5A6BA}"/>
                  </a:ext>
                </a:extLst>
              </p:cNvPr>
              <p:cNvSpPr/>
              <p:nvPr/>
            </p:nvSpPr>
            <p:spPr>
              <a:xfrm>
                <a:off x="7524464" y="296894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EA8C3F-338B-7A2C-88D4-68B02B913449}"/>
                </a:ext>
              </a:extLst>
            </p:cNvPr>
            <p:cNvSpPr txBox="1"/>
            <p:nvPr/>
          </p:nvSpPr>
          <p:spPr>
            <a:xfrm>
              <a:off x="5897601" y="1631702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BA99BF-B3EA-B588-E792-F74DF5A74660}"/>
              </a:ext>
            </a:extLst>
          </p:cNvPr>
          <p:cNvGrpSpPr/>
          <p:nvPr/>
        </p:nvGrpSpPr>
        <p:grpSpPr>
          <a:xfrm>
            <a:off x="868825" y="2043131"/>
            <a:ext cx="5142747" cy="1215717"/>
            <a:chOff x="541279" y="1688289"/>
            <a:chExt cx="5142747" cy="121571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C5E0C61-BB3B-B3FE-6D6C-D468A76FD176}"/>
                </a:ext>
              </a:extLst>
            </p:cNvPr>
            <p:cNvSpPr/>
            <p:nvPr/>
          </p:nvSpPr>
          <p:spPr>
            <a:xfrm>
              <a:off x="5061455" y="1945532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51B9E2BB-5644-CDAD-FA00-EBF186CBBBE1}"/>
                </a:ext>
              </a:extLst>
            </p:cNvPr>
            <p:cNvGrpSpPr/>
            <p:nvPr/>
          </p:nvGrpSpPr>
          <p:grpSpPr>
            <a:xfrm>
              <a:off x="5172010" y="2074632"/>
              <a:ext cx="401459" cy="386046"/>
              <a:chOff x="4619339" y="2574607"/>
              <a:chExt cx="535876" cy="515302"/>
            </a:xfrm>
            <a:solidFill>
              <a:srgbClr val="000000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E409B51-7887-416C-8BAE-CCA4D79BA4A7}"/>
                  </a:ext>
                </a:extLst>
              </p:cNvPr>
              <p:cNvSpPr/>
              <p:nvPr/>
            </p:nvSpPr>
            <p:spPr>
              <a:xfrm>
                <a:off x="4697253" y="2613659"/>
                <a:ext cx="361569" cy="476250"/>
              </a:xfrm>
              <a:custGeom>
                <a:avLst/>
                <a:gdLst>
                  <a:gd name="connsiteX0" fmla="*/ 354997 w 361569"/>
                  <a:gd name="connsiteY0" fmla="*/ 46672 h 476250"/>
                  <a:gd name="connsiteX1" fmla="*/ 312706 w 361569"/>
                  <a:gd name="connsiteY1" fmla="*/ 46672 h 476250"/>
                  <a:gd name="connsiteX2" fmla="*/ 312706 w 361569"/>
                  <a:gd name="connsiteY2" fmla="*/ 5715 h 476250"/>
                  <a:gd name="connsiteX3" fmla="*/ 306896 w 361569"/>
                  <a:gd name="connsiteY3" fmla="*/ 0 h 476250"/>
                  <a:gd name="connsiteX4" fmla="*/ 53912 w 361569"/>
                  <a:gd name="connsiteY4" fmla="*/ 0 h 476250"/>
                  <a:gd name="connsiteX5" fmla="*/ 48101 w 361569"/>
                  <a:gd name="connsiteY5" fmla="*/ 5715 h 476250"/>
                  <a:gd name="connsiteX6" fmla="*/ 48101 w 361569"/>
                  <a:gd name="connsiteY6" fmla="*/ 47625 h 476250"/>
                  <a:gd name="connsiteX7" fmla="*/ 5810 w 361569"/>
                  <a:gd name="connsiteY7" fmla="*/ 47625 h 476250"/>
                  <a:gd name="connsiteX8" fmla="*/ 0 w 361569"/>
                  <a:gd name="connsiteY8" fmla="*/ 53340 h 476250"/>
                  <a:gd name="connsiteX9" fmla="*/ 0 w 361569"/>
                  <a:gd name="connsiteY9" fmla="*/ 100965 h 476250"/>
                  <a:gd name="connsiteX10" fmla="*/ 5810 w 361569"/>
                  <a:gd name="connsiteY10" fmla="*/ 106680 h 476250"/>
                  <a:gd name="connsiteX11" fmla="*/ 24098 w 361569"/>
                  <a:gd name="connsiteY11" fmla="*/ 106680 h 476250"/>
                  <a:gd name="connsiteX12" fmla="*/ 24098 w 361569"/>
                  <a:gd name="connsiteY12" fmla="*/ 339090 h 476250"/>
                  <a:gd name="connsiteX13" fmla="*/ 18288 w 361569"/>
                  <a:gd name="connsiteY13" fmla="*/ 344805 h 476250"/>
                  <a:gd name="connsiteX14" fmla="*/ 18288 w 361569"/>
                  <a:gd name="connsiteY14" fmla="*/ 357188 h 476250"/>
                  <a:gd name="connsiteX15" fmla="*/ 54864 w 361569"/>
                  <a:gd name="connsiteY15" fmla="*/ 393382 h 476250"/>
                  <a:gd name="connsiteX16" fmla="*/ 91440 w 361569"/>
                  <a:gd name="connsiteY16" fmla="*/ 357188 h 476250"/>
                  <a:gd name="connsiteX17" fmla="*/ 91440 w 361569"/>
                  <a:gd name="connsiteY17" fmla="*/ 344805 h 476250"/>
                  <a:gd name="connsiteX18" fmla="*/ 85630 w 361569"/>
                  <a:gd name="connsiteY18" fmla="*/ 339090 h 476250"/>
                  <a:gd name="connsiteX19" fmla="*/ 85630 w 361569"/>
                  <a:gd name="connsiteY19" fmla="*/ 305753 h 476250"/>
                  <a:gd name="connsiteX20" fmla="*/ 123158 w 361569"/>
                  <a:gd name="connsiteY20" fmla="*/ 342900 h 476250"/>
                  <a:gd name="connsiteX21" fmla="*/ 126968 w 361569"/>
                  <a:gd name="connsiteY21" fmla="*/ 344805 h 476250"/>
                  <a:gd name="connsiteX22" fmla="*/ 138494 w 361569"/>
                  <a:gd name="connsiteY22" fmla="*/ 344805 h 476250"/>
                  <a:gd name="connsiteX23" fmla="*/ 138494 w 361569"/>
                  <a:gd name="connsiteY23" fmla="*/ 393382 h 476250"/>
                  <a:gd name="connsiteX24" fmla="*/ 155829 w 361569"/>
                  <a:gd name="connsiteY24" fmla="*/ 410528 h 476250"/>
                  <a:gd name="connsiteX25" fmla="*/ 156782 w 361569"/>
                  <a:gd name="connsiteY25" fmla="*/ 410528 h 476250"/>
                  <a:gd name="connsiteX26" fmla="*/ 156782 w 361569"/>
                  <a:gd name="connsiteY26" fmla="*/ 452438 h 476250"/>
                  <a:gd name="connsiteX27" fmla="*/ 180785 w 361569"/>
                  <a:gd name="connsiteY27" fmla="*/ 476250 h 476250"/>
                  <a:gd name="connsiteX28" fmla="*/ 204788 w 361569"/>
                  <a:gd name="connsiteY28" fmla="*/ 452438 h 476250"/>
                  <a:gd name="connsiteX29" fmla="*/ 204788 w 361569"/>
                  <a:gd name="connsiteY29" fmla="*/ 410528 h 476250"/>
                  <a:gd name="connsiteX30" fmla="*/ 205740 w 361569"/>
                  <a:gd name="connsiteY30" fmla="*/ 410528 h 476250"/>
                  <a:gd name="connsiteX31" fmla="*/ 223076 w 361569"/>
                  <a:gd name="connsiteY31" fmla="*/ 393382 h 476250"/>
                  <a:gd name="connsiteX32" fmla="*/ 223076 w 361569"/>
                  <a:gd name="connsiteY32" fmla="*/ 344805 h 476250"/>
                  <a:gd name="connsiteX33" fmla="*/ 234601 w 361569"/>
                  <a:gd name="connsiteY33" fmla="*/ 344805 h 476250"/>
                  <a:gd name="connsiteX34" fmla="*/ 238411 w 361569"/>
                  <a:gd name="connsiteY34" fmla="*/ 342900 h 476250"/>
                  <a:gd name="connsiteX35" fmla="*/ 275939 w 361569"/>
                  <a:gd name="connsiteY35" fmla="*/ 305753 h 476250"/>
                  <a:gd name="connsiteX36" fmla="*/ 275939 w 361569"/>
                  <a:gd name="connsiteY36" fmla="*/ 339090 h 476250"/>
                  <a:gd name="connsiteX37" fmla="*/ 270129 w 361569"/>
                  <a:gd name="connsiteY37" fmla="*/ 344805 h 476250"/>
                  <a:gd name="connsiteX38" fmla="*/ 270129 w 361569"/>
                  <a:gd name="connsiteY38" fmla="*/ 357188 h 476250"/>
                  <a:gd name="connsiteX39" fmla="*/ 306705 w 361569"/>
                  <a:gd name="connsiteY39" fmla="*/ 393382 h 476250"/>
                  <a:gd name="connsiteX40" fmla="*/ 343281 w 361569"/>
                  <a:gd name="connsiteY40" fmla="*/ 357188 h 476250"/>
                  <a:gd name="connsiteX41" fmla="*/ 343281 w 361569"/>
                  <a:gd name="connsiteY41" fmla="*/ 344805 h 476250"/>
                  <a:gd name="connsiteX42" fmla="*/ 337471 w 361569"/>
                  <a:gd name="connsiteY42" fmla="*/ 339090 h 476250"/>
                  <a:gd name="connsiteX43" fmla="*/ 337471 w 361569"/>
                  <a:gd name="connsiteY43" fmla="*/ 106680 h 476250"/>
                  <a:gd name="connsiteX44" fmla="*/ 355759 w 361569"/>
                  <a:gd name="connsiteY44" fmla="*/ 106680 h 476250"/>
                  <a:gd name="connsiteX45" fmla="*/ 361569 w 361569"/>
                  <a:gd name="connsiteY45" fmla="*/ 100965 h 476250"/>
                  <a:gd name="connsiteX46" fmla="*/ 361569 w 361569"/>
                  <a:gd name="connsiteY46" fmla="*/ 53340 h 476250"/>
                  <a:gd name="connsiteX47" fmla="*/ 354997 w 361569"/>
                  <a:gd name="connsiteY47" fmla="*/ 46672 h 476250"/>
                  <a:gd name="connsiteX48" fmla="*/ 301181 w 361569"/>
                  <a:gd name="connsiteY48" fmla="*/ 46672 h 476250"/>
                  <a:gd name="connsiteX49" fmla="*/ 277178 w 361569"/>
                  <a:gd name="connsiteY49" fmla="*/ 46672 h 476250"/>
                  <a:gd name="connsiteX50" fmla="*/ 277178 w 361569"/>
                  <a:gd name="connsiteY50" fmla="*/ 10478 h 476250"/>
                  <a:gd name="connsiteX51" fmla="*/ 301181 w 361569"/>
                  <a:gd name="connsiteY51" fmla="*/ 10478 h 476250"/>
                  <a:gd name="connsiteX52" fmla="*/ 301181 w 361569"/>
                  <a:gd name="connsiteY52" fmla="*/ 46672 h 476250"/>
                  <a:gd name="connsiteX53" fmla="*/ 264605 w 361569"/>
                  <a:gd name="connsiteY53" fmla="*/ 46672 h 476250"/>
                  <a:gd name="connsiteX54" fmla="*/ 96298 w 361569"/>
                  <a:gd name="connsiteY54" fmla="*/ 46672 h 476250"/>
                  <a:gd name="connsiteX55" fmla="*/ 96298 w 361569"/>
                  <a:gd name="connsiteY55" fmla="*/ 10478 h 476250"/>
                  <a:gd name="connsiteX56" fmla="*/ 114586 w 361569"/>
                  <a:gd name="connsiteY56" fmla="*/ 10478 h 476250"/>
                  <a:gd name="connsiteX57" fmla="*/ 114586 w 361569"/>
                  <a:gd name="connsiteY57" fmla="*/ 28575 h 476250"/>
                  <a:gd name="connsiteX58" fmla="*/ 120396 w 361569"/>
                  <a:gd name="connsiteY58" fmla="*/ 34290 h 476250"/>
                  <a:gd name="connsiteX59" fmla="*/ 126206 w 361569"/>
                  <a:gd name="connsiteY59" fmla="*/ 28575 h 476250"/>
                  <a:gd name="connsiteX60" fmla="*/ 126206 w 361569"/>
                  <a:gd name="connsiteY60" fmla="*/ 10478 h 476250"/>
                  <a:gd name="connsiteX61" fmla="*/ 138684 w 361569"/>
                  <a:gd name="connsiteY61" fmla="*/ 10478 h 476250"/>
                  <a:gd name="connsiteX62" fmla="*/ 138684 w 361569"/>
                  <a:gd name="connsiteY62" fmla="*/ 28575 h 476250"/>
                  <a:gd name="connsiteX63" fmla="*/ 144494 w 361569"/>
                  <a:gd name="connsiteY63" fmla="*/ 34290 h 476250"/>
                  <a:gd name="connsiteX64" fmla="*/ 150304 w 361569"/>
                  <a:gd name="connsiteY64" fmla="*/ 28575 h 476250"/>
                  <a:gd name="connsiteX65" fmla="*/ 150304 w 361569"/>
                  <a:gd name="connsiteY65" fmla="*/ 10478 h 476250"/>
                  <a:gd name="connsiteX66" fmla="*/ 162782 w 361569"/>
                  <a:gd name="connsiteY66" fmla="*/ 10478 h 476250"/>
                  <a:gd name="connsiteX67" fmla="*/ 162782 w 361569"/>
                  <a:gd name="connsiteY67" fmla="*/ 28575 h 476250"/>
                  <a:gd name="connsiteX68" fmla="*/ 168593 w 361569"/>
                  <a:gd name="connsiteY68" fmla="*/ 34290 h 476250"/>
                  <a:gd name="connsiteX69" fmla="*/ 174403 w 361569"/>
                  <a:gd name="connsiteY69" fmla="*/ 28575 h 476250"/>
                  <a:gd name="connsiteX70" fmla="*/ 174403 w 361569"/>
                  <a:gd name="connsiteY70" fmla="*/ 10478 h 476250"/>
                  <a:gd name="connsiteX71" fmla="*/ 186881 w 361569"/>
                  <a:gd name="connsiteY71" fmla="*/ 10478 h 476250"/>
                  <a:gd name="connsiteX72" fmla="*/ 186881 w 361569"/>
                  <a:gd name="connsiteY72" fmla="*/ 28575 h 476250"/>
                  <a:gd name="connsiteX73" fmla="*/ 192691 w 361569"/>
                  <a:gd name="connsiteY73" fmla="*/ 34290 h 476250"/>
                  <a:gd name="connsiteX74" fmla="*/ 198501 w 361569"/>
                  <a:gd name="connsiteY74" fmla="*/ 28575 h 476250"/>
                  <a:gd name="connsiteX75" fmla="*/ 198501 w 361569"/>
                  <a:gd name="connsiteY75" fmla="*/ 10478 h 476250"/>
                  <a:gd name="connsiteX76" fmla="*/ 210979 w 361569"/>
                  <a:gd name="connsiteY76" fmla="*/ 10478 h 476250"/>
                  <a:gd name="connsiteX77" fmla="*/ 210979 w 361569"/>
                  <a:gd name="connsiteY77" fmla="*/ 28575 h 476250"/>
                  <a:gd name="connsiteX78" fmla="*/ 216789 w 361569"/>
                  <a:gd name="connsiteY78" fmla="*/ 34290 h 476250"/>
                  <a:gd name="connsiteX79" fmla="*/ 222599 w 361569"/>
                  <a:gd name="connsiteY79" fmla="*/ 28575 h 476250"/>
                  <a:gd name="connsiteX80" fmla="*/ 222599 w 361569"/>
                  <a:gd name="connsiteY80" fmla="*/ 10478 h 476250"/>
                  <a:gd name="connsiteX81" fmla="*/ 235077 w 361569"/>
                  <a:gd name="connsiteY81" fmla="*/ 10478 h 476250"/>
                  <a:gd name="connsiteX82" fmla="*/ 235077 w 361569"/>
                  <a:gd name="connsiteY82" fmla="*/ 28575 h 476250"/>
                  <a:gd name="connsiteX83" fmla="*/ 240887 w 361569"/>
                  <a:gd name="connsiteY83" fmla="*/ 34290 h 476250"/>
                  <a:gd name="connsiteX84" fmla="*/ 246698 w 361569"/>
                  <a:gd name="connsiteY84" fmla="*/ 28575 h 476250"/>
                  <a:gd name="connsiteX85" fmla="*/ 246698 w 361569"/>
                  <a:gd name="connsiteY85" fmla="*/ 10478 h 476250"/>
                  <a:gd name="connsiteX86" fmla="*/ 264986 w 361569"/>
                  <a:gd name="connsiteY86" fmla="*/ 10478 h 476250"/>
                  <a:gd name="connsiteX87" fmla="*/ 264986 w 361569"/>
                  <a:gd name="connsiteY87" fmla="*/ 46672 h 476250"/>
                  <a:gd name="connsiteX88" fmla="*/ 60674 w 361569"/>
                  <a:gd name="connsiteY88" fmla="*/ 11430 h 476250"/>
                  <a:gd name="connsiteX89" fmla="*/ 84677 w 361569"/>
                  <a:gd name="connsiteY89" fmla="*/ 11430 h 476250"/>
                  <a:gd name="connsiteX90" fmla="*/ 84677 w 361569"/>
                  <a:gd name="connsiteY90" fmla="*/ 47625 h 476250"/>
                  <a:gd name="connsiteX91" fmla="*/ 60674 w 361569"/>
                  <a:gd name="connsiteY91" fmla="*/ 47625 h 476250"/>
                  <a:gd name="connsiteX92" fmla="*/ 60674 w 361569"/>
                  <a:gd name="connsiteY92" fmla="*/ 11430 h 476250"/>
                  <a:gd name="connsiteX93" fmla="*/ 277082 w 361569"/>
                  <a:gd name="connsiteY93" fmla="*/ 106680 h 476250"/>
                  <a:gd name="connsiteX94" fmla="*/ 277082 w 361569"/>
                  <a:gd name="connsiteY94" fmla="*/ 220028 h 476250"/>
                  <a:gd name="connsiteX95" fmla="*/ 84677 w 361569"/>
                  <a:gd name="connsiteY95" fmla="*/ 220028 h 476250"/>
                  <a:gd name="connsiteX96" fmla="*/ 84677 w 361569"/>
                  <a:gd name="connsiteY96" fmla="*/ 106680 h 476250"/>
                  <a:gd name="connsiteX97" fmla="*/ 277082 w 361569"/>
                  <a:gd name="connsiteY97" fmla="*/ 106680 h 476250"/>
                  <a:gd name="connsiteX98" fmla="*/ 325184 w 361569"/>
                  <a:gd name="connsiteY98" fmla="*/ 154305 h 476250"/>
                  <a:gd name="connsiteX99" fmla="*/ 288608 w 361569"/>
                  <a:gd name="connsiteY99" fmla="*/ 154305 h 476250"/>
                  <a:gd name="connsiteX100" fmla="*/ 288608 w 361569"/>
                  <a:gd name="connsiteY100" fmla="*/ 141923 h 476250"/>
                  <a:gd name="connsiteX101" fmla="*/ 325184 w 361569"/>
                  <a:gd name="connsiteY101" fmla="*/ 141923 h 476250"/>
                  <a:gd name="connsiteX102" fmla="*/ 325184 w 361569"/>
                  <a:gd name="connsiteY102" fmla="*/ 154305 h 476250"/>
                  <a:gd name="connsiteX103" fmla="*/ 36576 w 361569"/>
                  <a:gd name="connsiteY103" fmla="*/ 141923 h 476250"/>
                  <a:gd name="connsiteX104" fmla="*/ 73152 w 361569"/>
                  <a:gd name="connsiteY104" fmla="*/ 141923 h 476250"/>
                  <a:gd name="connsiteX105" fmla="*/ 73152 w 361569"/>
                  <a:gd name="connsiteY105" fmla="*/ 154305 h 476250"/>
                  <a:gd name="connsiteX106" fmla="*/ 36576 w 361569"/>
                  <a:gd name="connsiteY106" fmla="*/ 154305 h 476250"/>
                  <a:gd name="connsiteX107" fmla="*/ 36576 w 361569"/>
                  <a:gd name="connsiteY107" fmla="*/ 141923 h 476250"/>
                  <a:gd name="connsiteX108" fmla="*/ 84677 w 361569"/>
                  <a:gd name="connsiteY108" fmla="*/ 231458 h 476250"/>
                  <a:gd name="connsiteX109" fmla="*/ 277082 w 361569"/>
                  <a:gd name="connsiteY109" fmla="*/ 231458 h 476250"/>
                  <a:gd name="connsiteX110" fmla="*/ 277082 w 361569"/>
                  <a:gd name="connsiteY110" fmla="*/ 243840 h 476250"/>
                  <a:gd name="connsiteX111" fmla="*/ 84677 w 361569"/>
                  <a:gd name="connsiteY111" fmla="*/ 243840 h 476250"/>
                  <a:gd name="connsiteX112" fmla="*/ 84677 w 361569"/>
                  <a:gd name="connsiteY112" fmla="*/ 231458 h 476250"/>
                  <a:gd name="connsiteX113" fmla="*/ 72200 w 361569"/>
                  <a:gd name="connsiteY113" fmla="*/ 130492 h 476250"/>
                  <a:gd name="connsiteX114" fmla="*/ 35624 w 361569"/>
                  <a:gd name="connsiteY114" fmla="*/ 130492 h 476250"/>
                  <a:gd name="connsiteX115" fmla="*/ 35624 w 361569"/>
                  <a:gd name="connsiteY115" fmla="*/ 106680 h 476250"/>
                  <a:gd name="connsiteX116" fmla="*/ 72200 w 361569"/>
                  <a:gd name="connsiteY116" fmla="*/ 106680 h 476250"/>
                  <a:gd name="connsiteX117" fmla="*/ 72200 w 361569"/>
                  <a:gd name="connsiteY117" fmla="*/ 130492 h 476250"/>
                  <a:gd name="connsiteX118" fmla="*/ 78962 w 361569"/>
                  <a:gd name="connsiteY118" fmla="*/ 356235 h 476250"/>
                  <a:gd name="connsiteX119" fmla="*/ 54959 w 361569"/>
                  <a:gd name="connsiteY119" fmla="*/ 380048 h 476250"/>
                  <a:gd name="connsiteX120" fmla="*/ 30956 w 361569"/>
                  <a:gd name="connsiteY120" fmla="*/ 356235 h 476250"/>
                  <a:gd name="connsiteX121" fmla="*/ 30956 w 361569"/>
                  <a:gd name="connsiteY121" fmla="*/ 350520 h 476250"/>
                  <a:gd name="connsiteX122" fmla="*/ 79058 w 361569"/>
                  <a:gd name="connsiteY122" fmla="*/ 350520 h 476250"/>
                  <a:gd name="connsiteX123" fmla="*/ 79058 w 361569"/>
                  <a:gd name="connsiteY123" fmla="*/ 356235 h 476250"/>
                  <a:gd name="connsiteX124" fmla="*/ 36576 w 361569"/>
                  <a:gd name="connsiteY124" fmla="*/ 339090 h 476250"/>
                  <a:gd name="connsiteX125" fmla="*/ 36576 w 361569"/>
                  <a:gd name="connsiteY125" fmla="*/ 165735 h 476250"/>
                  <a:gd name="connsiteX126" fmla="*/ 73152 w 361569"/>
                  <a:gd name="connsiteY126" fmla="*/ 165735 h 476250"/>
                  <a:gd name="connsiteX127" fmla="*/ 73152 w 361569"/>
                  <a:gd name="connsiteY127" fmla="*/ 338138 h 476250"/>
                  <a:gd name="connsiteX128" fmla="*/ 36576 w 361569"/>
                  <a:gd name="connsiteY128" fmla="*/ 338138 h 476250"/>
                  <a:gd name="connsiteX129" fmla="*/ 36576 w 361569"/>
                  <a:gd name="connsiteY129" fmla="*/ 339090 h 476250"/>
                  <a:gd name="connsiteX130" fmla="*/ 192405 w 361569"/>
                  <a:gd name="connsiteY130" fmla="*/ 451485 h 476250"/>
                  <a:gd name="connsiteX131" fmla="*/ 179927 w 361569"/>
                  <a:gd name="connsiteY131" fmla="*/ 463868 h 476250"/>
                  <a:gd name="connsiteX132" fmla="*/ 167450 w 361569"/>
                  <a:gd name="connsiteY132" fmla="*/ 451485 h 476250"/>
                  <a:gd name="connsiteX133" fmla="*/ 167450 w 361569"/>
                  <a:gd name="connsiteY133" fmla="*/ 409575 h 476250"/>
                  <a:gd name="connsiteX134" fmla="*/ 191453 w 361569"/>
                  <a:gd name="connsiteY134" fmla="*/ 409575 h 476250"/>
                  <a:gd name="connsiteX135" fmla="*/ 191453 w 361569"/>
                  <a:gd name="connsiteY135" fmla="*/ 451485 h 476250"/>
                  <a:gd name="connsiteX136" fmla="*/ 192405 w 361569"/>
                  <a:gd name="connsiteY136" fmla="*/ 451485 h 476250"/>
                  <a:gd name="connsiteX137" fmla="*/ 205931 w 361569"/>
                  <a:gd name="connsiteY137" fmla="*/ 398145 h 476250"/>
                  <a:gd name="connsiteX138" fmla="*/ 155924 w 361569"/>
                  <a:gd name="connsiteY138" fmla="*/ 398145 h 476250"/>
                  <a:gd name="connsiteX139" fmla="*/ 151162 w 361569"/>
                  <a:gd name="connsiteY139" fmla="*/ 393382 h 476250"/>
                  <a:gd name="connsiteX140" fmla="*/ 151162 w 361569"/>
                  <a:gd name="connsiteY140" fmla="*/ 368618 h 476250"/>
                  <a:gd name="connsiteX141" fmla="*/ 211741 w 361569"/>
                  <a:gd name="connsiteY141" fmla="*/ 368618 h 476250"/>
                  <a:gd name="connsiteX142" fmla="*/ 211741 w 361569"/>
                  <a:gd name="connsiteY142" fmla="*/ 393382 h 476250"/>
                  <a:gd name="connsiteX143" fmla="*/ 205931 w 361569"/>
                  <a:gd name="connsiteY143" fmla="*/ 398145 h 476250"/>
                  <a:gd name="connsiteX144" fmla="*/ 210693 w 361569"/>
                  <a:gd name="connsiteY144" fmla="*/ 356235 h 476250"/>
                  <a:gd name="connsiteX145" fmla="*/ 150114 w 361569"/>
                  <a:gd name="connsiteY145" fmla="*/ 356235 h 476250"/>
                  <a:gd name="connsiteX146" fmla="*/ 150114 w 361569"/>
                  <a:gd name="connsiteY146" fmla="*/ 343853 h 476250"/>
                  <a:gd name="connsiteX147" fmla="*/ 210693 w 361569"/>
                  <a:gd name="connsiteY147" fmla="*/ 343853 h 476250"/>
                  <a:gd name="connsiteX148" fmla="*/ 210693 w 361569"/>
                  <a:gd name="connsiteY148" fmla="*/ 356235 h 476250"/>
                  <a:gd name="connsiteX149" fmla="*/ 231934 w 361569"/>
                  <a:gd name="connsiteY149" fmla="*/ 332423 h 476250"/>
                  <a:gd name="connsiteX150" fmla="*/ 128969 w 361569"/>
                  <a:gd name="connsiteY150" fmla="*/ 332423 h 476250"/>
                  <a:gd name="connsiteX151" fmla="*/ 84677 w 361569"/>
                  <a:gd name="connsiteY151" fmla="*/ 288608 h 476250"/>
                  <a:gd name="connsiteX152" fmla="*/ 84677 w 361569"/>
                  <a:gd name="connsiteY152" fmla="*/ 255270 h 476250"/>
                  <a:gd name="connsiteX153" fmla="*/ 277082 w 361569"/>
                  <a:gd name="connsiteY153" fmla="*/ 255270 h 476250"/>
                  <a:gd name="connsiteX154" fmla="*/ 277082 w 361569"/>
                  <a:gd name="connsiteY154" fmla="*/ 288608 h 476250"/>
                  <a:gd name="connsiteX155" fmla="*/ 231934 w 361569"/>
                  <a:gd name="connsiteY155" fmla="*/ 332423 h 476250"/>
                  <a:gd name="connsiteX156" fmla="*/ 330994 w 361569"/>
                  <a:gd name="connsiteY156" fmla="*/ 356235 h 476250"/>
                  <a:gd name="connsiteX157" fmla="*/ 306991 w 361569"/>
                  <a:gd name="connsiteY157" fmla="*/ 380048 h 476250"/>
                  <a:gd name="connsiteX158" fmla="*/ 282988 w 361569"/>
                  <a:gd name="connsiteY158" fmla="*/ 356235 h 476250"/>
                  <a:gd name="connsiteX159" fmla="*/ 282988 w 361569"/>
                  <a:gd name="connsiteY159" fmla="*/ 350520 h 476250"/>
                  <a:gd name="connsiteX160" fmla="*/ 331089 w 361569"/>
                  <a:gd name="connsiteY160" fmla="*/ 350520 h 476250"/>
                  <a:gd name="connsiteX161" fmla="*/ 331089 w 361569"/>
                  <a:gd name="connsiteY161" fmla="*/ 356235 h 476250"/>
                  <a:gd name="connsiteX162" fmla="*/ 288608 w 361569"/>
                  <a:gd name="connsiteY162" fmla="*/ 339090 h 476250"/>
                  <a:gd name="connsiteX163" fmla="*/ 288608 w 361569"/>
                  <a:gd name="connsiteY163" fmla="*/ 166688 h 476250"/>
                  <a:gd name="connsiteX164" fmla="*/ 325184 w 361569"/>
                  <a:gd name="connsiteY164" fmla="*/ 166688 h 476250"/>
                  <a:gd name="connsiteX165" fmla="*/ 325184 w 361569"/>
                  <a:gd name="connsiteY165" fmla="*/ 339090 h 476250"/>
                  <a:gd name="connsiteX166" fmla="*/ 288608 w 361569"/>
                  <a:gd name="connsiteY166" fmla="*/ 339090 h 476250"/>
                  <a:gd name="connsiteX167" fmla="*/ 325184 w 361569"/>
                  <a:gd name="connsiteY167" fmla="*/ 130492 h 476250"/>
                  <a:gd name="connsiteX168" fmla="*/ 288608 w 361569"/>
                  <a:gd name="connsiteY168" fmla="*/ 130492 h 476250"/>
                  <a:gd name="connsiteX169" fmla="*/ 288608 w 361569"/>
                  <a:gd name="connsiteY169" fmla="*/ 106680 h 476250"/>
                  <a:gd name="connsiteX170" fmla="*/ 325184 w 361569"/>
                  <a:gd name="connsiteY170" fmla="*/ 106680 h 476250"/>
                  <a:gd name="connsiteX171" fmla="*/ 325184 w 361569"/>
                  <a:gd name="connsiteY171" fmla="*/ 130492 h 476250"/>
                  <a:gd name="connsiteX172" fmla="*/ 349282 w 361569"/>
                  <a:gd name="connsiteY172" fmla="*/ 94298 h 476250"/>
                  <a:gd name="connsiteX173" fmla="*/ 12573 w 361569"/>
                  <a:gd name="connsiteY173" fmla="*/ 94298 h 476250"/>
                  <a:gd name="connsiteX174" fmla="*/ 12573 w 361569"/>
                  <a:gd name="connsiteY174" fmla="*/ 58103 h 476250"/>
                  <a:gd name="connsiteX175" fmla="*/ 349282 w 361569"/>
                  <a:gd name="connsiteY175" fmla="*/ 58103 h 476250"/>
                  <a:gd name="connsiteX176" fmla="*/ 349282 w 361569"/>
                  <a:gd name="connsiteY176" fmla="*/ 94298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361569" h="476250">
                    <a:moveTo>
                      <a:pt x="354997" y="46672"/>
                    </a:moveTo>
                    <a:lnTo>
                      <a:pt x="312706" y="46672"/>
                    </a:lnTo>
                    <a:lnTo>
                      <a:pt x="312706" y="5715"/>
                    </a:lnTo>
                    <a:cubicBezTo>
                      <a:pt x="312706" y="2858"/>
                      <a:pt x="309848" y="0"/>
                      <a:pt x="306896" y="0"/>
                    </a:cubicBezTo>
                    <a:cubicBezTo>
                      <a:pt x="294418" y="0"/>
                      <a:pt x="66389" y="0"/>
                      <a:pt x="53912" y="0"/>
                    </a:cubicBezTo>
                    <a:cubicBezTo>
                      <a:pt x="51054" y="0"/>
                      <a:pt x="48101" y="2858"/>
                      <a:pt x="48101" y="5715"/>
                    </a:cubicBezTo>
                    <a:lnTo>
                      <a:pt x="48101" y="47625"/>
                    </a:lnTo>
                    <a:lnTo>
                      <a:pt x="5810" y="47625"/>
                    </a:lnTo>
                    <a:cubicBezTo>
                      <a:pt x="2953" y="47625"/>
                      <a:pt x="0" y="50483"/>
                      <a:pt x="0" y="53340"/>
                    </a:cubicBezTo>
                    <a:lnTo>
                      <a:pt x="0" y="100965"/>
                    </a:lnTo>
                    <a:cubicBezTo>
                      <a:pt x="0" y="103823"/>
                      <a:pt x="2858" y="106680"/>
                      <a:pt x="5810" y="106680"/>
                    </a:cubicBezTo>
                    <a:lnTo>
                      <a:pt x="24098" y="106680"/>
                    </a:lnTo>
                    <a:lnTo>
                      <a:pt x="24098" y="339090"/>
                    </a:lnTo>
                    <a:cubicBezTo>
                      <a:pt x="21241" y="339090"/>
                      <a:pt x="18288" y="341948"/>
                      <a:pt x="18288" y="344805"/>
                    </a:cubicBezTo>
                    <a:lnTo>
                      <a:pt x="18288" y="357188"/>
                    </a:lnTo>
                    <a:cubicBezTo>
                      <a:pt x="18288" y="377190"/>
                      <a:pt x="34671" y="393382"/>
                      <a:pt x="54864" y="393382"/>
                    </a:cubicBezTo>
                    <a:cubicBezTo>
                      <a:pt x="75057" y="393382"/>
                      <a:pt x="91440" y="377190"/>
                      <a:pt x="91440" y="357188"/>
                    </a:cubicBezTo>
                    <a:lnTo>
                      <a:pt x="91440" y="344805"/>
                    </a:lnTo>
                    <a:cubicBezTo>
                      <a:pt x="91440" y="341948"/>
                      <a:pt x="88583" y="339090"/>
                      <a:pt x="85630" y="339090"/>
                    </a:cubicBezTo>
                    <a:lnTo>
                      <a:pt x="85630" y="305753"/>
                    </a:lnTo>
                    <a:lnTo>
                      <a:pt x="123158" y="342900"/>
                    </a:lnTo>
                    <a:cubicBezTo>
                      <a:pt x="124111" y="343853"/>
                      <a:pt x="126016" y="344805"/>
                      <a:pt x="126968" y="344805"/>
                    </a:cubicBezTo>
                    <a:lnTo>
                      <a:pt x="138494" y="344805"/>
                    </a:lnTo>
                    <a:lnTo>
                      <a:pt x="138494" y="393382"/>
                    </a:lnTo>
                    <a:cubicBezTo>
                      <a:pt x="138494" y="402907"/>
                      <a:pt x="146209" y="410528"/>
                      <a:pt x="155829" y="410528"/>
                    </a:cubicBezTo>
                    <a:lnTo>
                      <a:pt x="156782" y="410528"/>
                    </a:lnTo>
                    <a:lnTo>
                      <a:pt x="156782" y="452438"/>
                    </a:lnTo>
                    <a:cubicBezTo>
                      <a:pt x="156782" y="465773"/>
                      <a:pt x="167354" y="476250"/>
                      <a:pt x="180785" y="476250"/>
                    </a:cubicBezTo>
                    <a:cubicBezTo>
                      <a:pt x="194215" y="476250"/>
                      <a:pt x="204788" y="465773"/>
                      <a:pt x="204788" y="452438"/>
                    </a:cubicBezTo>
                    <a:lnTo>
                      <a:pt x="204788" y="410528"/>
                    </a:lnTo>
                    <a:lnTo>
                      <a:pt x="205740" y="410528"/>
                    </a:lnTo>
                    <a:cubicBezTo>
                      <a:pt x="215360" y="410528"/>
                      <a:pt x="223076" y="402907"/>
                      <a:pt x="223076" y="393382"/>
                    </a:cubicBezTo>
                    <a:lnTo>
                      <a:pt x="223076" y="344805"/>
                    </a:lnTo>
                    <a:lnTo>
                      <a:pt x="234601" y="344805"/>
                    </a:lnTo>
                    <a:cubicBezTo>
                      <a:pt x="236506" y="344805"/>
                      <a:pt x="237458" y="343853"/>
                      <a:pt x="238411" y="342900"/>
                    </a:cubicBezTo>
                    <a:lnTo>
                      <a:pt x="275939" y="305753"/>
                    </a:lnTo>
                    <a:lnTo>
                      <a:pt x="275939" y="339090"/>
                    </a:lnTo>
                    <a:cubicBezTo>
                      <a:pt x="273082" y="339090"/>
                      <a:pt x="270129" y="341948"/>
                      <a:pt x="270129" y="344805"/>
                    </a:cubicBezTo>
                    <a:lnTo>
                      <a:pt x="270129" y="357188"/>
                    </a:lnTo>
                    <a:cubicBezTo>
                      <a:pt x="270129" y="377190"/>
                      <a:pt x="286512" y="393382"/>
                      <a:pt x="306705" y="393382"/>
                    </a:cubicBezTo>
                    <a:cubicBezTo>
                      <a:pt x="326898" y="393382"/>
                      <a:pt x="343281" y="377190"/>
                      <a:pt x="343281" y="357188"/>
                    </a:cubicBezTo>
                    <a:lnTo>
                      <a:pt x="343281" y="344805"/>
                    </a:lnTo>
                    <a:cubicBezTo>
                      <a:pt x="343281" y="341948"/>
                      <a:pt x="340424" y="339090"/>
                      <a:pt x="337471" y="339090"/>
                    </a:cubicBezTo>
                    <a:lnTo>
                      <a:pt x="337471" y="106680"/>
                    </a:lnTo>
                    <a:lnTo>
                      <a:pt x="355759" y="106680"/>
                    </a:lnTo>
                    <a:cubicBezTo>
                      <a:pt x="358616" y="106680"/>
                      <a:pt x="361569" y="103823"/>
                      <a:pt x="361569" y="100965"/>
                    </a:cubicBezTo>
                    <a:lnTo>
                      <a:pt x="361569" y="53340"/>
                    </a:lnTo>
                    <a:cubicBezTo>
                      <a:pt x="360807" y="49530"/>
                      <a:pt x="357950" y="46672"/>
                      <a:pt x="354997" y="46672"/>
                    </a:cubicBezTo>
                    <a:close/>
                    <a:moveTo>
                      <a:pt x="301181" y="46672"/>
                    </a:moveTo>
                    <a:lnTo>
                      <a:pt x="277178" y="46672"/>
                    </a:lnTo>
                    <a:lnTo>
                      <a:pt x="277178" y="10478"/>
                    </a:lnTo>
                    <a:lnTo>
                      <a:pt x="301181" y="10478"/>
                    </a:lnTo>
                    <a:lnTo>
                      <a:pt x="301181" y="46672"/>
                    </a:lnTo>
                    <a:close/>
                    <a:moveTo>
                      <a:pt x="264605" y="46672"/>
                    </a:moveTo>
                    <a:lnTo>
                      <a:pt x="96298" y="46672"/>
                    </a:lnTo>
                    <a:lnTo>
                      <a:pt x="96298" y="10478"/>
                    </a:lnTo>
                    <a:lnTo>
                      <a:pt x="114586" y="10478"/>
                    </a:lnTo>
                    <a:lnTo>
                      <a:pt x="114586" y="28575"/>
                    </a:lnTo>
                    <a:cubicBezTo>
                      <a:pt x="114586" y="31433"/>
                      <a:pt x="117443" y="34290"/>
                      <a:pt x="120396" y="34290"/>
                    </a:cubicBezTo>
                    <a:cubicBezTo>
                      <a:pt x="123254" y="34290"/>
                      <a:pt x="126206" y="31433"/>
                      <a:pt x="126206" y="28575"/>
                    </a:cubicBezTo>
                    <a:lnTo>
                      <a:pt x="126206" y="10478"/>
                    </a:lnTo>
                    <a:lnTo>
                      <a:pt x="138684" y="10478"/>
                    </a:lnTo>
                    <a:lnTo>
                      <a:pt x="138684" y="28575"/>
                    </a:lnTo>
                    <a:cubicBezTo>
                      <a:pt x="138684" y="31433"/>
                      <a:pt x="141542" y="34290"/>
                      <a:pt x="144494" y="34290"/>
                    </a:cubicBezTo>
                    <a:cubicBezTo>
                      <a:pt x="147352" y="34290"/>
                      <a:pt x="150304" y="31433"/>
                      <a:pt x="150304" y="28575"/>
                    </a:cubicBezTo>
                    <a:lnTo>
                      <a:pt x="150304" y="10478"/>
                    </a:lnTo>
                    <a:lnTo>
                      <a:pt x="162782" y="10478"/>
                    </a:lnTo>
                    <a:lnTo>
                      <a:pt x="162782" y="28575"/>
                    </a:lnTo>
                    <a:cubicBezTo>
                      <a:pt x="162782" y="31433"/>
                      <a:pt x="165640" y="34290"/>
                      <a:pt x="168593" y="34290"/>
                    </a:cubicBezTo>
                    <a:cubicBezTo>
                      <a:pt x="171450" y="34290"/>
                      <a:pt x="174403" y="31433"/>
                      <a:pt x="174403" y="28575"/>
                    </a:cubicBezTo>
                    <a:lnTo>
                      <a:pt x="174403" y="10478"/>
                    </a:lnTo>
                    <a:lnTo>
                      <a:pt x="186881" y="10478"/>
                    </a:lnTo>
                    <a:lnTo>
                      <a:pt x="186881" y="28575"/>
                    </a:lnTo>
                    <a:cubicBezTo>
                      <a:pt x="186881" y="31433"/>
                      <a:pt x="189738" y="34290"/>
                      <a:pt x="192691" y="34290"/>
                    </a:cubicBezTo>
                    <a:cubicBezTo>
                      <a:pt x="195548" y="34290"/>
                      <a:pt x="198501" y="31433"/>
                      <a:pt x="198501" y="28575"/>
                    </a:cubicBezTo>
                    <a:lnTo>
                      <a:pt x="198501" y="10478"/>
                    </a:lnTo>
                    <a:lnTo>
                      <a:pt x="210979" y="10478"/>
                    </a:lnTo>
                    <a:lnTo>
                      <a:pt x="210979" y="28575"/>
                    </a:lnTo>
                    <a:cubicBezTo>
                      <a:pt x="210979" y="31433"/>
                      <a:pt x="213836" y="34290"/>
                      <a:pt x="216789" y="34290"/>
                    </a:cubicBezTo>
                    <a:cubicBezTo>
                      <a:pt x="219647" y="34290"/>
                      <a:pt x="222599" y="31433"/>
                      <a:pt x="222599" y="28575"/>
                    </a:cubicBezTo>
                    <a:lnTo>
                      <a:pt x="222599" y="10478"/>
                    </a:lnTo>
                    <a:lnTo>
                      <a:pt x="235077" y="10478"/>
                    </a:lnTo>
                    <a:lnTo>
                      <a:pt x="235077" y="28575"/>
                    </a:lnTo>
                    <a:cubicBezTo>
                      <a:pt x="235077" y="31433"/>
                      <a:pt x="237935" y="34290"/>
                      <a:pt x="240887" y="34290"/>
                    </a:cubicBezTo>
                    <a:cubicBezTo>
                      <a:pt x="243745" y="34290"/>
                      <a:pt x="246698" y="31433"/>
                      <a:pt x="246698" y="28575"/>
                    </a:cubicBezTo>
                    <a:lnTo>
                      <a:pt x="246698" y="10478"/>
                    </a:lnTo>
                    <a:lnTo>
                      <a:pt x="264986" y="10478"/>
                    </a:lnTo>
                    <a:lnTo>
                      <a:pt x="264986" y="46672"/>
                    </a:lnTo>
                    <a:close/>
                    <a:moveTo>
                      <a:pt x="60674" y="11430"/>
                    </a:moveTo>
                    <a:lnTo>
                      <a:pt x="84677" y="11430"/>
                    </a:lnTo>
                    <a:lnTo>
                      <a:pt x="84677" y="47625"/>
                    </a:lnTo>
                    <a:lnTo>
                      <a:pt x="60674" y="47625"/>
                    </a:lnTo>
                    <a:lnTo>
                      <a:pt x="60674" y="11430"/>
                    </a:lnTo>
                    <a:close/>
                    <a:moveTo>
                      <a:pt x="277082" y="106680"/>
                    </a:moveTo>
                    <a:lnTo>
                      <a:pt x="277082" y="220028"/>
                    </a:lnTo>
                    <a:lnTo>
                      <a:pt x="84677" y="220028"/>
                    </a:lnTo>
                    <a:lnTo>
                      <a:pt x="84677" y="106680"/>
                    </a:lnTo>
                    <a:lnTo>
                      <a:pt x="277082" y="106680"/>
                    </a:lnTo>
                    <a:close/>
                    <a:moveTo>
                      <a:pt x="325184" y="154305"/>
                    </a:moveTo>
                    <a:lnTo>
                      <a:pt x="288608" y="154305"/>
                    </a:lnTo>
                    <a:lnTo>
                      <a:pt x="288608" y="141923"/>
                    </a:lnTo>
                    <a:lnTo>
                      <a:pt x="325184" y="141923"/>
                    </a:lnTo>
                    <a:lnTo>
                      <a:pt x="325184" y="154305"/>
                    </a:lnTo>
                    <a:close/>
                    <a:moveTo>
                      <a:pt x="36576" y="141923"/>
                    </a:moveTo>
                    <a:lnTo>
                      <a:pt x="73152" y="141923"/>
                    </a:lnTo>
                    <a:lnTo>
                      <a:pt x="73152" y="154305"/>
                    </a:lnTo>
                    <a:lnTo>
                      <a:pt x="36576" y="154305"/>
                    </a:lnTo>
                    <a:lnTo>
                      <a:pt x="36576" y="141923"/>
                    </a:lnTo>
                    <a:close/>
                    <a:moveTo>
                      <a:pt x="84677" y="231458"/>
                    </a:moveTo>
                    <a:lnTo>
                      <a:pt x="277082" y="231458"/>
                    </a:lnTo>
                    <a:lnTo>
                      <a:pt x="277082" y="243840"/>
                    </a:lnTo>
                    <a:lnTo>
                      <a:pt x="84677" y="243840"/>
                    </a:lnTo>
                    <a:lnTo>
                      <a:pt x="84677" y="231458"/>
                    </a:lnTo>
                    <a:close/>
                    <a:moveTo>
                      <a:pt x="72200" y="130492"/>
                    </a:moveTo>
                    <a:lnTo>
                      <a:pt x="35624" y="130492"/>
                    </a:lnTo>
                    <a:lnTo>
                      <a:pt x="35624" y="106680"/>
                    </a:lnTo>
                    <a:lnTo>
                      <a:pt x="72200" y="106680"/>
                    </a:lnTo>
                    <a:lnTo>
                      <a:pt x="72200" y="130492"/>
                    </a:lnTo>
                    <a:close/>
                    <a:moveTo>
                      <a:pt x="78962" y="356235"/>
                    </a:moveTo>
                    <a:cubicBezTo>
                      <a:pt x="78962" y="369570"/>
                      <a:pt x="68390" y="380048"/>
                      <a:pt x="54959" y="380048"/>
                    </a:cubicBezTo>
                    <a:cubicBezTo>
                      <a:pt x="41529" y="380048"/>
                      <a:pt x="30956" y="369570"/>
                      <a:pt x="30956" y="356235"/>
                    </a:cubicBezTo>
                    <a:lnTo>
                      <a:pt x="30956" y="350520"/>
                    </a:lnTo>
                    <a:lnTo>
                      <a:pt x="79058" y="350520"/>
                    </a:lnTo>
                    <a:lnTo>
                      <a:pt x="79058" y="356235"/>
                    </a:lnTo>
                    <a:close/>
                    <a:moveTo>
                      <a:pt x="36576" y="339090"/>
                    </a:moveTo>
                    <a:lnTo>
                      <a:pt x="36576" y="165735"/>
                    </a:lnTo>
                    <a:lnTo>
                      <a:pt x="73152" y="165735"/>
                    </a:lnTo>
                    <a:cubicBezTo>
                      <a:pt x="73152" y="183833"/>
                      <a:pt x="73152" y="320040"/>
                      <a:pt x="73152" y="338138"/>
                    </a:cubicBezTo>
                    <a:lnTo>
                      <a:pt x="36576" y="338138"/>
                    </a:lnTo>
                    <a:lnTo>
                      <a:pt x="36576" y="339090"/>
                    </a:lnTo>
                    <a:close/>
                    <a:moveTo>
                      <a:pt x="192405" y="451485"/>
                    </a:moveTo>
                    <a:cubicBezTo>
                      <a:pt x="192405" y="458153"/>
                      <a:pt x="186595" y="463868"/>
                      <a:pt x="179927" y="463868"/>
                    </a:cubicBezTo>
                    <a:cubicBezTo>
                      <a:pt x="173165" y="463868"/>
                      <a:pt x="167450" y="458153"/>
                      <a:pt x="167450" y="451485"/>
                    </a:cubicBezTo>
                    <a:lnTo>
                      <a:pt x="167450" y="409575"/>
                    </a:lnTo>
                    <a:lnTo>
                      <a:pt x="191453" y="409575"/>
                    </a:lnTo>
                    <a:lnTo>
                      <a:pt x="191453" y="451485"/>
                    </a:lnTo>
                    <a:lnTo>
                      <a:pt x="192405" y="451485"/>
                    </a:lnTo>
                    <a:close/>
                    <a:moveTo>
                      <a:pt x="205931" y="398145"/>
                    </a:moveTo>
                    <a:cubicBezTo>
                      <a:pt x="195358" y="398145"/>
                      <a:pt x="167450" y="398145"/>
                      <a:pt x="155924" y="398145"/>
                    </a:cubicBezTo>
                    <a:cubicBezTo>
                      <a:pt x="153067" y="398145"/>
                      <a:pt x="151162" y="396240"/>
                      <a:pt x="151162" y="393382"/>
                    </a:cubicBezTo>
                    <a:lnTo>
                      <a:pt x="151162" y="368618"/>
                    </a:lnTo>
                    <a:lnTo>
                      <a:pt x="211741" y="368618"/>
                    </a:lnTo>
                    <a:lnTo>
                      <a:pt x="211741" y="393382"/>
                    </a:lnTo>
                    <a:cubicBezTo>
                      <a:pt x="210693" y="396240"/>
                      <a:pt x="208788" y="398145"/>
                      <a:pt x="205931" y="398145"/>
                    </a:cubicBezTo>
                    <a:close/>
                    <a:moveTo>
                      <a:pt x="210693" y="356235"/>
                    </a:moveTo>
                    <a:lnTo>
                      <a:pt x="150114" y="356235"/>
                    </a:lnTo>
                    <a:lnTo>
                      <a:pt x="150114" y="343853"/>
                    </a:lnTo>
                    <a:lnTo>
                      <a:pt x="210693" y="343853"/>
                    </a:lnTo>
                    <a:lnTo>
                      <a:pt x="210693" y="356235"/>
                    </a:lnTo>
                    <a:close/>
                    <a:moveTo>
                      <a:pt x="231934" y="332423"/>
                    </a:moveTo>
                    <a:cubicBezTo>
                      <a:pt x="209836" y="332423"/>
                      <a:pt x="152114" y="332423"/>
                      <a:pt x="128969" y="332423"/>
                    </a:cubicBezTo>
                    <a:lnTo>
                      <a:pt x="84677" y="288608"/>
                    </a:lnTo>
                    <a:lnTo>
                      <a:pt x="84677" y="255270"/>
                    </a:lnTo>
                    <a:lnTo>
                      <a:pt x="277082" y="255270"/>
                    </a:lnTo>
                    <a:lnTo>
                      <a:pt x="277082" y="288608"/>
                    </a:lnTo>
                    <a:lnTo>
                      <a:pt x="231934" y="332423"/>
                    </a:lnTo>
                    <a:close/>
                    <a:moveTo>
                      <a:pt x="330994" y="356235"/>
                    </a:moveTo>
                    <a:cubicBezTo>
                      <a:pt x="330994" y="369570"/>
                      <a:pt x="320421" y="380048"/>
                      <a:pt x="306991" y="380048"/>
                    </a:cubicBezTo>
                    <a:cubicBezTo>
                      <a:pt x="293561" y="380048"/>
                      <a:pt x="282988" y="369570"/>
                      <a:pt x="282988" y="356235"/>
                    </a:cubicBezTo>
                    <a:lnTo>
                      <a:pt x="282988" y="350520"/>
                    </a:lnTo>
                    <a:lnTo>
                      <a:pt x="331089" y="350520"/>
                    </a:lnTo>
                    <a:lnTo>
                      <a:pt x="331089" y="356235"/>
                    </a:lnTo>
                    <a:close/>
                    <a:moveTo>
                      <a:pt x="288608" y="339090"/>
                    </a:moveTo>
                    <a:cubicBezTo>
                      <a:pt x="288608" y="320993"/>
                      <a:pt x="288608" y="184785"/>
                      <a:pt x="288608" y="166688"/>
                    </a:cubicBezTo>
                    <a:lnTo>
                      <a:pt x="325184" y="166688"/>
                    </a:lnTo>
                    <a:lnTo>
                      <a:pt x="325184" y="339090"/>
                    </a:lnTo>
                    <a:lnTo>
                      <a:pt x="288608" y="339090"/>
                    </a:lnTo>
                    <a:close/>
                    <a:moveTo>
                      <a:pt x="325184" y="130492"/>
                    </a:moveTo>
                    <a:lnTo>
                      <a:pt x="288608" y="130492"/>
                    </a:lnTo>
                    <a:lnTo>
                      <a:pt x="288608" y="106680"/>
                    </a:lnTo>
                    <a:lnTo>
                      <a:pt x="325184" y="106680"/>
                    </a:lnTo>
                    <a:lnTo>
                      <a:pt x="325184" y="130492"/>
                    </a:lnTo>
                    <a:close/>
                    <a:moveTo>
                      <a:pt x="349282" y="94298"/>
                    </a:moveTo>
                    <a:cubicBezTo>
                      <a:pt x="196310" y="94298"/>
                      <a:pt x="170402" y="94298"/>
                      <a:pt x="12573" y="94298"/>
                    </a:cubicBezTo>
                    <a:lnTo>
                      <a:pt x="12573" y="58103"/>
                    </a:lnTo>
                    <a:cubicBezTo>
                      <a:pt x="28004" y="58103"/>
                      <a:pt x="333851" y="58103"/>
                      <a:pt x="349282" y="58103"/>
                    </a:cubicBezTo>
                    <a:lnTo>
                      <a:pt x="349282" y="942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E45146A-1BAD-75D1-C5BE-ADFAC20CE297}"/>
                  </a:ext>
                </a:extLst>
              </p:cNvPr>
              <p:cNvSpPr/>
              <p:nvPr/>
            </p:nvSpPr>
            <p:spPr>
              <a:xfrm>
                <a:off x="4619339" y="2993707"/>
                <a:ext cx="73151" cy="72389"/>
              </a:xfrm>
              <a:custGeom>
                <a:avLst/>
                <a:gdLst>
                  <a:gd name="connsiteX0" fmla="*/ 36576 w 73151"/>
                  <a:gd name="connsiteY0" fmla="*/ 0 h 72389"/>
                  <a:gd name="connsiteX1" fmla="*/ 0 w 73151"/>
                  <a:gd name="connsiteY1" fmla="*/ 36195 h 72389"/>
                  <a:gd name="connsiteX2" fmla="*/ 36576 w 73151"/>
                  <a:gd name="connsiteY2" fmla="*/ 72390 h 72389"/>
                  <a:gd name="connsiteX3" fmla="*/ 73152 w 73151"/>
                  <a:gd name="connsiteY3" fmla="*/ 36195 h 72389"/>
                  <a:gd name="connsiteX4" fmla="*/ 36576 w 73151"/>
                  <a:gd name="connsiteY4" fmla="*/ 0 h 72389"/>
                  <a:gd name="connsiteX5" fmla="*/ 36576 w 73151"/>
                  <a:gd name="connsiteY5" fmla="*/ 60007 h 72389"/>
                  <a:gd name="connsiteX6" fmla="*/ 12573 w 73151"/>
                  <a:gd name="connsiteY6" fmla="*/ 36195 h 72389"/>
                  <a:gd name="connsiteX7" fmla="*/ 36576 w 73151"/>
                  <a:gd name="connsiteY7" fmla="*/ 12382 h 72389"/>
                  <a:gd name="connsiteX8" fmla="*/ 60579 w 73151"/>
                  <a:gd name="connsiteY8" fmla="*/ 36195 h 72389"/>
                  <a:gd name="connsiteX9" fmla="*/ 36576 w 73151"/>
                  <a:gd name="connsiteY9" fmla="*/ 60007 h 7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51" h="72389">
                    <a:moveTo>
                      <a:pt x="36576" y="0"/>
                    </a:moveTo>
                    <a:cubicBezTo>
                      <a:pt x="16383" y="0"/>
                      <a:pt x="0" y="16192"/>
                      <a:pt x="0" y="36195"/>
                    </a:cubicBezTo>
                    <a:cubicBezTo>
                      <a:pt x="0" y="56197"/>
                      <a:pt x="16383" y="72390"/>
                      <a:pt x="36576" y="72390"/>
                    </a:cubicBezTo>
                    <a:cubicBezTo>
                      <a:pt x="56769" y="72390"/>
                      <a:pt x="73152" y="56197"/>
                      <a:pt x="73152" y="36195"/>
                    </a:cubicBezTo>
                    <a:cubicBezTo>
                      <a:pt x="73152" y="16192"/>
                      <a:pt x="55817" y="0"/>
                      <a:pt x="36576" y="0"/>
                    </a:cubicBezTo>
                    <a:close/>
                    <a:moveTo>
                      <a:pt x="36576" y="60007"/>
                    </a:moveTo>
                    <a:cubicBezTo>
                      <a:pt x="23146" y="60007"/>
                      <a:pt x="12573" y="49530"/>
                      <a:pt x="12573" y="36195"/>
                    </a:cubicBezTo>
                    <a:cubicBezTo>
                      <a:pt x="12573" y="22860"/>
                      <a:pt x="23146" y="12382"/>
                      <a:pt x="36576" y="12382"/>
                    </a:cubicBezTo>
                    <a:cubicBezTo>
                      <a:pt x="50006" y="12382"/>
                      <a:pt x="60579" y="22860"/>
                      <a:pt x="60579" y="36195"/>
                    </a:cubicBezTo>
                    <a:cubicBezTo>
                      <a:pt x="60674" y="49530"/>
                      <a:pt x="49149" y="60007"/>
                      <a:pt x="36576" y="600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A4768D7-E948-2FCB-39CF-D3FD36377CEB}"/>
                  </a:ext>
                </a:extLst>
              </p:cNvPr>
              <p:cNvSpPr/>
              <p:nvPr/>
            </p:nvSpPr>
            <p:spPr>
              <a:xfrm>
                <a:off x="5070633" y="2583180"/>
                <a:ext cx="84581" cy="83819"/>
              </a:xfrm>
              <a:custGeom>
                <a:avLst/>
                <a:gdLst>
                  <a:gd name="connsiteX0" fmla="*/ 42291 w 84581"/>
                  <a:gd name="connsiteY0" fmla="*/ 0 h 83819"/>
                  <a:gd name="connsiteX1" fmla="*/ 0 w 84581"/>
                  <a:gd name="connsiteY1" fmla="*/ 41910 h 83819"/>
                  <a:gd name="connsiteX2" fmla="*/ 42291 w 84581"/>
                  <a:gd name="connsiteY2" fmla="*/ 83820 h 83819"/>
                  <a:gd name="connsiteX3" fmla="*/ 84582 w 84581"/>
                  <a:gd name="connsiteY3" fmla="*/ 41910 h 83819"/>
                  <a:gd name="connsiteX4" fmla="*/ 42291 w 84581"/>
                  <a:gd name="connsiteY4" fmla="*/ 0 h 83819"/>
                  <a:gd name="connsiteX5" fmla="*/ 42291 w 84581"/>
                  <a:gd name="connsiteY5" fmla="*/ 71438 h 83819"/>
                  <a:gd name="connsiteX6" fmla="*/ 12478 w 84581"/>
                  <a:gd name="connsiteY6" fmla="*/ 41910 h 83819"/>
                  <a:gd name="connsiteX7" fmla="*/ 42291 w 84581"/>
                  <a:gd name="connsiteY7" fmla="*/ 12382 h 83819"/>
                  <a:gd name="connsiteX8" fmla="*/ 72104 w 84581"/>
                  <a:gd name="connsiteY8" fmla="*/ 41910 h 83819"/>
                  <a:gd name="connsiteX9" fmla="*/ 42291 w 84581"/>
                  <a:gd name="connsiteY9" fmla="*/ 71438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581" h="83819">
                    <a:moveTo>
                      <a:pt x="42291" y="0"/>
                    </a:moveTo>
                    <a:cubicBezTo>
                      <a:pt x="19240" y="0"/>
                      <a:pt x="0" y="19050"/>
                      <a:pt x="0" y="41910"/>
                    </a:cubicBezTo>
                    <a:cubicBezTo>
                      <a:pt x="0" y="64770"/>
                      <a:pt x="19240" y="83820"/>
                      <a:pt x="42291" y="83820"/>
                    </a:cubicBezTo>
                    <a:cubicBezTo>
                      <a:pt x="65342" y="83820"/>
                      <a:pt x="84582" y="64770"/>
                      <a:pt x="84582" y="41910"/>
                    </a:cubicBezTo>
                    <a:cubicBezTo>
                      <a:pt x="83629" y="19050"/>
                      <a:pt x="65342" y="0"/>
                      <a:pt x="42291" y="0"/>
                    </a:cubicBezTo>
                    <a:close/>
                    <a:moveTo>
                      <a:pt x="42291" y="71438"/>
                    </a:moveTo>
                    <a:cubicBezTo>
                      <a:pt x="25908" y="71438"/>
                      <a:pt x="12478" y="58102"/>
                      <a:pt x="12478" y="41910"/>
                    </a:cubicBezTo>
                    <a:cubicBezTo>
                      <a:pt x="12478" y="25717"/>
                      <a:pt x="25908" y="12382"/>
                      <a:pt x="42291" y="12382"/>
                    </a:cubicBezTo>
                    <a:cubicBezTo>
                      <a:pt x="58674" y="12382"/>
                      <a:pt x="72104" y="25717"/>
                      <a:pt x="72104" y="41910"/>
                    </a:cubicBezTo>
                    <a:cubicBezTo>
                      <a:pt x="72104" y="58102"/>
                      <a:pt x="58579" y="71438"/>
                      <a:pt x="42291" y="714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1F6EC8-62D8-70AC-3049-84DB14479050}"/>
                  </a:ext>
                </a:extLst>
              </p:cNvPr>
              <p:cNvSpPr/>
              <p:nvPr/>
            </p:nvSpPr>
            <p:spPr>
              <a:xfrm>
                <a:off x="4962810" y="3024187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3CE3ACB-D618-B6B5-C100-2C862D529105}"/>
                  </a:ext>
                </a:extLst>
              </p:cNvPr>
              <p:cNvSpPr/>
              <p:nvPr/>
            </p:nvSpPr>
            <p:spPr>
              <a:xfrm>
                <a:off x="5112829" y="276796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0B485D7-13EB-9883-2A79-5A4B76B21861}"/>
                  </a:ext>
                </a:extLst>
              </p:cNvPr>
              <p:cNvSpPr/>
              <p:nvPr/>
            </p:nvSpPr>
            <p:spPr>
              <a:xfrm>
                <a:off x="5112829" y="295846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F20D221-B867-DF48-BCAE-7CA7C11738A5}"/>
                  </a:ext>
                </a:extLst>
              </p:cNvPr>
              <p:cNvSpPr/>
              <p:nvPr/>
            </p:nvSpPr>
            <p:spPr>
              <a:xfrm>
                <a:off x="4698301" y="2574607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1C1D6DE-0EB7-A5BF-949B-183656974605}"/>
                  </a:ext>
                </a:extLst>
              </p:cNvPr>
              <p:cNvSpPr/>
              <p:nvPr/>
            </p:nvSpPr>
            <p:spPr>
              <a:xfrm>
                <a:off x="4619339" y="2738437"/>
                <a:ext cx="17335" cy="17144"/>
              </a:xfrm>
              <a:custGeom>
                <a:avLst/>
                <a:gdLst>
                  <a:gd name="connsiteX0" fmla="*/ 17335 w 17335"/>
                  <a:gd name="connsiteY0" fmla="*/ 8573 h 17144"/>
                  <a:gd name="connsiteX1" fmla="*/ 8668 w 17335"/>
                  <a:gd name="connsiteY1" fmla="*/ 17145 h 17144"/>
                  <a:gd name="connsiteX2" fmla="*/ 0 w 17335"/>
                  <a:gd name="connsiteY2" fmla="*/ 8573 h 17144"/>
                  <a:gd name="connsiteX3" fmla="*/ 8668 w 17335"/>
                  <a:gd name="connsiteY3" fmla="*/ 0 h 17144"/>
                  <a:gd name="connsiteX4" fmla="*/ 17335 w 17335"/>
                  <a:gd name="connsiteY4" fmla="*/ 8573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17335" y="8573"/>
                    </a:moveTo>
                    <a:cubicBezTo>
                      <a:pt x="17335" y="13307"/>
                      <a:pt x="13455" y="17145"/>
                      <a:pt x="8668" y="17145"/>
                    </a:cubicBezTo>
                    <a:cubicBezTo>
                      <a:pt x="3881" y="17145"/>
                      <a:pt x="0" y="13307"/>
                      <a:pt x="0" y="8573"/>
                    </a:cubicBezTo>
                    <a:cubicBezTo>
                      <a:pt x="0" y="3838"/>
                      <a:pt x="3881" y="0"/>
                      <a:pt x="8668" y="0"/>
                    </a:cubicBezTo>
                    <a:cubicBezTo>
                      <a:pt x="13455" y="0"/>
                      <a:pt x="17335" y="3838"/>
                      <a:pt x="17335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719AFB7-C691-FE58-F7DE-0B38D21EE64B}"/>
                  </a:ext>
                </a:extLst>
              </p:cNvPr>
              <p:cNvSpPr/>
              <p:nvPr/>
            </p:nvSpPr>
            <p:spPr>
              <a:xfrm>
                <a:off x="4661725" y="2905125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3 h 17144"/>
                  <a:gd name="connsiteX2" fmla="*/ 8668 w 17335"/>
                  <a:gd name="connsiteY2" fmla="*/ 17145 h 17144"/>
                  <a:gd name="connsiteX3" fmla="*/ 0 w 17335"/>
                  <a:gd name="connsiteY3" fmla="*/ 8573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7AADEB5-6DDB-67AB-4D31-C4EDB246D4CA}"/>
                  </a:ext>
                </a:extLst>
              </p:cNvPr>
              <p:cNvSpPr/>
              <p:nvPr/>
            </p:nvSpPr>
            <p:spPr>
              <a:xfrm>
                <a:off x="4746402" y="3048000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C240FC-6B61-3E14-4E83-6860B4AE195E}"/>
                </a:ext>
              </a:extLst>
            </p:cNvPr>
            <p:cNvSpPr txBox="1"/>
            <p:nvPr/>
          </p:nvSpPr>
          <p:spPr>
            <a:xfrm>
              <a:off x="541279" y="1688289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D84CA0-4136-F3F9-EB9F-7E02C7D72926}"/>
              </a:ext>
            </a:extLst>
          </p:cNvPr>
          <p:cNvGrpSpPr/>
          <p:nvPr/>
        </p:nvGrpSpPr>
        <p:grpSpPr>
          <a:xfrm>
            <a:off x="6225147" y="3350340"/>
            <a:ext cx="5149607" cy="1215717"/>
            <a:chOff x="5897601" y="2995498"/>
            <a:chExt cx="5149607" cy="121571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147259E-6239-0F19-89BB-336A73B3DAA6}"/>
                </a:ext>
              </a:extLst>
            </p:cNvPr>
            <p:cNvSpPr/>
            <p:nvPr/>
          </p:nvSpPr>
          <p:spPr>
            <a:xfrm>
              <a:off x="10424637" y="3318753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aphic 2">
              <a:extLst>
                <a:ext uri="{FF2B5EF4-FFF2-40B4-BE49-F238E27FC236}">
                  <a16:creationId xmlns:a16="http://schemas.microsoft.com/office/drawing/2014/main" id="{E4E34F20-9615-52ED-050A-E40BB4B54E1B}"/>
                </a:ext>
              </a:extLst>
            </p:cNvPr>
            <p:cNvGrpSpPr/>
            <p:nvPr/>
          </p:nvGrpSpPr>
          <p:grpSpPr>
            <a:xfrm>
              <a:off x="10571890" y="3392458"/>
              <a:ext cx="382620" cy="418870"/>
              <a:chOff x="7049357" y="3749992"/>
              <a:chExt cx="510730" cy="559117"/>
            </a:xfrm>
            <a:solidFill>
              <a:srgbClr val="000000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9617C20-28AD-D50A-C88A-5EBF669F7E78}"/>
                  </a:ext>
                </a:extLst>
              </p:cNvPr>
              <p:cNvSpPr/>
              <p:nvPr/>
            </p:nvSpPr>
            <p:spPr>
              <a:xfrm>
                <a:off x="7386375" y="3999071"/>
                <a:ext cx="108275" cy="107156"/>
              </a:xfrm>
              <a:custGeom>
                <a:avLst/>
                <a:gdLst>
                  <a:gd name="connsiteX0" fmla="*/ 108275 w 108275"/>
                  <a:gd name="connsiteY0" fmla="*/ 24289 h 107156"/>
                  <a:gd name="connsiteX1" fmla="*/ 84177 w 108275"/>
                  <a:gd name="connsiteY1" fmla="*/ 476 h 107156"/>
                  <a:gd name="connsiteX2" fmla="*/ 66842 w 108275"/>
                  <a:gd name="connsiteY2" fmla="*/ 7144 h 107156"/>
                  <a:gd name="connsiteX3" fmla="*/ 54364 w 108275"/>
                  <a:gd name="connsiteY3" fmla="*/ 19526 h 107156"/>
                  <a:gd name="connsiteX4" fmla="*/ 41886 w 108275"/>
                  <a:gd name="connsiteY4" fmla="*/ 7144 h 107156"/>
                  <a:gd name="connsiteX5" fmla="*/ 7215 w 108275"/>
                  <a:gd name="connsiteY5" fmla="*/ 7144 h 107156"/>
                  <a:gd name="connsiteX6" fmla="*/ 7215 w 108275"/>
                  <a:gd name="connsiteY6" fmla="*/ 41434 h 107156"/>
                  <a:gd name="connsiteX7" fmla="*/ 19693 w 108275"/>
                  <a:gd name="connsiteY7" fmla="*/ 53816 h 107156"/>
                  <a:gd name="connsiteX8" fmla="*/ 7215 w 108275"/>
                  <a:gd name="connsiteY8" fmla="*/ 66199 h 107156"/>
                  <a:gd name="connsiteX9" fmla="*/ 452 w 108275"/>
                  <a:gd name="connsiteY9" fmla="*/ 83344 h 107156"/>
                  <a:gd name="connsiteX10" fmla="*/ 24455 w 108275"/>
                  <a:gd name="connsiteY10" fmla="*/ 107156 h 107156"/>
                  <a:gd name="connsiteX11" fmla="*/ 41791 w 108275"/>
                  <a:gd name="connsiteY11" fmla="*/ 100489 h 107156"/>
                  <a:gd name="connsiteX12" fmla="*/ 54269 w 108275"/>
                  <a:gd name="connsiteY12" fmla="*/ 88106 h 107156"/>
                  <a:gd name="connsiteX13" fmla="*/ 66747 w 108275"/>
                  <a:gd name="connsiteY13" fmla="*/ 100489 h 107156"/>
                  <a:gd name="connsiteX14" fmla="*/ 84082 w 108275"/>
                  <a:gd name="connsiteY14" fmla="*/ 107156 h 107156"/>
                  <a:gd name="connsiteX15" fmla="*/ 108180 w 108275"/>
                  <a:gd name="connsiteY15" fmla="*/ 83344 h 107156"/>
                  <a:gd name="connsiteX16" fmla="*/ 101417 w 108275"/>
                  <a:gd name="connsiteY16" fmla="*/ 66199 h 107156"/>
                  <a:gd name="connsiteX17" fmla="*/ 88940 w 108275"/>
                  <a:gd name="connsiteY17" fmla="*/ 53816 h 107156"/>
                  <a:gd name="connsiteX18" fmla="*/ 101417 w 108275"/>
                  <a:gd name="connsiteY18" fmla="*/ 41434 h 107156"/>
                  <a:gd name="connsiteX19" fmla="*/ 108275 w 108275"/>
                  <a:gd name="connsiteY19" fmla="*/ 24289 h 107156"/>
                  <a:gd name="connsiteX20" fmla="*/ 92940 w 108275"/>
                  <a:gd name="connsiteY20" fmla="*/ 32861 h 107156"/>
                  <a:gd name="connsiteX21" fmla="*/ 75605 w 108275"/>
                  <a:gd name="connsiteY21" fmla="*/ 50006 h 107156"/>
                  <a:gd name="connsiteX22" fmla="*/ 75605 w 108275"/>
                  <a:gd name="connsiteY22" fmla="*/ 58579 h 107156"/>
                  <a:gd name="connsiteX23" fmla="*/ 91988 w 108275"/>
                  <a:gd name="connsiteY23" fmla="*/ 74771 h 107156"/>
                  <a:gd name="connsiteX24" fmla="*/ 91988 w 108275"/>
                  <a:gd name="connsiteY24" fmla="*/ 91916 h 107156"/>
                  <a:gd name="connsiteX25" fmla="*/ 74652 w 108275"/>
                  <a:gd name="connsiteY25" fmla="*/ 91916 h 107156"/>
                  <a:gd name="connsiteX26" fmla="*/ 58269 w 108275"/>
                  <a:gd name="connsiteY26" fmla="*/ 75724 h 107156"/>
                  <a:gd name="connsiteX27" fmla="*/ 49601 w 108275"/>
                  <a:gd name="connsiteY27" fmla="*/ 75724 h 107156"/>
                  <a:gd name="connsiteX28" fmla="*/ 33218 w 108275"/>
                  <a:gd name="connsiteY28" fmla="*/ 91916 h 107156"/>
                  <a:gd name="connsiteX29" fmla="*/ 15883 w 108275"/>
                  <a:gd name="connsiteY29" fmla="*/ 91916 h 107156"/>
                  <a:gd name="connsiteX30" fmla="*/ 15883 w 108275"/>
                  <a:gd name="connsiteY30" fmla="*/ 74771 h 107156"/>
                  <a:gd name="connsiteX31" fmla="*/ 32266 w 108275"/>
                  <a:gd name="connsiteY31" fmla="*/ 58579 h 107156"/>
                  <a:gd name="connsiteX32" fmla="*/ 32266 w 108275"/>
                  <a:gd name="connsiteY32" fmla="*/ 50006 h 107156"/>
                  <a:gd name="connsiteX33" fmla="*/ 15883 w 108275"/>
                  <a:gd name="connsiteY33" fmla="*/ 33814 h 107156"/>
                  <a:gd name="connsiteX34" fmla="*/ 15883 w 108275"/>
                  <a:gd name="connsiteY34" fmla="*/ 16669 h 107156"/>
                  <a:gd name="connsiteX35" fmla="*/ 33218 w 108275"/>
                  <a:gd name="connsiteY35" fmla="*/ 16669 h 107156"/>
                  <a:gd name="connsiteX36" fmla="*/ 49601 w 108275"/>
                  <a:gd name="connsiteY36" fmla="*/ 32861 h 107156"/>
                  <a:gd name="connsiteX37" fmla="*/ 58269 w 108275"/>
                  <a:gd name="connsiteY37" fmla="*/ 32861 h 107156"/>
                  <a:gd name="connsiteX38" fmla="*/ 74652 w 108275"/>
                  <a:gd name="connsiteY38" fmla="*/ 16669 h 107156"/>
                  <a:gd name="connsiteX39" fmla="*/ 91988 w 108275"/>
                  <a:gd name="connsiteY39" fmla="*/ 16669 h 107156"/>
                  <a:gd name="connsiteX40" fmla="*/ 92940 w 108275"/>
                  <a:gd name="connsiteY40" fmla="*/ 32861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8275" h="107156">
                    <a:moveTo>
                      <a:pt x="108275" y="24289"/>
                    </a:moveTo>
                    <a:cubicBezTo>
                      <a:pt x="108275" y="10954"/>
                      <a:pt x="97703" y="476"/>
                      <a:pt x="84177" y="476"/>
                    </a:cubicBezTo>
                    <a:cubicBezTo>
                      <a:pt x="77414" y="476"/>
                      <a:pt x="71699" y="3334"/>
                      <a:pt x="66842" y="7144"/>
                    </a:cubicBezTo>
                    <a:lnTo>
                      <a:pt x="54364" y="19526"/>
                    </a:lnTo>
                    <a:lnTo>
                      <a:pt x="41886" y="7144"/>
                    </a:lnTo>
                    <a:cubicBezTo>
                      <a:pt x="32266" y="-2381"/>
                      <a:pt x="16835" y="-2381"/>
                      <a:pt x="7215" y="7144"/>
                    </a:cubicBezTo>
                    <a:cubicBezTo>
                      <a:pt x="-2405" y="16669"/>
                      <a:pt x="-2405" y="31909"/>
                      <a:pt x="7215" y="41434"/>
                    </a:cubicBezTo>
                    <a:lnTo>
                      <a:pt x="19693" y="53816"/>
                    </a:lnTo>
                    <a:lnTo>
                      <a:pt x="7215" y="66199"/>
                    </a:lnTo>
                    <a:cubicBezTo>
                      <a:pt x="2453" y="70961"/>
                      <a:pt x="452" y="76676"/>
                      <a:pt x="452" y="83344"/>
                    </a:cubicBezTo>
                    <a:cubicBezTo>
                      <a:pt x="452" y="96679"/>
                      <a:pt x="11025" y="107156"/>
                      <a:pt x="24455" y="107156"/>
                    </a:cubicBezTo>
                    <a:cubicBezTo>
                      <a:pt x="31218" y="107156"/>
                      <a:pt x="36933" y="104299"/>
                      <a:pt x="41791" y="100489"/>
                    </a:cubicBezTo>
                    <a:lnTo>
                      <a:pt x="54269" y="88106"/>
                    </a:lnTo>
                    <a:lnTo>
                      <a:pt x="66747" y="100489"/>
                    </a:lnTo>
                    <a:cubicBezTo>
                      <a:pt x="71509" y="105251"/>
                      <a:pt x="77319" y="107156"/>
                      <a:pt x="84082" y="107156"/>
                    </a:cubicBezTo>
                    <a:cubicBezTo>
                      <a:pt x="97512" y="107156"/>
                      <a:pt x="108180" y="96679"/>
                      <a:pt x="108180" y="83344"/>
                    </a:cubicBezTo>
                    <a:cubicBezTo>
                      <a:pt x="108180" y="76676"/>
                      <a:pt x="105323" y="70961"/>
                      <a:pt x="101417" y="66199"/>
                    </a:cubicBezTo>
                    <a:lnTo>
                      <a:pt x="88940" y="53816"/>
                    </a:lnTo>
                    <a:lnTo>
                      <a:pt x="101417" y="41434"/>
                    </a:lnTo>
                    <a:cubicBezTo>
                      <a:pt x="105418" y="36671"/>
                      <a:pt x="108275" y="30956"/>
                      <a:pt x="108275" y="24289"/>
                    </a:cubicBezTo>
                    <a:close/>
                    <a:moveTo>
                      <a:pt x="92940" y="32861"/>
                    </a:moveTo>
                    <a:lnTo>
                      <a:pt x="75605" y="50006"/>
                    </a:lnTo>
                    <a:cubicBezTo>
                      <a:pt x="73700" y="51911"/>
                      <a:pt x="73700" y="55721"/>
                      <a:pt x="75605" y="58579"/>
                    </a:cubicBezTo>
                    <a:lnTo>
                      <a:pt x="91988" y="74771"/>
                    </a:lnTo>
                    <a:cubicBezTo>
                      <a:pt x="96750" y="79534"/>
                      <a:pt x="96750" y="87154"/>
                      <a:pt x="91988" y="91916"/>
                    </a:cubicBezTo>
                    <a:cubicBezTo>
                      <a:pt x="87225" y="96679"/>
                      <a:pt x="79510" y="96679"/>
                      <a:pt x="74652" y="91916"/>
                    </a:cubicBezTo>
                    <a:lnTo>
                      <a:pt x="58269" y="75724"/>
                    </a:lnTo>
                    <a:cubicBezTo>
                      <a:pt x="56364" y="73819"/>
                      <a:pt x="52459" y="73819"/>
                      <a:pt x="49601" y="75724"/>
                    </a:cubicBezTo>
                    <a:lnTo>
                      <a:pt x="33218" y="91916"/>
                    </a:lnTo>
                    <a:cubicBezTo>
                      <a:pt x="28456" y="96679"/>
                      <a:pt x="20741" y="96679"/>
                      <a:pt x="15883" y="91916"/>
                    </a:cubicBezTo>
                    <a:cubicBezTo>
                      <a:pt x="11121" y="87154"/>
                      <a:pt x="11121" y="79534"/>
                      <a:pt x="15883" y="74771"/>
                    </a:cubicBezTo>
                    <a:lnTo>
                      <a:pt x="32266" y="58579"/>
                    </a:lnTo>
                    <a:cubicBezTo>
                      <a:pt x="34171" y="56674"/>
                      <a:pt x="34171" y="52864"/>
                      <a:pt x="32266" y="50006"/>
                    </a:cubicBezTo>
                    <a:lnTo>
                      <a:pt x="15883" y="33814"/>
                    </a:lnTo>
                    <a:cubicBezTo>
                      <a:pt x="11121" y="29051"/>
                      <a:pt x="11121" y="21431"/>
                      <a:pt x="15883" y="16669"/>
                    </a:cubicBezTo>
                    <a:cubicBezTo>
                      <a:pt x="20646" y="11906"/>
                      <a:pt x="28361" y="11906"/>
                      <a:pt x="33218" y="16669"/>
                    </a:cubicBezTo>
                    <a:lnTo>
                      <a:pt x="49601" y="32861"/>
                    </a:lnTo>
                    <a:cubicBezTo>
                      <a:pt x="51506" y="34766"/>
                      <a:pt x="55412" y="34766"/>
                      <a:pt x="58269" y="32861"/>
                    </a:cubicBezTo>
                    <a:lnTo>
                      <a:pt x="74652" y="16669"/>
                    </a:lnTo>
                    <a:cubicBezTo>
                      <a:pt x="79415" y="11906"/>
                      <a:pt x="87130" y="11906"/>
                      <a:pt x="91988" y="16669"/>
                    </a:cubicBezTo>
                    <a:cubicBezTo>
                      <a:pt x="97703" y="20479"/>
                      <a:pt x="97703" y="28099"/>
                      <a:pt x="92940" y="328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03C3AD0-B6BD-FFEE-C6CD-3188C2D41172}"/>
                  </a:ext>
                </a:extLst>
              </p:cNvPr>
              <p:cNvSpPr/>
              <p:nvPr/>
            </p:nvSpPr>
            <p:spPr>
              <a:xfrm>
                <a:off x="7182040" y="3790950"/>
                <a:ext cx="41614" cy="29527"/>
              </a:xfrm>
              <a:custGeom>
                <a:avLst/>
                <a:gdLst>
                  <a:gd name="connsiteX0" fmla="*/ 35624 w 41614"/>
                  <a:gd name="connsiteY0" fmla="*/ 0 h 29527"/>
                  <a:gd name="connsiteX1" fmla="*/ 5810 w 41614"/>
                  <a:gd name="connsiteY1" fmla="*/ 0 h 29527"/>
                  <a:gd name="connsiteX2" fmla="*/ 0 w 41614"/>
                  <a:gd name="connsiteY2" fmla="*/ 5715 h 29527"/>
                  <a:gd name="connsiteX3" fmla="*/ 0 w 41614"/>
                  <a:gd name="connsiteY3" fmla="*/ 23813 h 29527"/>
                  <a:gd name="connsiteX4" fmla="*/ 5810 w 41614"/>
                  <a:gd name="connsiteY4" fmla="*/ 29528 h 29527"/>
                  <a:gd name="connsiteX5" fmla="*/ 35624 w 41614"/>
                  <a:gd name="connsiteY5" fmla="*/ 29528 h 29527"/>
                  <a:gd name="connsiteX6" fmla="*/ 41434 w 41614"/>
                  <a:gd name="connsiteY6" fmla="*/ 23813 h 29527"/>
                  <a:gd name="connsiteX7" fmla="*/ 41434 w 41614"/>
                  <a:gd name="connsiteY7" fmla="*/ 5715 h 29527"/>
                  <a:gd name="connsiteX8" fmla="*/ 35624 w 41614"/>
                  <a:gd name="connsiteY8" fmla="*/ 0 h 29527"/>
                  <a:gd name="connsiteX9" fmla="*/ 29813 w 41614"/>
                  <a:gd name="connsiteY9" fmla="*/ 18097 h 29527"/>
                  <a:gd name="connsiteX10" fmla="*/ 11525 w 41614"/>
                  <a:gd name="connsiteY10" fmla="*/ 18097 h 29527"/>
                  <a:gd name="connsiteX11" fmla="*/ 11525 w 41614"/>
                  <a:gd name="connsiteY11" fmla="*/ 12383 h 29527"/>
                  <a:gd name="connsiteX12" fmla="*/ 29813 w 41614"/>
                  <a:gd name="connsiteY12" fmla="*/ 12383 h 29527"/>
                  <a:gd name="connsiteX13" fmla="*/ 29813 w 41614"/>
                  <a:gd name="connsiteY13" fmla="*/ 1809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614" h="29527">
                    <a:moveTo>
                      <a:pt x="35624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lnTo>
                      <a:pt x="0" y="23813"/>
                    </a:lnTo>
                    <a:cubicBezTo>
                      <a:pt x="0" y="26670"/>
                      <a:pt x="2858" y="29528"/>
                      <a:pt x="5810" y="29528"/>
                    </a:cubicBezTo>
                    <a:lnTo>
                      <a:pt x="35624" y="29528"/>
                    </a:lnTo>
                    <a:cubicBezTo>
                      <a:pt x="38481" y="29528"/>
                      <a:pt x="41434" y="26670"/>
                      <a:pt x="41434" y="23813"/>
                    </a:cubicBezTo>
                    <a:lnTo>
                      <a:pt x="41434" y="5715"/>
                    </a:lnTo>
                    <a:cubicBezTo>
                      <a:pt x="42386" y="2858"/>
                      <a:pt x="39434" y="0"/>
                      <a:pt x="35624" y="0"/>
                    </a:cubicBezTo>
                    <a:close/>
                    <a:moveTo>
                      <a:pt x="29813" y="18097"/>
                    </a:moveTo>
                    <a:lnTo>
                      <a:pt x="11525" y="18097"/>
                    </a:lnTo>
                    <a:lnTo>
                      <a:pt x="11525" y="12383"/>
                    </a:lnTo>
                    <a:lnTo>
                      <a:pt x="29813" y="12383"/>
                    </a:lnTo>
                    <a:lnTo>
                      <a:pt x="29813" y="1809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2D6DC4-7730-41F3-6700-48BB28D0D0C6}"/>
                  </a:ext>
                </a:extLst>
              </p:cNvPr>
              <p:cNvSpPr/>
              <p:nvPr/>
            </p:nvSpPr>
            <p:spPr>
              <a:xfrm>
                <a:off x="7242619" y="3790950"/>
                <a:ext cx="41433" cy="29527"/>
              </a:xfrm>
              <a:custGeom>
                <a:avLst/>
                <a:gdLst>
                  <a:gd name="connsiteX0" fmla="*/ 35623 w 41433"/>
                  <a:gd name="connsiteY0" fmla="*/ 0 h 29527"/>
                  <a:gd name="connsiteX1" fmla="*/ 5810 w 41433"/>
                  <a:gd name="connsiteY1" fmla="*/ 0 h 29527"/>
                  <a:gd name="connsiteX2" fmla="*/ 0 w 41433"/>
                  <a:gd name="connsiteY2" fmla="*/ 5715 h 29527"/>
                  <a:gd name="connsiteX3" fmla="*/ 0 w 41433"/>
                  <a:gd name="connsiteY3" fmla="*/ 23813 h 29527"/>
                  <a:gd name="connsiteX4" fmla="*/ 5810 w 41433"/>
                  <a:gd name="connsiteY4" fmla="*/ 29528 h 29527"/>
                  <a:gd name="connsiteX5" fmla="*/ 35623 w 41433"/>
                  <a:gd name="connsiteY5" fmla="*/ 29528 h 29527"/>
                  <a:gd name="connsiteX6" fmla="*/ 41434 w 41433"/>
                  <a:gd name="connsiteY6" fmla="*/ 23813 h 29527"/>
                  <a:gd name="connsiteX7" fmla="*/ 41434 w 41433"/>
                  <a:gd name="connsiteY7" fmla="*/ 5715 h 29527"/>
                  <a:gd name="connsiteX8" fmla="*/ 35623 w 41433"/>
                  <a:gd name="connsiteY8" fmla="*/ 0 h 29527"/>
                  <a:gd name="connsiteX9" fmla="*/ 29813 w 41433"/>
                  <a:gd name="connsiteY9" fmla="*/ 18097 h 29527"/>
                  <a:gd name="connsiteX10" fmla="*/ 11525 w 41433"/>
                  <a:gd name="connsiteY10" fmla="*/ 18097 h 29527"/>
                  <a:gd name="connsiteX11" fmla="*/ 11525 w 41433"/>
                  <a:gd name="connsiteY11" fmla="*/ 12383 h 29527"/>
                  <a:gd name="connsiteX12" fmla="*/ 29813 w 41433"/>
                  <a:gd name="connsiteY12" fmla="*/ 12383 h 29527"/>
                  <a:gd name="connsiteX13" fmla="*/ 29813 w 41433"/>
                  <a:gd name="connsiteY13" fmla="*/ 1809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433" h="29527">
                    <a:moveTo>
                      <a:pt x="35623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lnTo>
                      <a:pt x="0" y="23813"/>
                    </a:lnTo>
                    <a:cubicBezTo>
                      <a:pt x="0" y="26670"/>
                      <a:pt x="2857" y="29528"/>
                      <a:pt x="5810" y="29528"/>
                    </a:cubicBezTo>
                    <a:lnTo>
                      <a:pt x="35623" y="29528"/>
                    </a:lnTo>
                    <a:cubicBezTo>
                      <a:pt x="38481" y="29528"/>
                      <a:pt x="41434" y="26670"/>
                      <a:pt x="41434" y="23813"/>
                    </a:cubicBezTo>
                    <a:lnTo>
                      <a:pt x="41434" y="5715"/>
                    </a:lnTo>
                    <a:cubicBezTo>
                      <a:pt x="41434" y="2858"/>
                      <a:pt x="38481" y="0"/>
                      <a:pt x="35623" y="0"/>
                    </a:cubicBezTo>
                    <a:close/>
                    <a:moveTo>
                      <a:pt x="29813" y="18097"/>
                    </a:moveTo>
                    <a:lnTo>
                      <a:pt x="11525" y="18097"/>
                    </a:lnTo>
                    <a:lnTo>
                      <a:pt x="11525" y="12383"/>
                    </a:lnTo>
                    <a:lnTo>
                      <a:pt x="29813" y="12383"/>
                    </a:lnTo>
                    <a:lnTo>
                      <a:pt x="29813" y="1809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465C1BF-676D-13DB-5D81-A24E2C7D2FDC}"/>
                  </a:ext>
                </a:extLst>
              </p:cNvPr>
              <p:cNvSpPr/>
              <p:nvPr/>
            </p:nvSpPr>
            <p:spPr>
              <a:xfrm>
                <a:off x="7067550" y="378523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9A6B7A0-0AD0-4F4A-BC65-58CEC0A38C2E}"/>
                  </a:ext>
                </a:extLst>
              </p:cNvPr>
              <p:cNvSpPr/>
              <p:nvPr/>
            </p:nvSpPr>
            <p:spPr>
              <a:xfrm>
                <a:off x="7080123" y="3964305"/>
                <a:ext cx="17335" cy="17145"/>
              </a:xfrm>
              <a:custGeom>
                <a:avLst/>
                <a:gdLst>
                  <a:gd name="connsiteX0" fmla="*/ 17336 w 17335"/>
                  <a:gd name="connsiteY0" fmla="*/ 8573 h 17145"/>
                  <a:gd name="connsiteX1" fmla="*/ 8668 w 17335"/>
                  <a:gd name="connsiteY1" fmla="*/ 17145 h 17145"/>
                  <a:gd name="connsiteX2" fmla="*/ 0 w 17335"/>
                  <a:gd name="connsiteY2" fmla="*/ 8573 h 17145"/>
                  <a:gd name="connsiteX3" fmla="*/ 8668 w 17335"/>
                  <a:gd name="connsiteY3" fmla="*/ 0 h 17145"/>
                  <a:gd name="connsiteX4" fmla="*/ 17336 w 17335"/>
                  <a:gd name="connsiteY4" fmla="*/ 8573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17336" y="8573"/>
                    </a:moveTo>
                    <a:cubicBezTo>
                      <a:pt x="17336" y="13307"/>
                      <a:pt x="13455" y="17145"/>
                      <a:pt x="8668" y="17145"/>
                    </a:cubicBezTo>
                    <a:cubicBezTo>
                      <a:pt x="3881" y="17145"/>
                      <a:pt x="0" y="13307"/>
                      <a:pt x="0" y="8573"/>
                    </a:cubicBezTo>
                    <a:cubicBezTo>
                      <a:pt x="0" y="3838"/>
                      <a:pt x="3881" y="0"/>
                      <a:pt x="8668" y="0"/>
                    </a:cubicBezTo>
                    <a:cubicBezTo>
                      <a:pt x="13455" y="0"/>
                      <a:pt x="17336" y="3838"/>
                      <a:pt x="17336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54F0A66-56EE-1DD0-D230-5835C4479486}"/>
                  </a:ext>
                </a:extLst>
              </p:cNvPr>
              <p:cNvSpPr/>
              <p:nvPr/>
            </p:nvSpPr>
            <p:spPr>
              <a:xfrm>
                <a:off x="7386923" y="3773805"/>
                <a:ext cx="17335" cy="17145"/>
              </a:xfrm>
              <a:custGeom>
                <a:avLst/>
                <a:gdLst>
                  <a:gd name="connsiteX0" fmla="*/ 17336 w 17335"/>
                  <a:gd name="connsiteY0" fmla="*/ 8573 h 17145"/>
                  <a:gd name="connsiteX1" fmla="*/ 8668 w 17335"/>
                  <a:gd name="connsiteY1" fmla="*/ 17145 h 17145"/>
                  <a:gd name="connsiteX2" fmla="*/ 0 w 17335"/>
                  <a:gd name="connsiteY2" fmla="*/ 8573 h 17145"/>
                  <a:gd name="connsiteX3" fmla="*/ 8668 w 17335"/>
                  <a:gd name="connsiteY3" fmla="*/ 0 h 17145"/>
                  <a:gd name="connsiteX4" fmla="*/ 17336 w 17335"/>
                  <a:gd name="connsiteY4" fmla="*/ 8573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17336" y="8573"/>
                    </a:moveTo>
                    <a:cubicBezTo>
                      <a:pt x="17336" y="13307"/>
                      <a:pt x="13455" y="17145"/>
                      <a:pt x="8668" y="17145"/>
                    </a:cubicBezTo>
                    <a:cubicBezTo>
                      <a:pt x="3881" y="17145"/>
                      <a:pt x="0" y="13307"/>
                      <a:pt x="0" y="8573"/>
                    </a:cubicBezTo>
                    <a:cubicBezTo>
                      <a:pt x="0" y="3838"/>
                      <a:pt x="3881" y="0"/>
                      <a:pt x="8668" y="0"/>
                    </a:cubicBezTo>
                    <a:cubicBezTo>
                      <a:pt x="13455" y="0"/>
                      <a:pt x="17336" y="3838"/>
                      <a:pt x="17336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A7A8D85-C514-FBE3-075D-1C48810C3F4C}"/>
                  </a:ext>
                </a:extLst>
              </p:cNvPr>
              <p:cNvSpPr/>
              <p:nvPr/>
            </p:nvSpPr>
            <p:spPr>
              <a:xfrm>
                <a:off x="7537037" y="3922395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5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5" y="3810"/>
                      <a:pt x="17335" y="8572"/>
                    </a:cubicBezTo>
                    <a:cubicBezTo>
                      <a:pt x="17335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BB9028D-598E-2242-0BC5-D2988C081913}"/>
                  </a:ext>
                </a:extLst>
              </p:cNvPr>
              <p:cNvSpPr/>
              <p:nvPr/>
            </p:nvSpPr>
            <p:spPr>
              <a:xfrm>
                <a:off x="7542752" y="4142422"/>
                <a:ext cx="17335" cy="17145"/>
              </a:xfrm>
              <a:custGeom>
                <a:avLst/>
                <a:gdLst>
                  <a:gd name="connsiteX0" fmla="*/ 8667 w 17335"/>
                  <a:gd name="connsiteY0" fmla="*/ 0 h 17145"/>
                  <a:gd name="connsiteX1" fmla="*/ 17335 w 17335"/>
                  <a:gd name="connsiteY1" fmla="*/ 8573 h 17145"/>
                  <a:gd name="connsiteX2" fmla="*/ 8667 w 17335"/>
                  <a:gd name="connsiteY2" fmla="*/ 17145 h 17145"/>
                  <a:gd name="connsiteX3" fmla="*/ 0 w 17335"/>
                  <a:gd name="connsiteY3" fmla="*/ 8573 h 17145"/>
                  <a:gd name="connsiteX4" fmla="*/ 8667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7" y="0"/>
                    </a:moveTo>
                    <a:cubicBezTo>
                      <a:pt x="13430" y="0"/>
                      <a:pt x="17335" y="3810"/>
                      <a:pt x="17335" y="8573"/>
                    </a:cubicBezTo>
                    <a:cubicBezTo>
                      <a:pt x="17335" y="13335"/>
                      <a:pt x="13430" y="17145"/>
                      <a:pt x="8667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F401E1-829B-D02B-F345-09B7BBE25A9A}"/>
                  </a:ext>
                </a:extLst>
              </p:cNvPr>
              <p:cNvSpPr/>
              <p:nvPr/>
            </p:nvSpPr>
            <p:spPr>
              <a:xfrm>
                <a:off x="7392733" y="4219575"/>
                <a:ext cx="17335" cy="17145"/>
              </a:xfrm>
              <a:custGeom>
                <a:avLst/>
                <a:gdLst>
                  <a:gd name="connsiteX0" fmla="*/ 8667 w 17335"/>
                  <a:gd name="connsiteY0" fmla="*/ 0 h 17145"/>
                  <a:gd name="connsiteX1" fmla="*/ 17335 w 17335"/>
                  <a:gd name="connsiteY1" fmla="*/ 8572 h 17145"/>
                  <a:gd name="connsiteX2" fmla="*/ 8667 w 17335"/>
                  <a:gd name="connsiteY2" fmla="*/ 17145 h 17145"/>
                  <a:gd name="connsiteX3" fmla="*/ 0 w 17335"/>
                  <a:gd name="connsiteY3" fmla="*/ 8572 h 17145"/>
                  <a:gd name="connsiteX4" fmla="*/ 8667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7" y="0"/>
                    </a:moveTo>
                    <a:cubicBezTo>
                      <a:pt x="13430" y="0"/>
                      <a:pt x="17335" y="3810"/>
                      <a:pt x="17335" y="8572"/>
                    </a:cubicBezTo>
                    <a:cubicBezTo>
                      <a:pt x="17335" y="13335"/>
                      <a:pt x="13430" y="17145"/>
                      <a:pt x="8667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24406C8-8882-1753-5552-654068485564}"/>
                  </a:ext>
                </a:extLst>
              </p:cNvPr>
              <p:cNvSpPr/>
              <p:nvPr/>
            </p:nvSpPr>
            <p:spPr>
              <a:xfrm>
                <a:off x="7146416" y="427958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95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6E4C7B1-7139-9DC3-D3CA-B237C6A5423F}"/>
                  </a:ext>
                </a:extLst>
              </p:cNvPr>
              <p:cNvSpPr/>
              <p:nvPr/>
            </p:nvSpPr>
            <p:spPr>
              <a:xfrm>
                <a:off x="7056024" y="4112895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5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5" y="3810"/>
                      <a:pt x="17335" y="8572"/>
                    </a:cubicBezTo>
                    <a:cubicBezTo>
                      <a:pt x="17335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43003B4-C68E-410D-9AB2-0847F9D0EB28}"/>
                  </a:ext>
                </a:extLst>
              </p:cNvPr>
              <p:cNvSpPr/>
              <p:nvPr/>
            </p:nvSpPr>
            <p:spPr>
              <a:xfrm>
                <a:off x="7170419" y="3910012"/>
                <a:ext cx="126111" cy="220027"/>
              </a:xfrm>
              <a:custGeom>
                <a:avLst/>
                <a:gdLst>
                  <a:gd name="connsiteX0" fmla="*/ 119348 w 126111"/>
                  <a:gd name="connsiteY0" fmla="*/ 0 h 220027"/>
                  <a:gd name="connsiteX1" fmla="*/ 5810 w 126111"/>
                  <a:gd name="connsiteY1" fmla="*/ 0 h 220027"/>
                  <a:gd name="connsiteX2" fmla="*/ 0 w 126111"/>
                  <a:gd name="connsiteY2" fmla="*/ 5715 h 220027"/>
                  <a:gd name="connsiteX3" fmla="*/ 0 w 126111"/>
                  <a:gd name="connsiteY3" fmla="*/ 214313 h 220027"/>
                  <a:gd name="connsiteX4" fmla="*/ 5810 w 126111"/>
                  <a:gd name="connsiteY4" fmla="*/ 220028 h 220027"/>
                  <a:gd name="connsiteX5" fmla="*/ 120301 w 126111"/>
                  <a:gd name="connsiteY5" fmla="*/ 220028 h 220027"/>
                  <a:gd name="connsiteX6" fmla="*/ 126111 w 126111"/>
                  <a:gd name="connsiteY6" fmla="*/ 214313 h 220027"/>
                  <a:gd name="connsiteX7" fmla="*/ 126111 w 126111"/>
                  <a:gd name="connsiteY7" fmla="*/ 5715 h 220027"/>
                  <a:gd name="connsiteX8" fmla="*/ 119348 w 126111"/>
                  <a:gd name="connsiteY8" fmla="*/ 0 h 220027"/>
                  <a:gd name="connsiteX9" fmla="*/ 113633 w 126111"/>
                  <a:gd name="connsiteY9" fmla="*/ 208597 h 220027"/>
                  <a:gd name="connsiteX10" fmla="*/ 11621 w 126111"/>
                  <a:gd name="connsiteY10" fmla="*/ 208597 h 220027"/>
                  <a:gd name="connsiteX11" fmla="*/ 11621 w 126111"/>
                  <a:gd name="connsiteY11" fmla="*/ 12383 h 220027"/>
                  <a:gd name="connsiteX12" fmla="*/ 113633 w 126111"/>
                  <a:gd name="connsiteY12" fmla="*/ 12383 h 220027"/>
                  <a:gd name="connsiteX13" fmla="*/ 113633 w 126111"/>
                  <a:gd name="connsiteY13" fmla="*/ 208597 h 22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111" h="220027">
                    <a:moveTo>
                      <a:pt x="119348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lnTo>
                      <a:pt x="0" y="214313"/>
                    </a:lnTo>
                    <a:cubicBezTo>
                      <a:pt x="0" y="217170"/>
                      <a:pt x="2858" y="220028"/>
                      <a:pt x="5810" y="220028"/>
                    </a:cubicBezTo>
                    <a:lnTo>
                      <a:pt x="120301" y="220028"/>
                    </a:lnTo>
                    <a:cubicBezTo>
                      <a:pt x="123158" y="220028"/>
                      <a:pt x="126111" y="217170"/>
                      <a:pt x="126111" y="214313"/>
                    </a:cubicBezTo>
                    <a:lnTo>
                      <a:pt x="126111" y="5715"/>
                    </a:lnTo>
                    <a:cubicBezTo>
                      <a:pt x="126111" y="2858"/>
                      <a:pt x="123254" y="0"/>
                      <a:pt x="119348" y="0"/>
                    </a:cubicBezTo>
                    <a:close/>
                    <a:moveTo>
                      <a:pt x="113633" y="208597"/>
                    </a:moveTo>
                    <a:lnTo>
                      <a:pt x="11621" y="208597"/>
                    </a:lnTo>
                    <a:lnTo>
                      <a:pt x="11621" y="12383"/>
                    </a:lnTo>
                    <a:lnTo>
                      <a:pt x="113633" y="12383"/>
                    </a:lnTo>
                    <a:lnTo>
                      <a:pt x="113633" y="20859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57455D6-213B-0CEF-14BA-AD83FB421D43}"/>
                  </a:ext>
                </a:extLst>
              </p:cNvPr>
              <p:cNvSpPr/>
              <p:nvPr/>
            </p:nvSpPr>
            <p:spPr>
              <a:xfrm>
                <a:off x="7121366" y="3749992"/>
                <a:ext cx="427291" cy="559117"/>
              </a:xfrm>
              <a:custGeom>
                <a:avLst/>
                <a:gdLst>
                  <a:gd name="connsiteX0" fmla="*/ 319469 w 427291"/>
                  <a:gd name="connsiteY0" fmla="*/ 196215 h 559117"/>
                  <a:gd name="connsiteX1" fmla="*/ 223266 w 427291"/>
                  <a:gd name="connsiteY1" fmla="*/ 254317 h 559117"/>
                  <a:gd name="connsiteX2" fmla="*/ 223266 w 427291"/>
                  <a:gd name="connsiteY2" fmla="*/ 142875 h 559117"/>
                  <a:gd name="connsiteX3" fmla="*/ 186690 w 427291"/>
                  <a:gd name="connsiteY3" fmla="*/ 106680 h 559117"/>
                  <a:gd name="connsiteX4" fmla="*/ 186690 w 427291"/>
                  <a:gd name="connsiteY4" fmla="*/ 5715 h 559117"/>
                  <a:gd name="connsiteX5" fmla="*/ 180880 w 427291"/>
                  <a:gd name="connsiteY5" fmla="*/ 0 h 559117"/>
                  <a:gd name="connsiteX6" fmla="*/ 42386 w 427291"/>
                  <a:gd name="connsiteY6" fmla="*/ 0 h 559117"/>
                  <a:gd name="connsiteX7" fmla="*/ 36576 w 427291"/>
                  <a:gd name="connsiteY7" fmla="*/ 5715 h 559117"/>
                  <a:gd name="connsiteX8" fmla="*/ 36576 w 427291"/>
                  <a:gd name="connsiteY8" fmla="*/ 106680 h 559117"/>
                  <a:gd name="connsiteX9" fmla="*/ 0 w 427291"/>
                  <a:gd name="connsiteY9" fmla="*/ 142875 h 559117"/>
                  <a:gd name="connsiteX10" fmla="*/ 0 w 427291"/>
                  <a:gd name="connsiteY10" fmla="*/ 374333 h 559117"/>
                  <a:gd name="connsiteX11" fmla="*/ 48101 w 427291"/>
                  <a:gd name="connsiteY11" fmla="*/ 464820 h 559117"/>
                  <a:gd name="connsiteX12" fmla="*/ 48101 w 427291"/>
                  <a:gd name="connsiteY12" fmla="*/ 489585 h 559117"/>
                  <a:gd name="connsiteX13" fmla="*/ 66389 w 427291"/>
                  <a:gd name="connsiteY13" fmla="*/ 508635 h 559117"/>
                  <a:gd name="connsiteX14" fmla="*/ 66389 w 427291"/>
                  <a:gd name="connsiteY14" fmla="*/ 553403 h 559117"/>
                  <a:gd name="connsiteX15" fmla="*/ 72200 w 427291"/>
                  <a:gd name="connsiteY15" fmla="*/ 559118 h 559117"/>
                  <a:gd name="connsiteX16" fmla="*/ 78010 w 427291"/>
                  <a:gd name="connsiteY16" fmla="*/ 553403 h 559117"/>
                  <a:gd name="connsiteX17" fmla="*/ 78010 w 427291"/>
                  <a:gd name="connsiteY17" fmla="*/ 508635 h 559117"/>
                  <a:gd name="connsiteX18" fmla="*/ 144399 w 427291"/>
                  <a:gd name="connsiteY18" fmla="*/ 508635 h 559117"/>
                  <a:gd name="connsiteX19" fmla="*/ 144399 w 427291"/>
                  <a:gd name="connsiteY19" fmla="*/ 553403 h 559117"/>
                  <a:gd name="connsiteX20" fmla="*/ 150209 w 427291"/>
                  <a:gd name="connsiteY20" fmla="*/ 559118 h 559117"/>
                  <a:gd name="connsiteX21" fmla="*/ 156020 w 427291"/>
                  <a:gd name="connsiteY21" fmla="*/ 553403 h 559117"/>
                  <a:gd name="connsiteX22" fmla="*/ 156020 w 427291"/>
                  <a:gd name="connsiteY22" fmla="*/ 508635 h 559117"/>
                  <a:gd name="connsiteX23" fmla="*/ 174308 w 427291"/>
                  <a:gd name="connsiteY23" fmla="*/ 489585 h 559117"/>
                  <a:gd name="connsiteX24" fmla="*/ 174308 w 427291"/>
                  <a:gd name="connsiteY24" fmla="*/ 464820 h 559117"/>
                  <a:gd name="connsiteX25" fmla="*/ 222409 w 427291"/>
                  <a:gd name="connsiteY25" fmla="*/ 374333 h 559117"/>
                  <a:gd name="connsiteX26" fmla="*/ 222409 w 427291"/>
                  <a:gd name="connsiteY26" fmla="*/ 352425 h 559117"/>
                  <a:gd name="connsiteX27" fmla="*/ 318611 w 427291"/>
                  <a:gd name="connsiteY27" fmla="*/ 410528 h 559117"/>
                  <a:gd name="connsiteX28" fmla="*/ 427292 w 427291"/>
                  <a:gd name="connsiteY28" fmla="*/ 302895 h 559117"/>
                  <a:gd name="connsiteX29" fmla="*/ 319469 w 427291"/>
                  <a:gd name="connsiteY29" fmla="*/ 196215 h 559117"/>
                  <a:gd name="connsiteX30" fmla="*/ 48196 w 427291"/>
                  <a:gd name="connsiteY30" fmla="*/ 11430 h 559117"/>
                  <a:gd name="connsiteX31" fmla="*/ 174212 w 427291"/>
                  <a:gd name="connsiteY31" fmla="*/ 11430 h 559117"/>
                  <a:gd name="connsiteX32" fmla="*/ 174212 w 427291"/>
                  <a:gd name="connsiteY32" fmla="*/ 106680 h 559117"/>
                  <a:gd name="connsiteX33" fmla="*/ 48196 w 427291"/>
                  <a:gd name="connsiteY33" fmla="*/ 106680 h 559117"/>
                  <a:gd name="connsiteX34" fmla="*/ 48196 w 427291"/>
                  <a:gd name="connsiteY34" fmla="*/ 11430 h 559117"/>
                  <a:gd name="connsiteX35" fmla="*/ 162687 w 427291"/>
                  <a:gd name="connsiteY35" fmla="*/ 489585 h 559117"/>
                  <a:gd name="connsiteX36" fmla="*/ 155924 w 427291"/>
                  <a:gd name="connsiteY36" fmla="*/ 496253 h 559117"/>
                  <a:gd name="connsiteX37" fmla="*/ 67437 w 427291"/>
                  <a:gd name="connsiteY37" fmla="*/ 496253 h 559117"/>
                  <a:gd name="connsiteX38" fmla="*/ 60674 w 427291"/>
                  <a:gd name="connsiteY38" fmla="*/ 489585 h 559117"/>
                  <a:gd name="connsiteX39" fmla="*/ 60674 w 427291"/>
                  <a:gd name="connsiteY39" fmla="*/ 472440 h 559117"/>
                  <a:gd name="connsiteX40" fmla="*/ 162687 w 427291"/>
                  <a:gd name="connsiteY40" fmla="*/ 472440 h 559117"/>
                  <a:gd name="connsiteX41" fmla="*/ 162687 w 427291"/>
                  <a:gd name="connsiteY41" fmla="*/ 489585 h 559117"/>
                  <a:gd name="connsiteX42" fmla="*/ 210788 w 427291"/>
                  <a:gd name="connsiteY42" fmla="*/ 374333 h 559117"/>
                  <a:gd name="connsiteX43" fmla="*/ 111728 w 427291"/>
                  <a:gd name="connsiteY43" fmla="*/ 472440 h 559117"/>
                  <a:gd name="connsiteX44" fmla="*/ 12668 w 427291"/>
                  <a:gd name="connsiteY44" fmla="*/ 374333 h 559117"/>
                  <a:gd name="connsiteX45" fmla="*/ 12668 w 427291"/>
                  <a:gd name="connsiteY45" fmla="*/ 142875 h 559117"/>
                  <a:gd name="connsiteX46" fmla="*/ 37719 w 427291"/>
                  <a:gd name="connsiteY46" fmla="*/ 118110 h 559117"/>
                  <a:gd name="connsiteX47" fmla="*/ 186785 w 427291"/>
                  <a:gd name="connsiteY47" fmla="*/ 118110 h 559117"/>
                  <a:gd name="connsiteX48" fmla="*/ 211836 w 427291"/>
                  <a:gd name="connsiteY48" fmla="*/ 142875 h 559117"/>
                  <a:gd name="connsiteX49" fmla="*/ 211836 w 427291"/>
                  <a:gd name="connsiteY49" fmla="*/ 374333 h 559117"/>
                  <a:gd name="connsiteX50" fmla="*/ 210788 w 427291"/>
                  <a:gd name="connsiteY50" fmla="*/ 374333 h 559117"/>
                  <a:gd name="connsiteX51" fmla="*/ 319469 w 427291"/>
                  <a:gd name="connsiteY51" fmla="*/ 398145 h 559117"/>
                  <a:gd name="connsiteX52" fmla="*/ 223266 w 427291"/>
                  <a:gd name="connsiteY52" fmla="*/ 302895 h 559117"/>
                  <a:gd name="connsiteX53" fmla="*/ 319469 w 427291"/>
                  <a:gd name="connsiteY53" fmla="*/ 207645 h 559117"/>
                  <a:gd name="connsiteX54" fmla="*/ 415671 w 427291"/>
                  <a:gd name="connsiteY54" fmla="*/ 302895 h 559117"/>
                  <a:gd name="connsiteX55" fmla="*/ 319469 w 427291"/>
                  <a:gd name="connsiteY55" fmla="*/ 398145 h 55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27291" h="559117">
                    <a:moveTo>
                      <a:pt x="319469" y="196215"/>
                    </a:moveTo>
                    <a:cubicBezTo>
                      <a:pt x="278130" y="196215"/>
                      <a:pt x="241554" y="220028"/>
                      <a:pt x="223266" y="254317"/>
                    </a:cubicBezTo>
                    <a:lnTo>
                      <a:pt x="223266" y="142875"/>
                    </a:lnTo>
                    <a:cubicBezTo>
                      <a:pt x="223266" y="122873"/>
                      <a:pt x="206883" y="106680"/>
                      <a:pt x="186690" y="106680"/>
                    </a:cubicBezTo>
                    <a:lnTo>
                      <a:pt x="186690" y="5715"/>
                    </a:lnTo>
                    <a:cubicBezTo>
                      <a:pt x="186690" y="2858"/>
                      <a:pt x="183833" y="0"/>
                      <a:pt x="180880" y="0"/>
                    </a:cubicBezTo>
                    <a:lnTo>
                      <a:pt x="42386" y="0"/>
                    </a:lnTo>
                    <a:cubicBezTo>
                      <a:pt x="39529" y="0"/>
                      <a:pt x="36576" y="2858"/>
                      <a:pt x="36576" y="5715"/>
                    </a:cubicBezTo>
                    <a:lnTo>
                      <a:pt x="36576" y="106680"/>
                    </a:lnTo>
                    <a:cubicBezTo>
                      <a:pt x="16383" y="106680"/>
                      <a:pt x="0" y="122873"/>
                      <a:pt x="0" y="142875"/>
                    </a:cubicBezTo>
                    <a:lnTo>
                      <a:pt x="0" y="374333"/>
                    </a:lnTo>
                    <a:cubicBezTo>
                      <a:pt x="0" y="411480"/>
                      <a:pt x="19241" y="444817"/>
                      <a:pt x="48101" y="464820"/>
                    </a:cubicBezTo>
                    <a:lnTo>
                      <a:pt x="48101" y="489585"/>
                    </a:lnTo>
                    <a:cubicBezTo>
                      <a:pt x="48101" y="500063"/>
                      <a:pt x="55817" y="507683"/>
                      <a:pt x="66389" y="508635"/>
                    </a:cubicBezTo>
                    <a:lnTo>
                      <a:pt x="66389" y="553403"/>
                    </a:lnTo>
                    <a:cubicBezTo>
                      <a:pt x="66389" y="556260"/>
                      <a:pt x="69247" y="559118"/>
                      <a:pt x="72200" y="559118"/>
                    </a:cubicBezTo>
                    <a:cubicBezTo>
                      <a:pt x="75152" y="559118"/>
                      <a:pt x="78010" y="556260"/>
                      <a:pt x="78010" y="553403"/>
                    </a:cubicBezTo>
                    <a:lnTo>
                      <a:pt x="78010" y="508635"/>
                    </a:lnTo>
                    <a:lnTo>
                      <a:pt x="144399" y="508635"/>
                    </a:lnTo>
                    <a:lnTo>
                      <a:pt x="144399" y="553403"/>
                    </a:lnTo>
                    <a:cubicBezTo>
                      <a:pt x="144399" y="556260"/>
                      <a:pt x="147256" y="559118"/>
                      <a:pt x="150209" y="559118"/>
                    </a:cubicBezTo>
                    <a:cubicBezTo>
                      <a:pt x="153067" y="559118"/>
                      <a:pt x="156020" y="556260"/>
                      <a:pt x="156020" y="553403"/>
                    </a:cubicBezTo>
                    <a:lnTo>
                      <a:pt x="156020" y="508635"/>
                    </a:lnTo>
                    <a:cubicBezTo>
                      <a:pt x="165640" y="507683"/>
                      <a:pt x="174308" y="500063"/>
                      <a:pt x="174308" y="489585"/>
                    </a:cubicBezTo>
                    <a:lnTo>
                      <a:pt x="174308" y="464820"/>
                    </a:lnTo>
                    <a:cubicBezTo>
                      <a:pt x="203168" y="444817"/>
                      <a:pt x="222409" y="411480"/>
                      <a:pt x="222409" y="374333"/>
                    </a:cubicBezTo>
                    <a:lnTo>
                      <a:pt x="222409" y="352425"/>
                    </a:lnTo>
                    <a:cubicBezTo>
                      <a:pt x="240697" y="386715"/>
                      <a:pt x="277273" y="410528"/>
                      <a:pt x="318611" y="410528"/>
                    </a:cubicBezTo>
                    <a:cubicBezTo>
                      <a:pt x="378238" y="410528"/>
                      <a:pt x="427292" y="362903"/>
                      <a:pt x="427292" y="302895"/>
                    </a:cubicBezTo>
                    <a:cubicBezTo>
                      <a:pt x="427292" y="242888"/>
                      <a:pt x="379095" y="196215"/>
                      <a:pt x="319469" y="196215"/>
                    </a:cubicBezTo>
                    <a:close/>
                    <a:moveTo>
                      <a:pt x="48196" y="11430"/>
                    </a:moveTo>
                    <a:lnTo>
                      <a:pt x="174212" y="11430"/>
                    </a:lnTo>
                    <a:lnTo>
                      <a:pt x="174212" y="106680"/>
                    </a:lnTo>
                    <a:lnTo>
                      <a:pt x="48196" y="106680"/>
                    </a:lnTo>
                    <a:lnTo>
                      <a:pt x="48196" y="11430"/>
                    </a:lnTo>
                    <a:close/>
                    <a:moveTo>
                      <a:pt x="162687" y="489585"/>
                    </a:moveTo>
                    <a:cubicBezTo>
                      <a:pt x="162687" y="493395"/>
                      <a:pt x="159829" y="496253"/>
                      <a:pt x="155924" y="496253"/>
                    </a:cubicBezTo>
                    <a:cubicBezTo>
                      <a:pt x="144399" y="496253"/>
                      <a:pt x="77057" y="496253"/>
                      <a:pt x="67437" y="496253"/>
                    </a:cubicBezTo>
                    <a:cubicBezTo>
                      <a:pt x="63627" y="496253"/>
                      <a:pt x="60674" y="493395"/>
                      <a:pt x="60674" y="489585"/>
                    </a:cubicBezTo>
                    <a:lnTo>
                      <a:pt x="60674" y="472440"/>
                    </a:lnTo>
                    <a:cubicBezTo>
                      <a:pt x="92393" y="488633"/>
                      <a:pt x="129921" y="489585"/>
                      <a:pt x="162687" y="472440"/>
                    </a:cubicBezTo>
                    <a:lnTo>
                      <a:pt x="162687" y="489585"/>
                    </a:lnTo>
                    <a:close/>
                    <a:moveTo>
                      <a:pt x="210788" y="374333"/>
                    </a:moveTo>
                    <a:cubicBezTo>
                      <a:pt x="210788" y="428625"/>
                      <a:pt x="166497" y="472440"/>
                      <a:pt x="111728" y="472440"/>
                    </a:cubicBezTo>
                    <a:cubicBezTo>
                      <a:pt x="56864" y="472440"/>
                      <a:pt x="12668" y="428625"/>
                      <a:pt x="12668" y="374333"/>
                    </a:cubicBezTo>
                    <a:lnTo>
                      <a:pt x="12668" y="142875"/>
                    </a:lnTo>
                    <a:cubicBezTo>
                      <a:pt x="12668" y="129540"/>
                      <a:pt x="23241" y="118110"/>
                      <a:pt x="37719" y="118110"/>
                    </a:cubicBezTo>
                    <a:cubicBezTo>
                      <a:pt x="67532" y="118110"/>
                      <a:pt x="156972" y="118110"/>
                      <a:pt x="186785" y="118110"/>
                    </a:cubicBezTo>
                    <a:cubicBezTo>
                      <a:pt x="200216" y="118110"/>
                      <a:pt x="211836" y="128588"/>
                      <a:pt x="211836" y="142875"/>
                    </a:cubicBezTo>
                    <a:lnTo>
                      <a:pt x="211836" y="374333"/>
                    </a:lnTo>
                    <a:lnTo>
                      <a:pt x="210788" y="374333"/>
                    </a:lnTo>
                    <a:close/>
                    <a:moveTo>
                      <a:pt x="319469" y="398145"/>
                    </a:moveTo>
                    <a:cubicBezTo>
                      <a:pt x="266605" y="398145"/>
                      <a:pt x="223266" y="355283"/>
                      <a:pt x="223266" y="302895"/>
                    </a:cubicBezTo>
                    <a:cubicBezTo>
                      <a:pt x="223266" y="250508"/>
                      <a:pt x="266510" y="207645"/>
                      <a:pt x="319469" y="207645"/>
                    </a:cubicBezTo>
                    <a:cubicBezTo>
                      <a:pt x="372332" y="207645"/>
                      <a:pt x="415671" y="250508"/>
                      <a:pt x="415671" y="302895"/>
                    </a:cubicBezTo>
                    <a:cubicBezTo>
                      <a:pt x="415671" y="355283"/>
                      <a:pt x="372332" y="398145"/>
                      <a:pt x="319469" y="3981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3C81807-BD93-F65E-47FA-34279F23F1E3}"/>
                  </a:ext>
                </a:extLst>
              </p:cNvPr>
              <p:cNvSpPr/>
              <p:nvPr/>
            </p:nvSpPr>
            <p:spPr>
              <a:xfrm>
                <a:off x="7452359" y="3790950"/>
                <a:ext cx="101917" cy="100965"/>
              </a:xfrm>
              <a:custGeom>
                <a:avLst/>
                <a:gdLst>
                  <a:gd name="connsiteX0" fmla="*/ 50959 w 101917"/>
                  <a:gd name="connsiteY0" fmla="*/ 100965 h 100965"/>
                  <a:gd name="connsiteX1" fmla="*/ 101918 w 101917"/>
                  <a:gd name="connsiteY1" fmla="*/ 50483 h 100965"/>
                  <a:gd name="connsiteX2" fmla="*/ 50959 w 101917"/>
                  <a:gd name="connsiteY2" fmla="*/ 0 h 100965"/>
                  <a:gd name="connsiteX3" fmla="*/ 0 w 101917"/>
                  <a:gd name="connsiteY3" fmla="*/ 50483 h 100965"/>
                  <a:gd name="connsiteX4" fmla="*/ 50959 w 101917"/>
                  <a:gd name="connsiteY4" fmla="*/ 100965 h 100965"/>
                  <a:gd name="connsiteX5" fmla="*/ 50959 w 101917"/>
                  <a:gd name="connsiteY5" fmla="*/ 12383 h 100965"/>
                  <a:gd name="connsiteX6" fmla="*/ 90392 w 101917"/>
                  <a:gd name="connsiteY6" fmla="*/ 51435 h 100965"/>
                  <a:gd name="connsiteX7" fmla="*/ 50959 w 101917"/>
                  <a:gd name="connsiteY7" fmla="*/ 90488 h 100965"/>
                  <a:gd name="connsiteX8" fmla="*/ 11525 w 101917"/>
                  <a:gd name="connsiteY8" fmla="*/ 51435 h 100965"/>
                  <a:gd name="connsiteX9" fmla="*/ 50959 w 101917"/>
                  <a:gd name="connsiteY9" fmla="*/ 12383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917" h="100965">
                    <a:moveTo>
                      <a:pt x="50959" y="100965"/>
                    </a:moveTo>
                    <a:cubicBezTo>
                      <a:pt x="78867" y="100965"/>
                      <a:pt x="101918" y="78105"/>
                      <a:pt x="101918" y="50483"/>
                    </a:cubicBezTo>
                    <a:cubicBezTo>
                      <a:pt x="101918" y="22860"/>
                      <a:pt x="78867" y="0"/>
                      <a:pt x="50959" y="0"/>
                    </a:cubicBezTo>
                    <a:cubicBezTo>
                      <a:pt x="23051" y="0"/>
                      <a:pt x="0" y="22860"/>
                      <a:pt x="0" y="50483"/>
                    </a:cubicBezTo>
                    <a:cubicBezTo>
                      <a:pt x="0" y="78105"/>
                      <a:pt x="23051" y="100965"/>
                      <a:pt x="50959" y="100965"/>
                    </a:cubicBezTo>
                    <a:close/>
                    <a:moveTo>
                      <a:pt x="50959" y="12383"/>
                    </a:moveTo>
                    <a:cubicBezTo>
                      <a:pt x="72104" y="12383"/>
                      <a:pt x="90392" y="29528"/>
                      <a:pt x="90392" y="51435"/>
                    </a:cubicBezTo>
                    <a:cubicBezTo>
                      <a:pt x="90392" y="73342"/>
                      <a:pt x="73057" y="90488"/>
                      <a:pt x="50959" y="90488"/>
                    </a:cubicBezTo>
                    <a:cubicBezTo>
                      <a:pt x="28861" y="90488"/>
                      <a:pt x="11525" y="73342"/>
                      <a:pt x="11525" y="51435"/>
                    </a:cubicBezTo>
                    <a:cubicBezTo>
                      <a:pt x="11525" y="29528"/>
                      <a:pt x="29813" y="12383"/>
                      <a:pt x="50959" y="123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2150435-9D28-6132-5AB9-FCAF1D59F970}"/>
                  </a:ext>
                </a:extLst>
              </p:cNvPr>
              <p:cNvSpPr/>
              <p:nvPr/>
            </p:nvSpPr>
            <p:spPr>
              <a:xfrm>
                <a:off x="7049357" y="4195762"/>
                <a:ext cx="84582" cy="83820"/>
              </a:xfrm>
              <a:custGeom>
                <a:avLst/>
                <a:gdLst>
                  <a:gd name="connsiteX0" fmla="*/ 42291 w 84582"/>
                  <a:gd name="connsiteY0" fmla="*/ 0 h 83820"/>
                  <a:gd name="connsiteX1" fmla="*/ 0 w 84582"/>
                  <a:gd name="connsiteY1" fmla="*/ 41910 h 83820"/>
                  <a:gd name="connsiteX2" fmla="*/ 42291 w 84582"/>
                  <a:gd name="connsiteY2" fmla="*/ 83820 h 83820"/>
                  <a:gd name="connsiteX3" fmla="*/ 84582 w 84582"/>
                  <a:gd name="connsiteY3" fmla="*/ 41910 h 83820"/>
                  <a:gd name="connsiteX4" fmla="*/ 42291 w 84582"/>
                  <a:gd name="connsiteY4" fmla="*/ 0 h 83820"/>
                  <a:gd name="connsiteX5" fmla="*/ 42291 w 84582"/>
                  <a:gd name="connsiteY5" fmla="*/ 71438 h 83820"/>
                  <a:gd name="connsiteX6" fmla="*/ 12478 w 84582"/>
                  <a:gd name="connsiteY6" fmla="*/ 41910 h 83820"/>
                  <a:gd name="connsiteX7" fmla="*/ 42291 w 84582"/>
                  <a:gd name="connsiteY7" fmla="*/ 12383 h 83820"/>
                  <a:gd name="connsiteX8" fmla="*/ 72104 w 84582"/>
                  <a:gd name="connsiteY8" fmla="*/ 41910 h 83820"/>
                  <a:gd name="connsiteX9" fmla="*/ 42291 w 84582"/>
                  <a:gd name="connsiteY9" fmla="*/ 71438 h 8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582" h="83820">
                    <a:moveTo>
                      <a:pt x="42291" y="0"/>
                    </a:moveTo>
                    <a:cubicBezTo>
                      <a:pt x="19240" y="0"/>
                      <a:pt x="0" y="19050"/>
                      <a:pt x="0" y="41910"/>
                    </a:cubicBezTo>
                    <a:cubicBezTo>
                      <a:pt x="0" y="64770"/>
                      <a:pt x="19240" y="83820"/>
                      <a:pt x="42291" y="83820"/>
                    </a:cubicBezTo>
                    <a:cubicBezTo>
                      <a:pt x="65342" y="83820"/>
                      <a:pt x="84582" y="64770"/>
                      <a:pt x="84582" y="41910"/>
                    </a:cubicBezTo>
                    <a:cubicBezTo>
                      <a:pt x="84582" y="19050"/>
                      <a:pt x="65342" y="0"/>
                      <a:pt x="42291" y="0"/>
                    </a:cubicBezTo>
                    <a:close/>
                    <a:moveTo>
                      <a:pt x="42291" y="71438"/>
                    </a:moveTo>
                    <a:cubicBezTo>
                      <a:pt x="25908" y="71438"/>
                      <a:pt x="12478" y="58103"/>
                      <a:pt x="12478" y="41910"/>
                    </a:cubicBezTo>
                    <a:cubicBezTo>
                      <a:pt x="12478" y="25717"/>
                      <a:pt x="25908" y="12383"/>
                      <a:pt x="42291" y="12383"/>
                    </a:cubicBezTo>
                    <a:cubicBezTo>
                      <a:pt x="58674" y="12383"/>
                      <a:pt x="72104" y="25717"/>
                      <a:pt x="72104" y="41910"/>
                    </a:cubicBezTo>
                    <a:cubicBezTo>
                      <a:pt x="72104" y="58103"/>
                      <a:pt x="58674" y="71438"/>
                      <a:pt x="42291" y="714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B54F3DF-E566-5184-E526-C3E01EA57CEA}"/>
                </a:ext>
              </a:extLst>
            </p:cNvPr>
            <p:cNvSpPr txBox="1"/>
            <p:nvPr/>
          </p:nvSpPr>
          <p:spPr>
            <a:xfrm>
              <a:off x="5897601" y="2995498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3E21C13-8FAF-A3CE-EC2F-B89065E6BFAF}"/>
              </a:ext>
            </a:extLst>
          </p:cNvPr>
          <p:cNvGrpSpPr/>
          <p:nvPr/>
        </p:nvGrpSpPr>
        <p:grpSpPr>
          <a:xfrm>
            <a:off x="868825" y="3406927"/>
            <a:ext cx="5142747" cy="1215717"/>
            <a:chOff x="541279" y="3052085"/>
            <a:chExt cx="5142747" cy="1215717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7B00AD2-4E4F-8AC5-5FB2-7653BDC13749}"/>
                </a:ext>
              </a:extLst>
            </p:cNvPr>
            <p:cNvSpPr/>
            <p:nvPr/>
          </p:nvSpPr>
          <p:spPr>
            <a:xfrm>
              <a:off x="5061455" y="3318753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aphic 175">
              <a:extLst>
                <a:ext uri="{FF2B5EF4-FFF2-40B4-BE49-F238E27FC236}">
                  <a16:creationId xmlns:a16="http://schemas.microsoft.com/office/drawing/2014/main" id="{E3460D50-C187-0EF4-D4B3-ECCB263D0138}"/>
                </a:ext>
              </a:extLst>
            </p:cNvPr>
            <p:cNvGrpSpPr/>
            <p:nvPr/>
          </p:nvGrpSpPr>
          <p:grpSpPr>
            <a:xfrm>
              <a:off x="5199525" y="3447562"/>
              <a:ext cx="346431" cy="364953"/>
              <a:chOff x="7199372" y="5109064"/>
              <a:chExt cx="620775" cy="653965"/>
            </a:xfrm>
            <a:solidFill>
              <a:srgbClr val="000000"/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65566A5-577B-0E05-650C-034EB4B6D716}"/>
                  </a:ext>
                </a:extLst>
              </p:cNvPr>
              <p:cNvSpPr/>
              <p:nvPr/>
            </p:nvSpPr>
            <p:spPr>
              <a:xfrm>
                <a:off x="7416705" y="5239366"/>
                <a:ext cx="188814" cy="523664"/>
              </a:xfrm>
              <a:custGeom>
                <a:avLst/>
                <a:gdLst>
                  <a:gd name="connsiteX0" fmla="*/ 93055 w 188814"/>
                  <a:gd name="connsiteY0" fmla="*/ 0 h 523664"/>
                  <a:gd name="connsiteX1" fmla="*/ 0 w 188814"/>
                  <a:gd name="connsiteY1" fmla="*/ 92194 h 523664"/>
                  <a:gd name="connsiteX2" fmla="*/ 47203 w 188814"/>
                  <a:gd name="connsiteY2" fmla="*/ 172096 h 523664"/>
                  <a:gd name="connsiteX3" fmla="*/ 47203 w 188814"/>
                  <a:gd name="connsiteY3" fmla="*/ 476952 h 523664"/>
                  <a:gd name="connsiteX4" fmla="*/ 94407 w 188814"/>
                  <a:gd name="connsiteY4" fmla="*/ 523664 h 523664"/>
                  <a:gd name="connsiteX5" fmla="*/ 141611 w 188814"/>
                  <a:gd name="connsiteY5" fmla="*/ 476952 h 523664"/>
                  <a:gd name="connsiteX6" fmla="*/ 141611 w 188814"/>
                  <a:gd name="connsiteY6" fmla="*/ 172096 h 523664"/>
                  <a:gd name="connsiteX7" fmla="*/ 188814 w 188814"/>
                  <a:gd name="connsiteY7" fmla="*/ 92194 h 523664"/>
                  <a:gd name="connsiteX8" fmla="*/ 93055 w 188814"/>
                  <a:gd name="connsiteY8" fmla="*/ 0 h 523664"/>
                  <a:gd name="connsiteX9" fmla="*/ 124155 w 188814"/>
                  <a:gd name="connsiteY9" fmla="*/ 475723 h 523664"/>
                  <a:gd name="connsiteX10" fmla="*/ 93178 w 188814"/>
                  <a:gd name="connsiteY10" fmla="*/ 506455 h 523664"/>
                  <a:gd name="connsiteX11" fmla="*/ 62078 w 188814"/>
                  <a:gd name="connsiteY11" fmla="*/ 475723 h 523664"/>
                  <a:gd name="connsiteX12" fmla="*/ 62078 w 188814"/>
                  <a:gd name="connsiteY12" fmla="*/ 178243 h 523664"/>
                  <a:gd name="connsiteX13" fmla="*/ 124155 w 188814"/>
                  <a:gd name="connsiteY13" fmla="*/ 178243 h 523664"/>
                  <a:gd name="connsiteX14" fmla="*/ 124155 w 188814"/>
                  <a:gd name="connsiteY14" fmla="*/ 475723 h 523664"/>
                  <a:gd name="connsiteX15" fmla="*/ 93055 w 188814"/>
                  <a:gd name="connsiteY15" fmla="*/ 168408 h 523664"/>
                  <a:gd name="connsiteX16" fmla="*/ 14874 w 188814"/>
                  <a:gd name="connsiteY16" fmla="*/ 90965 h 523664"/>
                  <a:gd name="connsiteX17" fmla="*/ 93055 w 188814"/>
                  <a:gd name="connsiteY17" fmla="*/ 13522 h 523664"/>
                  <a:gd name="connsiteX18" fmla="*/ 171236 w 188814"/>
                  <a:gd name="connsiteY18" fmla="*/ 90965 h 523664"/>
                  <a:gd name="connsiteX19" fmla="*/ 93055 w 188814"/>
                  <a:gd name="connsiteY19" fmla="*/ 168408 h 523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814" h="523664">
                    <a:moveTo>
                      <a:pt x="93055" y="0"/>
                    </a:moveTo>
                    <a:cubicBezTo>
                      <a:pt x="42163" y="0"/>
                      <a:pt x="0" y="41795"/>
                      <a:pt x="0" y="92194"/>
                    </a:cubicBezTo>
                    <a:cubicBezTo>
                      <a:pt x="0" y="126614"/>
                      <a:pt x="18562" y="156116"/>
                      <a:pt x="47203" y="172096"/>
                    </a:cubicBezTo>
                    <a:lnTo>
                      <a:pt x="47203" y="476952"/>
                    </a:lnTo>
                    <a:cubicBezTo>
                      <a:pt x="47203" y="502767"/>
                      <a:pt x="68347" y="523664"/>
                      <a:pt x="94407" y="523664"/>
                    </a:cubicBezTo>
                    <a:cubicBezTo>
                      <a:pt x="120468" y="523664"/>
                      <a:pt x="141611" y="502767"/>
                      <a:pt x="141611" y="476952"/>
                    </a:cubicBezTo>
                    <a:lnTo>
                      <a:pt x="141611" y="172096"/>
                    </a:lnTo>
                    <a:cubicBezTo>
                      <a:pt x="168900" y="156116"/>
                      <a:pt x="188814" y="126614"/>
                      <a:pt x="188814" y="92194"/>
                    </a:cubicBezTo>
                    <a:cubicBezTo>
                      <a:pt x="186233" y="40565"/>
                      <a:pt x="143946" y="0"/>
                      <a:pt x="93055" y="0"/>
                    </a:cubicBezTo>
                    <a:close/>
                    <a:moveTo>
                      <a:pt x="124155" y="475723"/>
                    </a:moveTo>
                    <a:cubicBezTo>
                      <a:pt x="124155" y="492933"/>
                      <a:pt x="110511" y="506455"/>
                      <a:pt x="93178" y="506455"/>
                    </a:cubicBezTo>
                    <a:cubicBezTo>
                      <a:pt x="75845" y="506455"/>
                      <a:pt x="62078" y="492933"/>
                      <a:pt x="62078" y="475723"/>
                    </a:cubicBezTo>
                    <a:lnTo>
                      <a:pt x="62078" y="178243"/>
                    </a:lnTo>
                    <a:cubicBezTo>
                      <a:pt x="81992" y="185618"/>
                      <a:pt x="103012" y="185618"/>
                      <a:pt x="124155" y="178243"/>
                    </a:cubicBezTo>
                    <a:lnTo>
                      <a:pt x="124155" y="475723"/>
                    </a:lnTo>
                    <a:close/>
                    <a:moveTo>
                      <a:pt x="93055" y="168408"/>
                    </a:moveTo>
                    <a:cubicBezTo>
                      <a:pt x="50891" y="168408"/>
                      <a:pt x="14874" y="133989"/>
                      <a:pt x="14874" y="90965"/>
                    </a:cubicBezTo>
                    <a:cubicBezTo>
                      <a:pt x="14874" y="47941"/>
                      <a:pt x="49662" y="13522"/>
                      <a:pt x="93055" y="13522"/>
                    </a:cubicBezTo>
                    <a:cubicBezTo>
                      <a:pt x="136448" y="13522"/>
                      <a:pt x="171236" y="47941"/>
                      <a:pt x="171236" y="90965"/>
                    </a:cubicBezTo>
                    <a:cubicBezTo>
                      <a:pt x="171236" y="133989"/>
                      <a:pt x="135342" y="168408"/>
                      <a:pt x="93055" y="1684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56786F6-D524-9ACF-4D2D-B08D38417028}"/>
                  </a:ext>
                </a:extLst>
              </p:cNvPr>
              <p:cNvSpPr/>
              <p:nvPr/>
            </p:nvSpPr>
            <p:spPr>
              <a:xfrm>
                <a:off x="7447682" y="5270097"/>
                <a:ext cx="124154" cy="122925"/>
              </a:xfrm>
              <a:custGeom>
                <a:avLst/>
                <a:gdLst>
                  <a:gd name="connsiteX0" fmla="*/ 62077 w 124154"/>
                  <a:gd name="connsiteY0" fmla="*/ 0 h 122925"/>
                  <a:gd name="connsiteX1" fmla="*/ 0 w 124154"/>
                  <a:gd name="connsiteY1" fmla="*/ 61463 h 122925"/>
                  <a:gd name="connsiteX2" fmla="*/ 62077 w 124154"/>
                  <a:gd name="connsiteY2" fmla="*/ 122926 h 122925"/>
                  <a:gd name="connsiteX3" fmla="*/ 124155 w 124154"/>
                  <a:gd name="connsiteY3" fmla="*/ 61463 h 122925"/>
                  <a:gd name="connsiteX4" fmla="*/ 62077 w 124154"/>
                  <a:gd name="connsiteY4" fmla="*/ 0 h 122925"/>
                  <a:gd name="connsiteX5" fmla="*/ 62077 w 124154"/>
                  <a:gd name="connsiteY5" fmla="*/ 106945 h 122925"/>
                  <a:gd name="connsiteX6" fmla="*/ 14874 w 124154"/>
                  <a:gd name="connsiteY6" fmla="*/ 60234 h 122925"/>
                  <a:gd name="connsiteX7" fmla="*/ 62077 w 124154"/>
                  <a:gd name="connsiteY7" fmla="*/ 13522 h 122925"/>
                  <a:gd name="connsiteX8" fmla="*/ 109281 w 124154"/>
                  <a:gd name="connsiteY8" fmla="*/ 60234 h 122925"/>
                  <a:gd name="connsiteX9" fmla="*/ 62077 w 124154"/>
                  <a:gd name="connsiteY9" fmla="*/ 106945 h 12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154" h="122925">
                    <a:moveTo>
                      <a:pt x="62077" y="0"/>
                    </a:moveTo>
                    <a:cubicBezTo>
                      <a:pt x="27290" y="0"/>
                      <a:pt x="0" y="27044"/>
                      <a:pt x="0" y="61463"/>
                    </a:cubicBezTo>
                    <a:cubicBezTo>
                      <a:pt x="0" y="95882"/>
                      <a:pt x="27290" y="122926"/>
                      <a:pt x="62077" y="122926"/>
                    </a:cubicBezTo>
                    <a:cubicBezTo>
                      <a:pt x="96865" y="122926"/>
                      <a:pt x="124155" y="95882"/>
                      <a:pt x="124155" y="61463"/>
                    </a:cubicBezTo>
                    <a:cubicBezTo>
                      <a:pt x="124155" y="27044"/>
                      <a:pt x="96865" y="0"/>
                      <a:pt x="62077" y="0"/>
                    </a:cubicBezTo>
                    <a:close/>
                    <a:moveTo>
                      <a:pt x="62077" y="106945"/>
                    </a:moveTo>
                    <a:cubicBezTo>
                      <a:pt x="36017" y="106945"/>
                      <a:pt x="14874" y="86048"/>
                      <a:pt x="14874" y="60234"/>
                    </a:cubicBezTo>
                    <a:cubicBezTo>
                      <a:pt x="14874" y="34419"/>
                      <a:pt x="36017" y="13522"/>
                      <a:pt x="62077" y="13522"/>
                    </a:cubicBezTo>
                    <a:cubicBezTo>
                      <a:pt x="88138" y="13522"/>
                      <a:pt x="109281" y="34419"/>
                      <a:pt x="109281" y="60234"/>
                    </a:cubicBezTo>
                    <a:cubicBezTo>
                      <a:pt x="109281" y="86048"/>
                      <a:pt x="88138" y="106945"/>
                      <a:pt x="62077" y="1069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02AB934-F603-D606-CB4B-CC45B9559DCF}"/>
                  </a:ext>
                </a:extLst>
              </p:cNvPr>
              <p:cNvSpPr/>
              <p:nvPr/>
            </p:nvSpPr>
            <p:spPr>
              <a:xfrm>
                <a:off x="7622271" y="5282798"/>
                <a:ext cx="55144" cy="104078"/>
              </a:xfrm>
              <a:custGeom>
                <a:avLst/>
                <a:gdLst>
                  <a:gd name="connsiteX0" fmla="*/ 43973 w 55144"/>
                  <a:gd name="connsiteY0" fmla="*/ 11884 h 104078"/>
                  <a:gd name="connsiteX1" fmla="*/ 6727 w 55144"/>
                  <a:gd name="connsiteY1" fmla="*/ 6967 h 104078"/>
                  <a:gd name="connsiteX2" fmla="*/ 6727 w 55144"/>
                  <a:gd name="connsiteY2" fmla="*/ 6967 h 104078"/>
                  <a:gd name="connsiteX3" fmla="*/ 3039 w 55144"/>
                  <a:gd name="connsiteY3" fmla="*/ 35240 h 104078"/>
                  <a:gd name="connsiteX4" fmla="*/ 3039 w 55144"/>
                  <a:gd name="connsiteY4" fmla="*/ 69660 h 104078"/>
                  <a:gd name="connsiteX5" fmla="*/ 24182 w 55144"/>
                  <a:gd name="connsiteY5" fmla="*/ 104079 h 104078"/>
                  <a:gd name="connsiteX6" fmla="*/ 44096 w 55144"/>
                  <a:gd name="connsiteY6" fmla="*/ 91786 h 104078"/>
                  <a:gd name="connsiteX7" fmla="*/ 43973 w 55144"/>
                  <a:gd name="connsiteY7" fmla="*/ 11884 h 104078"/>
                  <a:gd name="connsiteX8" fmla="*/ 30328 w 55144"/>
                  <a:gd name="connsiteY8" fmla="*/ 84411 h 104078"/>
                  <a:gd name="connsiteX9" fmla="*/ 22830 w 55144"/>
                  <a:gd name="connsiteY9" fmla="*/ 88098 h 104078"/>
                  <a:gd name="connsiteX10" fmla="*/ 15331 w 55144"/>
                  <a:gd name="connsiteY10" fmla="*/ 75806 h 104078"/>
                  <a:gd name="connsiteX11" fmla="*/ 15331 w 55144"/>
                  <a:gd name="connsiteY11" fmla="*/ 26636 h 104078"/>
                  <a:gd name="connsiteX12" fmla="*/ 16561 w 55144"/>
                  <a:gd name="connsiteY12" fmla="*/ 18031 h 104078"/>
                  <a:gd name="connsiteX13" fmla="*/ 16561 w 55144"/>
                  <a:gd name="connsiteY13" fmla="*/ 18031 h 104078"/>
                  <a:gd name="connsiteX14" fmla="*/ 28976 w 55144"/>
                  <a:gd name="connsiteY14" fmla="*/ 19260 h 104078"/>
                  <a:gd name="connsiteX15" fmla="*/ 30328 w 55144"/>
                  <a:gd name="connsiteY15" fmla="*/ 84411 h 10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44" h="104078">
                    <a:moveTo>
                      <a:pt x="43973" y="11884"/>
                    </a:moveTo>
                    <a:cubicBezTo>
                      <a:pt x="36475" y="-1637"/>
                      <a:pt x="17913" y="-4096"/>
                      <a:pt x="6727" y="6967"/>
                    </a:cubicBezTo>
                    <a:lnTo>
                      <a:pt x="6727" y="6967"/>
                    </a:lnTo>
                    <a:cubicBezTo>
                      <a:pt x="-772" y="14343"/>
                      <a:pt x="-2001" y="25406"/>
                      <a:pt x="3039" y="35240"/>
                    </a:cubicBezTo>
                    <a:cubicBezTo>
                      <a:pt x="9185" y="46304"/>
                      <a:pt x="9185" y="58596"/>
                      <a:pt x="3039" y="69660"/>
                    </a:cubicBezTo>
                    <a:cubicBezTo>
                      <a:pt x="-5689" y="85640"/>
                      <a:pt x="6727" y="104079"/>
                      <a:pt x="24182" y="104079"/>
                    </a:cubicBezTo>
                    <a:cubicBezTo>
                      <a:pt x="32910" y="104079"/>
                      <a:pt x="40285" y="99162"/>
                      <a:pt x="44096" y="91786"/>
                    </a:cubicBezTo>
                    <a:cubicBezTo>
                      <a:pt x="58847" y="67201"/>
                      <a:pt x="58847" y="36470"/>
                      <a:pt x="43973" y="11884"/>
                    </a:cubicBezTo>
                    <a:close/>
                    <a:moveTo>
                      <a:pt x="30328" y="84411"/>
                    </a:moveTo>
                    <a:cubicBezTo>
                      <a:pt x="29099" y="86869"/>
                      <a:pt x="26641" y="88098"/>
                      <a:pt x="22830" y="88098"/>
                    </a:cubicBezTo>
                    <a:cubicBezTo>
                      <a:pt x="16684" y="88098"/>
                      <a:pt x="12873" y="81952"/>
                      <a:pt x="15331" y="75806"/>
                    </a:cubicBezTo>
                    <a:cubicBezTo>
                      <a:pt x="24059" y="61055"/>
                      <a:pt x="24059" y="41387"/>
                      <a:pt x="15331" y="26636"/>
                    </a:cubicBezTo>
                    <a:cubicBezTo>
                      <a:pt x="14102" y="24177"/>
                      <a:pt x="14102" y="20489"/>
                      <a:pt x="16561" y="18031"/>
                    </a:cubicBezTo>
                    <a:lnTo>
                      <a:pt x="16561" y="18031"/>
                    </a:lnTo>
                    <a:cubicBezTo>
                      <a:pt x="20248" y="14343"/>
                      <a:pt x="26518" y="15572"/>
                      <a:pt x="28976" y="19260"/>
                    </a:cubicBezTo>
                    <a:cubicBezTo>
                      <a:pt x="42744" y="38928"/>
                      <a:pt x="42744" y="64742"/>
                      <a:pt x="30328" y="844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09A3F83-FF25-EED2-25EC-88604394FB27}"/>
                  </a:ext>
                </a:extLst>
              </p:cNvPr>
              <p:cNvSpPr/>
              <p:nvPr/>
            </p:nvSpPr>
            <p:spPr>
              <a:xfrm>
                <a:off x="7668726" y="5237615"/>
                <a:ext cx="71919" cy="194037"/>
              </a:xfrm>
              <a:custGeom>
                <a:avLst/>
                <a:gdLst>
                  <a:gd name="connsiteX0" fmla="*/ 42140 w 71919"/>
                  <a:gd name="connsiteY0" fmla="*/ 9127 h 194037"/>
                  <a:gd name="connsiteX1" fmla="*/ 7352 w 71919"/>
                  <a:gd name="connsiteY1" fmla="*/ 6668 h 194037"/>
                  <a:gd name="connsiteX2" fmla="*/ 7352 w 71919"/>
                  <a:gd name="connsiteY2" fmla="*/ 6668 h 194037"/>
                  <a:gd name="connsiteX3" fmla="*/ 4894 w 71919"/>
                  <a:gd name="connsiteY3" fmla="*/ 37400 h 194037"/>
                  <a:gd name="connsiteX4" fmla="*/ 4894 w 71919"/>
                  <a:gd name="connsiteY4" fmla="*/ 156638 h 194037"/>
                  <a:gd name="connsiteX5" fmla="*/ 7352 w 71919"/>
                  <a:gd name="connsiteY5" fmla="*/ 187369 h 194037"/>
                  <a:gd name="connsiteX6" fmla="*/ 7352 w 71919"/>
                  <a:gd name="connsiteY6" fmla="*/ 187369 h 194037"/>
                  <a:gd name="connsiteX7" fmla="*/ 42140 w 71919"/>
                  <a:gd name="connsiteY7" fmla="*/ 184911 h 194037"/>
                  <a:gd name="connsiteX8" fmla="*/ 42140 w 71919"/>
                  <a:gd name="connsiteY8" fmla="*/ 9127 h 194037"/>
                  <a:gd name="connsiteX9" fmla="*/ 29725 w 71919"/>
                  <a:gd name="connsiteY9" fmla="*/ 176306 h 194037"/>
                  <a:gd name="connsiteX10" fmla="*/ 23579 w 71919"/>
                  <a:gd name="connsiteY10" fmla="*/ 178764 h 194037"/>
                  <a:gd name="connsiteX11" fmla="*/ 17432 w 71919"/>
                  <a:gd name="connsiteY11" fmla="*/ 176306 h 194037"/>
                  <a:gd name="connsiteX12" fmla="*/ 16203 w 71919"/>
                  <a:gd name="connsiteY12" fmla="*/ 166472 h 194037"/>
                  <a:gd name="connsiteX13" fmla="*/ 16203 w 71919"/>
                  <a:gd name="connsiteY13" fmla="*/ 28795 h 194037"/>
                  <a:gd name="connsiteX14" fmla="*/ 17432 w 71919"/>
                  <a:gd name="connsiteY14" fmla="*/ 17731 h 194037"/>
                  <a:gd name="connsiteX15" fmla="*/ 23579 w 71919"/>
                  <a:gd name="connsiteY15" fmla="*/ 15273 h 194037"/>
                  <a:gd name="connsiteX16" fmla="*/ 29725 w 71919"/>
                  <a:gd name="connsiteY16" fmla="*/ 17731 h 194037"/>
                  <a:gd name="connsiteX17" fmla="*/ 29725 w 71919"/>
                  <a:gd name="connsiteY17" fmla="*/ 176306 h 1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919" h="194037">
                    <a:moveTo>
                      <a:pt x="42140" y="9127"/>
                    </a:moveTo>
                    <a:cubicBezTo>
                      <a:pt x="33412" y="-1937"/>
                      <a:pt x="17309" y="-3166"/>
                      <a:pt x="7352" y="6668"/>
                    </a:cubicBezTo>
                    <a:lnTo>
                      <a:pt x="7352" y="6668"/>
                    </a:lnTo>
                    <a:cubicBezTo>
                      <a:pt x="-1375" y="15273"/>
                      <a:pt x="-1375" y="27566"/>
                      <a:pt x="4894" y="37400"/>
                    </a:cubicBezTo>
                    <a:cubicBezTo>
                      <a:pt x="32183" y="71819"/>
                      <a:pt x="32183" y="120989"/>
                      <a:pt x="4894" y="156638"/>
                    </a:cubicBezTo>
                    <a:cubicBezTo>
                      <a:pt x="-2605" y="165243"/>
                      <a:pt x="-1253" y="178764"/>
                      <a:pt x="7352" y="187369"/>
                    </a:cubicBezTo>
                    <a:lnTo>
                      <a:pt x="7352" y="187369"/>
                    </a:lnTo>
                    <a:cubicBezTo>
                      <a:pt x="17309" y="197203"/>
                      <a:pt x="33412" y="195974"/>
                      <a:pt x="42140" y="184911"/>
                    </a:cubicBezTo>
                    <a:cubicBezTo>
                      <a:pt x="81845" y="133282"/>
                      <a:pt x="81845" y="60755"/>
                      <a:pt x="42140" y="9127"/>
                    </a:cubicBezTo>
                    <a:close/>
                    <a:moveTo>
                      <a:pt x="29725" y="176306"/>
                    </a:moveTo>
                    <a:cubicBezTo>
                      <a:pt x="28496" y="178764"/>
                      <a:pt x="26037" y="178764"/>
                      <a:pt x="23579" y="178764"/>
                    </a:cubicBezTo>
                    <a:cubicBezTo>
                      <a:pt x="19891" y="178764"/>
                      <a:pt x="17432" y="176306"/>
                      <a:pt x="17432" y="176306"/>
                    </a:cubicBezTo>
                    <a:cubicBezTo>
                      <a:pt x="14974" y="173847"/>
                      <a:pt x="13744" y="168930"/>
                      <a:pt x="16203" y="166472"/>
                    </a:cubicBezTo>
                    <a:cubicBezTo>
                      <a:pt x="47180" y="125906"/>
                      <a:pt x="47180" y="69360"/>
                      <a:pt x="16203" y="28795"/>
                    </a:cubicBezTo>
                    <a:cubicBezTo>
                      <a:pt x="14974" y="25107"/>
                      <a:pt x="14974" y="20190"/>
                      <a:pt x="17432" y="17731"/>
                    </a:cubicBezTo>
                    <a:cubicBezTo>
                      <a:pt x="17432" y="17731"/>
                      <a:pt x="19891" y="15273"/>
                      <a:pt x="23579" y="15273"/>
                    </a:cubicBezTo>
                    <a:cubicBezTo>
                      <a:pt x="26037" y="15273"/>
                      <a:pt x="28496" y="16502"/>
                      <a:pt x="29725" y="17731"/>
                    </a:cubicBezTo>
                    <a:cubicBezTo>
                      <a:pt x="65742" y="64443"/>
                      <a:pt x="65742" y="129594"/>
                      <a:pt x="29725" y="1763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12CE396-E407-C6FD-C49D-2201E5A4F4D3}"/>
                  </a:ext>
                </a:extLst>
              </p:cNvPr>
              <p:cNvSpPr/>
              <p:nvPr/>
            </p:nvSpPr>
            <p:spPr>
              <a:xfrm>
                <a:off x="7714115" y="5193240"/>
                <a:ext cx="90820" cy="284016"/>
              </a:xfrm>
              <a:custGeom>
                <a:avLst/>
                <a:gdLst>
                  <a:gd name="connsiteX0" fmla="*/ 41496 w 90820"/>
                  <a:gd name="connsiteY0" fmla="*/ 8019 h 284016"/>
                  <a:gd name="connsiteX1" fmla="*/ 6708 w 90820"/>
                  <a:gd name="connsiteY1" fmla="*/ 6790 h 284016"/>
                  <a:gd name="connsiteX2" fmla="*/ 6708 w 90820"/>
                  <a:gd name="connsiteY2" fmla="*/ 6790 h 284016"/>
                  <a:gd name="connsiteX3" fmla="*/ 5479 w 90820"/>
                  <a:gd name="connsiteY3" fmla="*/ 38750 h 284016"/>
                  <a:gd name="connsiteX4" fmla="*/ 5479 w 90820"/>
                  <a:gd name="connsiteY4" fmla="*/ 245266 h 284016"/>
                  <a:gd name="connsiteX5" fmla="*/ 6708 w 90820"/>
                  <a:gd name="connsiteY5" fmla="*/ 277227 h 284016"/>
                  <a:gd name="connsiteX6" fmla="*/ 6708 w 90820"/>
                  <a:gd name="connsiteY6" fmla="*/ 277227 h 284016"/>
                  <a:gd name="connsiteX7" fmla="*/ 41496 w 90820"/>
                  <a:gd name="connsiteY7" fmla="*/ 275997 h 284016"/>
                  <a:gd name="connsiteX8" fmla="*/ 41496 w 90820"/>
                  <a:gd name="connsiteY8" fmla="*/ 8019 h 284016"/>
                  <a:gd name="connsiteX9" fmla="*/ 29081 w 90820"/>
                  <a:gd name="connsiteY9" fmla="*/ 264934 h 284016"/>
                  <a:gd name="connsiteX10" fmla="*/ 22934 w 90820"/>
                  <a:gd name="connsiteY10" fmla="*/ 267393 h 284016"/>
                  <a:gd name="connsiteX11" fmla="*/ 16788 w 90820"/>
                  <a:gd name="connsiteY11" fmla="*/ 264934 h 284016"/>
                  <a:gd name="connsiteX12" fmla="*/ 16788 w 90820"/>
                  <a:gd name="connsiteY12" fmla="*/ 253871 h 284016"/>
                  <a:gd name="connsiteX13" fmla="*/ 16788 w 90820"/>
                  <a:gd name="connsiteY13" fmla="*/ 27687 h 284016"/>
                  <a:gd name="connsiteX14" fmla="*/ 16788 w 90820"/>
                  <a:gd name="connsiteY14" fmla="*/ 16624 h 284016"/>
                  <a:gd name="connsiteX15" fmla="*/ 22934 w 90820"/>
                  <a:gd name="connsiteY15" fmla="*/ 14165 h 284016"/>
                  <a:gd name="connsiteX16" fmla="*/ 29081 w 90820"/>
                  <a:gd name="connsiteY16" fmla="*/ 16624 h 284016"/>
                  <a:gd name="connsiteX17" fmla="*/ 29081 w 90820"/>
                  <a:gd name="connsiteY17" fmla="*/ 264934 h 28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820" h="284016">
                    <a:moveTo>
                      <a:pt x="41496" y="8019"/>
                    </a:moveTo>
                    <a:cubicBezTo>
                      <a:pt x="32769" y="-1815"/>
                      <a:pt x="16665" y="-3044"/>
                      <a:pt x="6708" y="6790"/>
                    </a:cubicBezTo>
                    <a:lnTo>
                      <a:pt x="6708" y="6790"/>
                    </a:lnTo>
                    <a:cubicBezTo>
                      <a:pt x="-2020" y="15395"/>
                      <a:pt x="-2020" y="28916"/>
                      <a:pt x="5479" y="38750"/>
                    </a:cubicBezTo>
                    <a:cubicBezTo>
                      <a:pt x="56370" y="98984"/>
                      <a:pt x="56370" y="185032"/>
                      <a:pt x="5479" y="245266"/>
                    </a:cubicBezTo>
                    <a:cubicBezTo>
                      <a:pt x="-2020" y="255100"/>
                      <a:pt x="-2020" y="268622"/>
                      <a:pt x="6708" y="277227"/>
                    </a:cubicBezTo>
                    <a:lnTo>
                      <a:pt x="6708" y="277227"/>
                    </a:lnTo>
                    <a:cubicBezTo>
                      <a:pt x="16665" y="287061"/>
                      <a:pt x="32769" y="285832"/>
                      <a:pt x="41496" y="275997"/>
                    </a:cubicBezTo>
                    <a:cubicBezTo>
                      <a:pt x="107262" y="198554"/>
                      <a:pt x="107262" y="85462"/>
                      <a:pt x="41496" y="8019"/>
                    </a:cubicBezTo>
                    <a:close/>
                    <a:moveTo>
                      <a:pt x="29081" y="264934"/>
                    </a:moveTo>
                    <a:cubicBezTo>
                      <a:pt x="27852" y="266163"/>
                      <a:pt x="25393" y="267393"/>
                      <a:pt x="22934" y="267393"/>
                    </a:cubicBezTo>
                    <a:cubicBezTo>
                      <a:pt x="19247" y="267393"/>
                      <a:pt x="16788" y="264934"/>
                      <a:pt x="16788" y="264934"/>
                    </a:cubicBezTo>
                    <a:cubicBezTo>
                      <a:pt x="14330" y="262475"/>
                      <a:pt x="14330" y="257559"/>
                      <a:pt x="16788" y="253871"/>
                    </a:cubicBezTo>
                    <a:cubicBezTo>
                      <a:pt x="72597" y="188720"/>
                      <a:pt x="72597" y="92838"/>
                      <a:pt x="16788" y="27687"/>
                    </a:cubicBezTo>
                    <a:cubicBezTo>
                      <a:pt x="14330" y="23999"/>
                      <a:pt x="14330" y="20312"/>
                      <a:pt x="16788" y="16624"/>
                    </a:cubicBezTo>
                    <a:cubicBezTo>
                      <a:pt x="16788" y="16624"/>
                      <a:pt x="19247" y="14165"/>
                      <a:pt x="22934" y="14165"/>
                    </a:cubicBezTo>
                    <a:cubicBezTo>
                      <a:pt x="25393" y="14165"/>
                      <a:pt x="27852" y="15395"/>
                      <a:pt x="29081" y="16624"/>
                    </a:cubicBezTo>
                    <a:cubicBezTo>
                      <a:pt x="91158" y="89150"/>
                      <a:pt x="91158" y="193637"/>
                      <a:pt x="29081" y="2649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67C4BCE4-926A-0A01-C3DE-0E81308FDEC8}"/>
                  </a:ext>
                </a:extLst>
              </p:cNvPr>
              <p:cNvSpPr/>
              <p:nvPr/>
            </p:nvSpPr>
            <p:spPr>
              <a:xfrm>
                <a:off x="7343165" y="5282798"/>
                <a:ext cx="53873" cy="104078"/>
              </a:xfrm>
              <a:custGeom>
                <a:avLst/>
                <a:gdLst>
                  <a:gd name="connsiteX0" fmla="*/ 47480 w 53873"/>
                  <a:gd name="connsiteY0" fmla="*/ 6967 h 104078"/>
                  <a:gd name="connsiteX1" fmla="*/ 47480 w 53873"/>
                  <a:gd name="connsiteY1" fmla="*/ 6967 h 104078"/>
                  <a:gd name="connsiteX2" fmla="*/ 10233 w 53873"/>
                  <a:gd name="connsiteY2" fmla="*/ 11884 h 104078"/>
                  <a:gd name="connsiteX3" fmla="*/ 10233 w 53873"/>
                  <a:gd name="connsiteY3" fmla="*/ 91786 h 104078"/>
                  <a:gd name="connsiteX4" fmla="*/ 30147 w 53873"/>
                  <a:gd name="connsiteY4" fmla="*/ 104079 h 104078"/>
                  <a:gd name="connsiteX5" fmla="*/ 46251 w 53873"/>
                  <a:gd name="connsiteY5" fmla="*/ 96703 h 104078"/>
                  <a:gd name="connsiteX6" fmla="*/ 46251 w 53873"/>
                  <a:gd name="connsiteY6" fmla="*/ 96703 h 104078"/>
                  <a:gd name="connsiteX7" fmla="*/ 49939 w 53873"/>
                  <a:gd name="connsiteY7" fmla="*/ 68430 h 104078"/>
                  <a:gd name="connsiteX8" fmla="*/ 49939 w 53873"/>
                  <a:gd name="connsiteY8" fmla="*/ 34011 h 104078"/>
                  <a:gd name="connsiteX9" fmla="*/ 47480 w 53873"/>
                  <a:gd name="connsiteY9" fmla="*/ 6967 h 104078"/>
                  <a:gd name="connsiteX10" fmla="*/ 37523 w 53873"/>
                  <a:gd name="connsiteY10" fmla="*/ 77035 h 104078"/>
                  <a:gd name="connsiteX11" fmla="*/ 30025 w 53873"/>
                  <a:gd name="connsiteY11" fmla="*/ 89328 h 104078"/>
                  <a:gd name="connsiteX12" fmla="*/ 22526 w 53873"/>
                  <a:gd name="connsiteY12" fmla="*/ 85640 h 104078"/>
                  <a:gd name="connsiteX13" fmla="*/ 22526 w 53873"/>
                  <a:gd name="connsiteY13" fmla="*/ 20489 h 104078"/>
                  <a:gd name="connsiteX14" fmla="*/ 34942 w 53873"/>
                  <a:gd name="connsiteY14" fmla="*/ 19260 h 104078"/>
                  <a:gd name="connsiteX15" fmla="*/ 34942 w 53873"/>
                  <a:gd name="connsiteY15" fmla="*/ 19260 h 104078"/>
                  <a:gd name="connsiteX16" fmla="*/ 36171 w 53873"/>
                  <a:gd name="connsiteY16" fmla="*/ 27865 h 104078"/>
                  <a:gd name="connsiteX17" fmla="*/ 37523 w 53873"/>
                  <a:gd name="connsiteY17" fmla="*/ 77035 h 10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873" h="104078">
                    <a:moveTo>
                      <a:pt x="47480" y="6967"/>
                    </a:moveTo>
                    <a:lnTo>
                      <a:pt x="47480" y="6967"/>
                    </a:lnTo>
                    <a:cubicBezTo>
                      <a:pt x="36294" y="-4096"/>
                      <a:pt x="17732" y="-1637"/>
                      <a:pt x="10233" y="11884"/>
                    </a:cubicBezTo>
                    <a:cubicBezTo>
                      <a:pt x="-3411" y="36470"/>
                      <a:pt x="-3411" y="67201"/>
                      <a:pt x="10233" y="91786"/>
                    </a:cubicBezTo>
                    <a:cubicBezTo>
                      <a:pt x="17732" y="104079"/>
                      <a:pt x="31377" y="104079"/>
                      <a:pt x="30147" y="104079"/>
                    </a:cubicBezTo>
                    <a:cubicBezTo>
                      <a:pt x="36294" y="104079"/>
                      <a:pt x="42563" y="101620"/>
                      <a:pt x="46251" y="96703"/>
                    </a:cubicBezTo>
                    <a:lnTo>
                      <a:pt x="46251" y="96703"/>
                    </a:lnTo>
                    <a:cubicBezTo>
                      <a:pt x="53749" y="89328"/>
                      <a:pt x="54979" y="78264"/>
                      <a:pt x="49939" y="68430"/>
                    </a:cubicBezTo>
                    <a:cubicBezTo>
                      <a:pt x="43792" y="57367"/>
                      <a:pt x="43792" y="45074"/>
                      <a:pt x="49939" y="34011"/>
                    </a:cubicBezTo>
                    <a:cubicBezTo>
                      <a:pt x="56085" y="26636"/>
                      <a:pt x="54856" y="14343"/>
                      <a:pt x="47480" y="6967"/>
                    </a:cubicBezTo>
                    <a:close/>
                    <a:moveTo>
                      <a:pt x="37523" y="77035"/>
                    </a:moveTo>
                    <a:cubicBezTo>
                      <a:pt x="39982" y="81952"/>
                      <a:pt x="36294" y="89328"/>
                      <a:pt x="30025" y="89328"/>
                    </a:cubicBezTo>
                    <a:cubicBezTo>
                      <a:pt x="27566" y="89328"/>
                      <a:pt x="25107" y="88098"/>
                      <a:pt x="22526" y="85640"/>
                    </a:cubicBezTo>
                    <a:cubicBezTo>
                      <a:pt x="11340" y="65972"/>
                      <a:pt x="11340" y="40157"/>
                      <a:pt x="22526" y="20489"/>
                    </a:cubicBezTo>
                    <a:cubicBezTo>
                      <a:pt x="24985" y="15572"/>
                      <a:pt x="31254" y="15572"/>
                      <a:pt x="34942" y="19260"/>
                    </a:cubicBezTo>
                    <a:lnTo>
                      <a:pt x="34942" y="19260"/>
                    </a:lnTo>
                    <a:cubicBezTo>
                      <a:pt x="37400" y="21718"/>
                      <a:pt x="37400" y="25406"/>
                      <a:pt x="36171" y="27865"/>
                    </a:cubicBezTo>
                    <a:cubicBezTo>
                      <a:pt x="28795" y="42616"/>
                      <a:pt x="28795" y="61055"/>
                      <a:pt x="37523" y="770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9D138C8-B4AF-D1ED-0939-E57564F0CA39}"/>
                  </a:ext>
                </a:extLst>
              </p:cNvPr>
              <p:cNvSpPr/>
              <p:nvPr/>
            </p:nvSpPr>
            <p:spPr>
              <a:xfrm>
                <a:off x="7277952" y="5237615"/>
                <a:ext cx="72841" cy="194037"/>
              </a:xfrm>
              <a:custGeom>
                <a:avLst/>
                <a:gdLst>
                  <a:gd name="connsiteX0" fmla="*/ 67947 w 72841"/>
                  <a:gd name="connsiteY0" fmla="*/ 37400 h 194037"/>
                  <a:gd name="connsiteX1" fmla="*/ 65489 w 72841"/>
                  <a:gd name="connsiteY1" fmla="*/ 6668 h 194037"/>
                  <a:gd name="connsiteX2" fmla="*/ 65489 w 72841"/>
                  <a:gd name="connsiteY2" fmla="*/ 6668 h 194037"/>
                  <a:gd name="connsiteX3" fmla="*/ 30701 w 72841"/>
                  <a:gd name="connsiteY3" fmla="*/ 9127 h 194037"/>
                  <a:gd name="connsiteX4" fmla="*/ 30701 w 72841"/>
                  <a:gd name="connsiteY4" fmla="*/ 184911 h 194037"/>
                  <a:gd name="connsiteX5" fmla="*/ 65489 w 72841"/>
                  <a:gd name="connsiteY5" fmla="*/ 187369 h 194037"/>
                  <a:gd name="connsiteX6" fmla="*/ 65489 w 72841"/>
                  <a:gd name="connsiteY6" fmla="*/ 187369 h 194037"/>
                  <a:gd name="connsiteX7" fmla="*/ 67947 w 72841"/>
                  <a:gd name="connsiteY7" fmla="*/ 156638 h 194037"/>
                  <a:gd name="connsiteX8" fmla="*/ 67947 w 72841"/>
                  <a:gd name="connsiteY8" fmla="*/ 37400 h 194037"/>
                  <a:gd name="connsiteX9" fmla="*/ 55532 w 72841"/>
                  <a:gd name="connsiteY9" fmla="*/ 176306 h 194037"/>
                  <a:gd name="connsiteX10" fmla="*/ 55532 w 72841"/>
                  <a:gd name="connsiteY10" fmla="*/ 176306 h 194037"/>
                  <a:gd name="connsiteX11" fmla="*/ 43116 w 72841"/>
                  <a:gd name="connsiteY11" fmla="*/ 176306 h 194037"/>
                  <a:gd name="connsiteX12" fmla="*/ 43116 w 72841"/>
                  <a:gd name="connsiteY12" fmla="*/ 18961 h 194037"/>
                  <a:gd name="connsiteX13" fmla="*/ 49385 w 72841"/>
                  <a:gd name="connsiteY13" fmla="*/ 16502 h 194037"/>
                  <a:gd name="connsiteX14" fmla="*/ 55532 w 72841"/>
                  <a:gd name="connsiteY14" fmla="*/ 18961 h 194037"/>
                  <a:gd name="connsiteX15" fmla="*/ 56761 w 72841"/>
                  <a:gd name="connsiteY15" fmla="*/ 28795 h 194037"/>
                  <a:gd name="connsiteX16" fmla="*/ 56761 w 72841"/>
                  <a:gd name="connsiteY16" fmla="*/ 166472 h 194037"/>
                  <a:gd name="connsiteX17" fmla="*/ 55532 w 72841"/>
                  <a:gd name="connsiteY17" fmla="*/ 176306 h 1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841" h="194037">
                    <a:moveTo>
                      <a:pt x="67947" y="37400"/>
                    </a:moveTo>
                    <a:cubicBezTo>
                      <a:pt x="75446" y="28795"/>
                      <a:pt x="74094" y="15273"/>
                      <a:pt x="65489" y="6668"/>
                    </a:cubicBezTo>
                    <a:lnTo>
                      <a:pt x="65489" y="6668"/>
                    </a:lnTo>
                    <a:cubicBezTo>
                      <a:pt x="55532" y="-3166"/>
                      <a:pt x="39429" y="-1937"/>
                      <a:pt x="30701" y="9127"/>
                    </a:cubicBezTo>
                    <a:cubicBezTo>
                      <a:pt x="-10234" y="60755"/>
                      <a:pt x="-10234" y="133282"/>
                      <a:pt x="30701" y="184911"/>
                    </a:cubicBezTo>
                    <a:cubicBezTo>
                      <a:pt x="39429" y="195974"/>
                      <a:pt x="55532" y="197203"/>
                      <a:pt x="65489" y="187369"/>
                    </a:cubicBezTo>
                    <a:lnTo>
                      <a:pt x="65489" y="187369"/>
                    </a:lnTo>
                    <a:cubicBezTo>
                      <a:pt x="74216" y="178764"/>
                      <a:pt x="74216" y="166472"/>
                      <a:pt x="67947" y="156638"/>
                    </a:cubicBezTo>
                    <a:cubicBezTo>
                      <a:pt x="40658" y="120989"/>
                      <a:pt x="40658" y="73048"/>
                      <a:pt x="67947" y="37400"/>
                    </a:cubicBezTo>
                    <a:close/>
                    <a:moveTo>
                      <a:pt x="55532" y="176306"/>
                    </a:moveTo>
                    <a:lnTo>
                      <a:pt x="55532" y="176306"/>
                    </a:lnTo>
                    <a:cubicBezTo>
                      <a:pt x="51844" y="179994"/>
                      <a:pt x="46804" y="179994"/>
                      <a:pt x="43116" y="176306"/>
                    </a:cubicBezTo>
                    <a:cubicBezTo>
                      <a:pt x="7099" y="129594"/>
                      <a:pt x="7099" y="65673"/>
                      <a:pt x="43116" y="18961"/>
                    </a:cubicBezTo>
                    <a:cubicBezTo>
                      <a:pt x="44345" y="16502"/>
                      <a:pt x="46804" y="16502"/>
                      <a:pt x="49385" y="16502"/>
                    </a:cubicBezTo>
                    <a:cubicBezTo>
                      <a:pt x="53073" y="16502"/>
                      <a:pt x="55532" y="18961"/>
                      <a:pt x="55532" y="18961"/>
                    </a:cubicBezTo>
                    <a:cubicBezTo>
                      <a:pt x="57990" y="21419"/>
                      <a:pt x="59219" y="26336"/>
                      <a:pt x="56761" y="28795"/>
                    </a:cubicBezTo>
                    <a:cubicBezTo>
                      <a:pt x="25784" y="69360"/>
                      <a:pt x="25784" y="125906"/>
                      <a:pt x="56761" y="166472"/>
                    </a:cubicBezTo>
                    <a:cubicBezTo>
                      <a:pt x="57990" y="168930"/>
                      <a:pt x="57990" y="173847"/>
                      <a:pt x="55532" y="1763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B988AE1-0B9C-E16B-65C0-F6FE9F1C4AD9}"/>
                  </a:ext>
                </a:extLst>
              </p:cNvPr>
              <p:cNvSpPr/>
              <p:nvPr/>
            </p:nvSpPr>
            <p:spPr>
              <a:xfrm>
                <a:off x="7214584" y="5192011"/>
                <a:ext cx="90820" cy="284016"/>
              </a:xfrm>
              <a:custGeom>
                <a:avLst/>
                <a:gdLst>
                  <a:gd name="connsiteX0" fmla="*/ 49324 w 90820"/>
                  <a:gd name="connsiteY0" fmla="*/ 275997 h 284016"/>
                  <a:gd name="connsiteX1" fmla="*/ 84112 w 90820"/>
                  <a:gd name="connsiteY1" fmla="*/ 277227 h 284016"/>
                  <a:gd name="connsiteX2" fmla="*/ 84112 w 90820"/>
                  <a:gd name="connsiteY2" fmla="*/ 277227 h 284016"/>
                  <a:gd name="connsiteX3" fmla="*/ 85341 w 90820"/>
                  <a:gd name="connsiteY3" fmla="*/ 245266 h 284016"/>
                  <a:gd name="connsiteX4" fmla="*/ 85341 w 90820"/>
                  <a:gd name="connsiteY4" fmla="*/ 38750 h 284016"/>
                  <a:gd name="connsiteX5" fmla="*/ 84112 w 90820"/>
                  <a:gd name="connsiteY5" fmla="*/ 6790 h 284016"/>
                  <a:gd name="connsiteX6" fmla="*/ 84112 w 90820"/>
                  <a:gd name="connsiteY6" fmla="*/ 6790 h 284016"/>
                  <a:gd name="connsiteX7" fmla="*/ 49324 w 90820"/>
                  <a:gd name="connsiteY7" fmla="*/ 8019 h 284016"/>
                  <a:gd name="connsiteX8" fmla="*/ 49324 w 90820"/>
                  <a:gd name="connsiteY8" fmla="*/ 275997 h 284016"/>
                  <a:gd name="connsiteX9" fmla="*/ 61740 w 90820"/>
                  <a:gd name="connsiteY9" fmla="*/ 19082 h 284016"/>
                  <a:gd name="connsiteX10" fmla="*/ 68009 w 90820"/>
                  <a:gd name="connsiteY10" fmla="*/ 16624 h 284016"/>
                  <a:gd name="connsiteX11" fmla="*/ 74155 w 90820"/>
                  <a:gd name="connsiteY11" fmla="*/ 19082 h 284016"/>
                  <a:gd name="connsiteX12" fmla="*/ 74155 w 90820"/>
                  <a:gd name="connsiteY12" fmla="*/ 30146 h 284016"/>
                  <a:gd name="connsiteX13" fmla="*/ 74155 w 90820"/>
                  <a:gd name="connsiteY13" fmla="*/ 256329 h 284016"/>
                  <a:gd name="connsiteX14" fmla="*/ 74155 w 90820"/>
                  <a:gd name="connsiteY14" fmla="*/ 267393 h 284016"/>
                  <a:gd name="connsiteX15" fmla="*/ 68009 w 90820"/>
                  <a:gd name="connsiteY15" fmla="*/ 269851 h 284016"/>
                  <a:gd name="connsiteX16" fmla="*/ 61740 w 90820"/>
                  <a:gd name="connsiteY16" fmla="*/ 267393 h 284016"/>
                  <a:gd name="connsiteX17" fmla="*/ 61740 w 90820"/>
                  <a:gd name="connsiteY17" fmla="*/ 19082 h 28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820" h="284016">
                    <a:moveTo>
                      <a:pt x="49324" y="275997"/>
                    </a:moveTo>
                    <a:cubicBezTo>
                      <a:pt x="58052" y="285831"/>
                      <a:pt x="74155" y="287061"/>
                      <a:pt x="84112" y="277227"/>
                    </a:cubicBezTo>
                    <a:lnTo>
                      <a:pt x="84112" y="277227"/>
                    </a:lnTo>
                    <a:cubicBezTo>
                      <a:pt x="92840" y="268622"/>
                      <a:pt x="92840" y="255100"/>
                      <a:pt x="85341" y="245266"/>
                    </a:cubicBezTo>
                    <a:cubicBezTo>
                      <a:pt x="34450" y="185032"/>
                      <a:pt x="34450" y="98984"/>
                      <a:pt x="85341" y="38750"/>
                    </a:cubicBezTo>
                    <a:cubicBezTo>
                      <a:pt x="92840" y="28916"/>
                      <a:pt x="92840" y="15394"/>
                      <a:pt x="84112" y="6790"/>
                    </a:cubicBezTo>
                    <a:lnTo>
                      <a:pt x="84112" y="6790"/>
                    </a:lnTo>
                    <a:cubicBezTo>
                      <a:pt x="74155" y="-3044"/>
                      <a:pt x="58052" y="-1815"/>
                      <a:pt x="49324" y="8019"/>
                    </a:cubicBezTo>
                    <a:cubicBezTo>
                      <a:pt x="-16441" y="85462"/>
                      <a:pt x="-16441" y="199783"/>
                      <a:pt x="49324" y="275997"/>
                    </a:cubicBezTo>
                    <a:close/>
                    <a:moveTo>
                      <a:pt x="61740" y="19082"/>
                    </a:moveTo>
                    <a:cubicBezTo>
                      <a:pt x="62969" y="17853"/>
                      <a:pt x="65427" y="16624"/>
                      <a:pt x="68009" y="16624"/>
                    </a:cubicBezTo>
                    <a:cubicBezTo>
                      <a:pt x="71697" y="16624"/>
                      <a:pt x="74155" y="19082"/>
                      <a:pt x="74155" y="19082"/>
                    </a:cubicBezTo>
                    <a:cubicBezTo>
                      <a:pt x="76614" y="21541"/>
                      <a:pt x="76614" y="26458"/>
                      <a:pt x="74155" y="30146"/>
                    </a:cubicBezTo>
                    <a:cubicBezTo>
                      <a:pt x="18347" y="95296"/>
                      <a:pt x="18347" y="191179"/>
                      <a:pt x="74155" y="256329"/>
                    </a:cubicBezTo>
                    <a:cubicBezTo>
                      <a:pt x="76614" y="260017"/>
                      <a:pt x="76614" y="263705"/>
                      <a:pt x="74155" y="267393"/>
                    </a:cubicBezTo>
                    <a:cubicBezTo>
                      <a:pt x="74155" y="267393"/>
                      <a:pt x="71697" y="269851"/>
                      <a:pt x="68009" y="269851"/>
                    </a:cubicBezTo>
                    <a:cubicBezTo>
                      <a:pt x="68009" y="269851"/>
                      <a:pt x="64321" y="269851"/>
                      <a:pt x="61740" y="267393"/>
                    </a:cubicBezTo>
                    <a:cubicBezTo>
                      <a:pt x="-215" y="194866"/>
                      <a:pt x="-215" y="90379"/>
                      <a:pt x="61740" y="190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2C11756-00D0-95C8-4FA8-5C5764A370BC}"/>
                  </a:ext>
                </a:extLst>
              </p:cNvPr>
              <p:cNvSpPr/>
              <p:nvPr/>
            </p:nvSpPr>
            <p:spPr>
              <a:xfrm>
                <a:off x="7230472" y="5615519"/>
                <a:ext cx="109158" cy="108174"/>
              </a:xfrm>
              <a:custGeom>
                <a:avLst/>
                <a:gdLst>
                  <a:gd name="connsiteX0" fmla="*/ 54579 w 109158"/>
                  <a:gd name="connsiteY0" fmla="*/ 0 h 108174"/>
                  <a:gd name="connsiteX1" fmla="*/ 0 w 109158"/>
                  <a:gd name="connsiteY1" fmla="*/ 54088 h 108174"/>
                  <a:gd name="connsiteX2" fmla="*/ 54579 w 109158"/>
                  <a:gd name="connsiteY2" fmla="*/ 108175 h 108174"/>
                  <a:gd name="connsiteX3" fmla="*/ 109158 w 109158"/>
                  <a:gd name="connsiteY3" fmla="*/ 54088 h 108174"/>
                  <a:gd name="connsiteX4" fmla="*/ 54579 w 109158"/>
                  <a:gd name="connsiteY4" fmla="*/ 0 h 108174"/>
                  <a:gd name="connsiteX5" fmla="*/ 54579 w 109158"/>
                  <a:gd name="connsiteY5" fmla="*/ 92194 h 108174"/>
                  <a:gd name="connsiteX6" fmla="*/ 16103 w 109158"/>
                  <a:gd name="connsiteY6" fmla="*/ 54088 h 108174"/>
                  <a:gd name="connsiteX7" fmla="*/ 54579 w 109158"/>
                  <a:gd name="connsiteY7" fmla="*/ 15980 h 108174"/>
                  <a:gd name="connsiteX8" fmla="*/ 93055 w 109158"/>
                  <a:gd name="connsiteY8" fmla="*/ 54088 h 108174"/>
                  <a:gd name="connsiteX9" fmla="*/ 54579 w 109158"/>
                  <a:gd name="connsiteY9" fmla="*/ 92194 h 10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8" h="108174">
                    <a:moveTo>
                      <a:pt x="54579" y="0"/>
                    </a:moveTo>
                    <a:cubicBezTo>
                      <a:pt x="24831" y="0"/>
                      <a:pt x="0" y="24585"/>
                      <a:pt x="0" y="54088"/>
                    </a:cubicBezTo>
                    <a:cubicBezTo>
                      <a:pt x="0" y="83590"/>
                      <a:pt x="24831" y="108175"/>
                      <a:pt x="54579" y="108175"/>
                    </a:cubicBezTo>
                    <a:cubicBezTo>
                      <a:pt x="84327" y="108175"/>
                      <a:pt x="109158" y="83590"/>
                      <a:pt x="109158" y="54088"/>
                    </a:cubicBezTo>
                    <a:cubicBezTo>
                      <a:pt x="109281" y="24585"/>
                      <a:pt x="84450" y="0"/>
                      <a:pt x="54579" y="0"/>
                    </a:cubicBezTo>
                    <a:close/>
                    <a:moveTo>
                      <a:pt x="54579" y="92194"/>
                    </a:moveTo>
                    <a:cubicBezTo>
                      <a:pt x="33436" y="92194"/>
                      <a:pt x="16103" y="74985"/>
                      <a:pt x="16103" y="54088"/>
                    </a:cubicBezTo>
                    <a:cubicBezTo>
                      <a:pt x="16103" y="33190"/>
                      <a:pt x="33436" y="15980"/>
                      <a:pt x="54579" y="15980"/>
                    </a:cubicBezTo>
                    <a:cubicBezTo>
                      <a:pt x="75722" y="15980"/>
                      <a:pt x="93055" y="33190"/>
                      <a:pt x="93055" y="54088"/>
                    </a:cubicBezTo>
                    <a:cubicBezTo>
                      <a:pt x="93055" y="74985"/>
                      <a:pt x="75722" y="92194"/>
                      <a:pt x="54579" y="921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732261B-EAF6-CDF7-FAD3-7FB8723192A8}"/>
                  </a:ext>
                </a:extLst>
              </p:cNvPr>
              <p:cNvSpPr/>
              <p:nvPr/>
            </p:nvSpPr>
            <p:spPr>
              <a:xfrm>
                <a:off x="7604167" y="5109064"/>
                <a:ext cx="76951" cy="76214"/>
              </a:xfrm>
              <a:custGeom>
                <a:avLst/>
                <a:gdLst>
                  <a:gd name="connsiteX0" fmla="*/ 76952 w 76951"/>
                  <a:gd name="connsiteY0" fmla="*/ 38107 h 76214"/>
                  <a:gd name="connsiteX1" fmla="*/ 38476 w 76951"/>
                  <a:gd name="connsiteY1" fmla="*/ 0 h 76214"/>
                  <a:gd name="connsiteX2" fmla="*/ 0 w 76951"/>
                  <a:gd name="connsiteY2" fmla="*/ 38107 h 76214"/>
                  <a:gd name="connsiteX3" fmla="*/ 38476 w 76951"/>
                  <a:gd name="connsiteY3" fmla="*/ 76214 h 76214"/>
                  <a:gd name="connsiteX4" fmla="*/ 76952 w 76951"/>
                  <a:gd name="connsiteY4" fmla="*/ 38107 h 76214"/>
                  <a:gd name="connsiteX5" fmla="*/ 14874 w 76951"/>
                  <a:gd name="connsiteY5" fmla="*/ 38107 h 76214"/>
                  <a:gd name="connsiteX6" fmla="*/ 38476 w 76951"/>
                  <a:gd name="connsiteY6" fmla="*/ 14751 h 76214"/>
                  <a:gd name="connsiteX7" fmla="*/ 62078 w 76951"/>
                  <a:gd name="connsiteY7" fmla="*/ 38107 h 76214"/>
                  <a:gd name="connsiteX8" fmla="*/ 38476 w 76951"/>
                  <a:gd name="connsiteY8" fmla="*/ 61463 h 76214"/>
                  <a:gd name="connsiteX9" fmla="*/ 14874 w 76951"/>
                  <a:gd name="connsiteY9" fmla="*/ 38107 h 7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951" h="76214">
                    <a:moveTo>
                      <a:pt x="76952" y="38107"/>
                    </a:moveTo>
                    <a:cubicBezTo>
                      <a:pt x="76952" y="17210"/>
                      <a:pt x="59619" y="0"/>
                      <a:pt x="38476" y="0"/>
                    </a:cubicBezTo>
                    <a:cubicBezTo>
                      <a:pt x="17333" y="0"/>
                      <a:pt x="0" y="17210"/>
                      <a:pt x="0" y="38107"/>
                    </a:cubicBezTo>
                    <a:cubicBezTo>
                      <a:pt x="0" y="59004"/>
                      <a:pt x="17333" y="76214"/>
                      <a:pt x="38476" y="76214"/>
                    </a:cubicBezTo>
                    <a:cubicBezTo>
                      <a:pt x="59619" y="76214"/>
                      <a:pt x="76952" y="59004"/>
                      <a:pt x="76952" y="38107"/>
                    </a:cubicBezTo>
                    <a:close/>
                    <a:moveTo>
                      <a:pt x="14874" y="38107"/>
                    </a:moveTo>
                    <a:cubicBezTo>
                      <a:pt x="14874" y="25815"/>
                      <a:pt x="24831" y="14751"/>
                      <a:pt x="38476" y="14751"/>
                    </a:cubicBezTo>
                    <a:cubicBezTo>
                      <a:pt x="50891" y="14751"/>
                      <a:pt x="62078" y="24585"/>
                      <a:pt x="62078" y="38107"/>
                    </a:cubicBezTo>
                    <a:cubicBezTo>
                      <a:pt x="62078" y="51629"/>
                      <a:pt x="52121" y="61463"/>
                      <a:pt x="38476" y="61463"/>
                    </a:cubicBezTo>
                    <a:cubicBezTo>
                      <a:pt x="24831" y="60234"/>
                      <a:pt x="14874" y="50400"/>
                      <a:pt x="14874" y="381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F08C723-D125-3EE1-AD61-B55741C29B2F}"/>
                  </a:ext>
                </a:extLst>
              </p:cNvPr>
              <p:cNvSpPr/>
              <p:nvPr/>
            </p:nvSpPr>
            <p:spPr>
              <a:xfrm>
                <a:off x="7797775" y="5600768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805201F9-244D-777E-F86E-B962D861B95E}"/>
                  </a:ext>
                </a:extLst>
              </p:cNvPr>
              <p:cNvSpPr/>
              <p:nvPr/>
            </p:nvSpPr>
            <p:spPr>
              <a:xfrm>
                <a:off x="7642643" y="5700338"/>
                <a:ext cx="22372" cy="22126"/>
              </a:xfrm>
              <a:custGeom>
                <a:avLst/>
                <a:gdLst>
                  <a:gd name="connsiteX0" fmla="*/ 22373 w 22372"/>
                  <a:gd name="connsiteY0" fmla="*/ 11063 h 22126"/>
                  <a:gd name="connsiteX1" fmla="*/ 11186 w 22372"/>
                  <a:gd name="connsiteY1" fmla="*/ 22127 h 22126"/>
                  <a:gd name="connsiteX2" fmla="*/ 0 w 22372"/>
                  <a:gd name="connsiteY2" fmla="*/ 11063 h 22126"/>
                  <a:gd name="connsiteX3" fmla="*/ 11186 w 22372"/>
                  <a:gd name="connsiteY3" fmla="*/ 0 h 22126"/>
                  <a:gd name="connsiteX4" fmla="*/ 22373 w 22372"/>
                  <a:gd name="connsiteY4" fmla="*/ 11063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22373" y="11063"/>
                    </a:moveTo>
                    <a:cubicBezTo>
                      <a:pt x="22373" y="17173"/>
                      <a:pt x="17364" y="22127"/>
                      <a:pt x="11186" y="22127"/>
                    </a:cubicBezTo>
                    <a:cubicBezTo>
                      <a:pt x="5008" y="22127"/>
                      <a:pt x="0" y="17173"/>
                      <a:pt x="0" y="11063"/>
                    </a:cubicBezTo>
                    <a:cubicBezTo>
                      <a:pt x="0" y="4953"/>
                      <a:pt x="5008" y="0"/>
                      <a:pt x="11186" y="0"/>
                    </a:cubicBezTo>
                    <a:cubicBezTo>
                      <a:pt x="17364" y="0"/>
                      <a:pt x="22373" y="4953"/>
                      <a:pt x="22373" y="110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AEF0E36-E54C-33CF-99F9-DF63D1A91534}"/>
                  </a:ext>
                </a:extLst>
              </p:cNvPr>
              <p:cNvSpPr/>
              <p:nvPr/>
            </p:nvSpPr>
            <p:spPr>
              <a:xfrm>
                <a:off x="7409207" y="5654855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B18A7508-6134-12D5-A70C-D5835461F62F}"/>
                  </a:ext>
                </a:extLst>
              </p:cNvPr>
              <p:cNvSpPr/>
              <p:nvPr/>
            </p:nvSpPr>
            <p:spPr>
              <a:xfrm>
                <a:off x="7797775" y="5163152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0465573D-6716-F653-6E95-64B66F6559F8}"/>
                  </a:ext>
                </a:extLst>
              </p:cNvPr>
              <p:cNvSpPr/>
              <p:nvPr/>
            </p:nvSpPr>
            <p:spPr>
              <a:xfrm>
                <a:off x="7509760" y="5123816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E156443-B121-9782-EBB7-9912570A5256}"/>
                  </a:ext>
                </a:extLst>
              </p:cNvPr>
              <p:cNvSpPr/>
              <p:nvPr/>
            </p:nvSpPr>
            <p:spPr>
              <a:xfrm>
                <a:off x="7199372" y="5120128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4588261-9A54-1015-84D0-AAFFFE3963B5}"/>
                  </a:ext>
                </a:extLst>
              </p:cNvPr>
              <p:cNvSpPr/>
              <p:nvPr/>
            </p:nvSpPr>
            <p:spPr>
              <a:xfrm>
                <a:off x="7199372" y="5523325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BBDFA2E-5CD9-CC7D-D0DF-7712C8EBFBC3}"/>
                </a:ext>
              </a:extLst>
            </p:cNvPr>
            <p:cNvSpPr txBox="1"/>
            <p:nvPr/>
          </p:nvSpPr>
          <p:spPr>
            <a:xfrm>
              <a:off x="541279" y="3052085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F1DD2D5-ED96-2124-7C38-CDCA3F8FC80E}"/>
              </a:ext>
            </a:extLst>
          </p:cNvPr>
          <p:cNvGrpSpPr/>
          <p:nvPr/>
        </p:nvGrpSpPr>
        <p:grpSpPr>
          <a:xfrm>
            <a:off x="6225147" y="4664709"/>
            <a:ext cx="5149607" cy="1215717"/>
            <a:chOff x="5897601" y="4309867"/>
            <a:chExt cx="5149607" cy="1215717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3FACD32-1A8B-BA36-574B-9555C9B66FA2}"/>
                </a:ext>
              </a:extLst>
            </p:cNvPr>
            <p:cNvSpPr/>
            <p:nvPr/>
          </p:nvSpPr>
          <p:spPr>
            <a:xfrm>
              <a:off x="10424637" y="4691974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aphic 2">
              <a:extLst>
                <a:ext uri="{FF2B5EF4-FFF2-40B4-BE49-F238E27FC236}">
                  <a16:creationId xmlns:a16="http://schemas.microsoft.com/office/drawing/2014/main" id="{1BEBCBBE-2108-9F8D-25A0-B9E4C0D6623B}"/>
                </a:ext>
              </a:extLst>
            </p:cNvPr>
            <p:cNvGrpSpPr/>
            <p:nvPr/>
          </p:nvGrpSpPr>
          <p:grpSpPr>
            <a:xfrm>
              <a:off x="10569392" y="4817728"/>
              <a:ext cx="387616" cy="371061"/>
              <a:chOff x="5841110" y="3781425"/>
              <a:chExt cx="517398" cy="495300"/>
            </a:xfrm>
            <a:solidFill>
              <a:srgbClr val="000000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E77C73E-5212-C400-2806-19A8653C027F}"/>
                  </a:ext>
                </a:extLst>
              </p:cNvPr>
              <p:cNvSpPr/>
              <p:nvPr/>
            </p:nvSpPr>
            <p:spPr>
              <a:xfrm>
                <a:off x="6063233" y="3978592"/>
                <a:ext cx="96297" cy="95250"/>
              </a:xfrm>
              <a:custGeom>
                <a:avLst/>
                <a:gdLst>
                  <a:gd name="connsiteX0" fmla="*/ 5810 w 96297"/>
                  <a:gd name="connsiteY0" fmla="*/ 95250 h 95250"/>
                  <a:gd name="connsiteX1" fmla="*/ 90488 w 96297"/>
                  <a:gd name="connsiteY1" fmla="*/ 95250 h 95250"/>
                  <a:gd name="connsiteX2" fmla="*/ 96298 w 96297"/>
                  <a:gd name="connsiteY2" fmla="*/ 89535 h 95250"/>
                  <a:gd name="connsiteX3" fmla="*/ 96298 w 96297"/>
                  <a:gd name="connsiteY3" fmla="*/ 5715 h 95250"/>
                  <a:gd name="connsiteX4" fmla="*/ 90488 w 96297"/>
                  <a:gd name="connsiteY4" fmla="*/ 0 h 95250"/>
                  <a:gd name="connsiteX5" fmla="*/ 5810 w 96297"/>
                  <a:gd name="connsiteY5" fmla="*/ 0 h 95250"/>
                  <a:gd name="connsiteX6" fmla="*/ 0 w 96297"/>
                  <a:gd name="connsiteY6" fmla="*/ 5715 h 95250"/>
                  <a:gd name="connsiteX7" fmla="*/ 0 w 96297"/>
                  <a:gd name="connsiteY7" fmla="*/ 89535 h 95250"/>
                  <a:gd name="connsiteX8" fmla="*/ 5810 w 96297"/>
                  <a:gd name="connsiteY8" fmla="*/ 95250 h 95250"/>
                  <a:gd name="connsiteX9" fmla="*/ 11621 w 96297"/>
                  <a:gd name="connsiteY9" fmla="*/ 11430 h 95250"/>
                  <a:gd name="connsiteX10" fmla="*/ 83725 w 96297"/>
                  <a:gd name="connsiteY10" fmla="*/ 11430 h 95250"/>
                  <a:gd name="connsiteX11" fmla="*/ 83725 w 96297"/>
                  <a:gd name="connsiteY11" fmla="*/ 82867 h 95250"/>
                  <a:gd name="connsiteX12" fmla="*/ 11621 w 96297"/>
                  <a:gd name="connsiteY12" fmla="*/ 82867 h 95250"/>
                  <a:gd name="connsiteX13" fmla="*/ 11621 w 96297"/>
                  <a:gd name="connsiteY13" fmla="*/ 1143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297" h="95250">
                    <a:moveTo>
                      <a:pt x="5810" y="95250"/>
                    </a:moveTo>
                    <a:lnTo>
                      <a:pt x="90488" y="95250"/>
                    </a:lnTo>
                    <a:cubicBezTo>
                      <a:pt x="93345" y="95250"/>
                      <a:pt x="96298" y="92392"/>
                      <a:pt x="96298" y="89535"/>
                    </a:cubicBezTo>
                    <a:lnTo>
                      <a:pt x="96298" y="5715"/>
                    </a:lnTo>
                    <a:cubicBezTo>
                      <a:pt x="96298" y="2858"/>
                      <a:pt x="93440" y="0"/>
                      <a:pt x="90488" y="0"/>
                    </a:cubicBez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lnTo>
                      <a:pt x="0" y="89535"/>
                    </a:lnTo>
                    <a:cubicBezTo>
                      <a:pt x="95" y="92392"/>
                      <a:pt x="2000" y="95250"/>
                      <a:pt x="5810" y="95250"/>
                    </a:cubicBezTo>
                    <a:close/>
                    <a:moveTo>
                      <a:pt x="11621" y="11430"/>
                    </a:moveTo>
                    <a:lnTo>
                      <a:pt x="83725" y="11430"/>
                    </a:lnTo>
                    <a:lnTo>
                      <a:pt x="83725" y="82867"/>
                    </a:lnTo>
                    <a:lnTo>
                      <a:pt x="11621" y="82867"/>
                    </a:lnTo>
                    <a:lnTo>
                      <a:pt x="11621" y="1143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95B5B34-F2E5-9924-B0A6-FE6D25CF62FE}"/>
                  </a:ext>
                </a:extLst>
              </p:cNvPr>
              <p:cNvSpPr/>
              <p:nvPr/>
            </p:nvSpPr>
            <p:spPr>
              <a:xfrm>
                <a:off x="6026753" y="3942397"/>
                <a:ext cx="168401" cy="166687"/>
              </a:xfrm>
              <a:custGeom>
                <a:avLst/>
                <a:gdLst>
                  <a:gd name="connsiteX0" fmla="*/ 162592 w 168401"/>
                  <a:gd name="connsiteY0" fmla="*/ 0 h 166687"/>
                  <a:gd name="connsiteX1" fmla="*/ 5810 w 168401"/>
                  <a:gd name="connsiteY1" fmla="*/ 0 h 166687"/>
                  <a:gd name="connsiteX2" fmla="*/ 0 w 168401"/>
                  <a:gd name="connsiteY2" fmla="*/ 5715 h 166687"/>
                  <a:gd name="connsiteX3" fmla="*/ 0 w 168401"/>
                  <a:gd name="connsiteY3" fmla="*/ 160973 h 166687"/>
                  <a:gd name="connsiteX4" fmla="*/ 5810 w 168401"/>
                  <a:gd name="connsiteY4" fmla="*/ 166688 h 166687"/>
                  <a:gd name="connsiteX5" fmla="*/ 162592 w 168401"/>
                  <a:gd name="connsiteY5" fmla="*/ 166688 h 166687"/>
                  <a:gd name="connsiteX6" fmla="*/ 168402 w 168401"/>
                  <a:gd name="connsiteY6" fmla="*/ 160973 h 166687"/>
                  <a:gd name="connsiteX7" fmla="*/ 168402 w 168401"/>
                  <a:gd name="connsiteY7" fmla="*/ 6668 h 166687"/>
                  <a:gd name="connsiteX8" fmla="*/ 162592 w 168401"/>
                  <a:gd name="connsiteY8" fmla="*/ 0 h 166687"/>
                  <a:gd name="connsiteX9" fmla="*/ 156781 w 168401"/>
                  <a:gd name="connsiteY9" fmla="*/ 155258 h 166687"/>
                  <a:gd name="connsiteX10" fmla="*/ 12478 w 168401"/>
                  <a:gd name="connsiteY10" fmla="*/ 155258 h 166687"/>
                  <a:gd name="connsiteX11" fmla="*/ 12478 w 168401"/>
                  <a:gd name="connsiteY11" fmla="*/ 12383 h 166687"/>
                  <a:gd name="connsiteX12" fmla="*/ 156781 w 168401"/>
                  <a:gd name="connsiteY12" fmla="*/ 12383 h 166687"/>
                  <a:gd name="connsiteX13" fmla="*/ 156781 w 168401"/>
                  <a:gd name="connsiteY13" fmla="*/ 155258 h 1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401" h="166687">
                    <a:moveTo>
                      <a:pt x="162592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lnTo>
                      <a:pt x="0" y="160973"/>
                    </a:lnTo>
                    <a:cubicBezTo>
                      <a:pt x="0" y="163830"/>
                      <a:pt x="2857" y="166688"/>
                      <a:pt x="5810" y="166688"/>
                    </a:cubicBezTo>
                    <a:lnTo>
                      <a:pt x="162592" y="166688"/>
                    </a:lnTo>
                    <a:cubicBezTo>
                      <a:pt x="165449" y="166688"/>
                      <a:pt x="168402" y="163830"/>
                      <a:pt x="168402" y="160973"/>
                    </a:cubicBezTo>
                    <a:lnTo>
                      <a:pt x="168402" y="6668"/>
                    </a:lnTo>
                    <a:cubicBezTo>
                      <a:pt x="168307" y="2858"/>
                      <a:pt x="165449" y="0"/>
                      <a:pt x="162592" y="0"/>
                    </a:cubicBezTo>
                    <a:close/>
                    <a:moveTo>
                      <a:pt x="156781" y="155258"/>
                    </a:moveTo>
                    <a:lnTo>
                      <a:pt x="12478" y="155258"/>
                    </a:lnTo>
                    <a:lnTo>
                      <a:pt x="12478" y="12383"/>
                    </a:lnTo>
                    <a:lnTo>
                      <a:pt x="156781" y="12383"/>
                    </a:lnTo>
                    <a:lnTo>
                      <a:pt x="156781" y="15525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498B43A-268C-F102-82F0-42C3DE87B609}"/>
                  </a:ext>
                </a:extLst>
              </p:cNvPr>
              <p:cNvSpPr/>
              <p:nvPr/>
            </p:nvSpPr>
            <p:spPr>
              <a:xfrm>
                <a:off x="5863590" y="3781425"/>
                <a:ext cx="494918" cy="489584"/>
              </a:xfrm>
              <a:custGeom>
                <a:avLst/>
                <a:gdLst>
                  <a:gd name="connsiteX0" fmla="*/ 475774 w 494918"/>
                  <a:gd name="connsiteY0" fmla="*/ 327660 h 489584"/>
                  <a:gd name="connsiteX1" fmla="*/ 458438 w 494918"/>
                  <a:gd name="connsiteY1" fmla="*/ 340042 h 489584"/>
                  <a:gd name="connsiteX2" fmla="*/ 430530 w 494918"/>
                  <a:gd name="connsiteY2" fmla="*/ 340042 h 489584"/>
                  <a:gd name="connsiteX3" fmla="*/ 414147 w 494918"/>
                  <a:gd name="connsiteY3" fmla="*/ 318135 h 489584"/>
                  <a:gd name="connsiteX4" fmla="*/ 409384 w 494918"/>
                  <a:gd name="connsiteY4" fmla="*/ 315278 h 489584"/>
                  <a:gd name="connsiteX5" fmla="*/ 385286 w 494918"/>
                  <a:gd name="connsiteY5" fmla="*/ 315278 h 489584"/>
                  <a:gd name="connsiteX6" fmla="*/ 385286 w 494918"/>
                  <a:gd name="connsiteY6" fmla="*/ 297180 h 489584"/>
                  <a:gd name="connsiteX7" fmla="*/ 446818 w 494918"/>
                  <a:gd name="connsiteY7" fmla="*/ 297180 h 489584"/>
                  <a:gd name="connsiteX8" fmla="*/ 464153 w 494918"/>
                  <a:gd name="connsiteY8" fmla="*/ 309563 h 489584"/>
                  <a:gd name="connsiteX9" fmla="*/ 482441 w 494918"/>
                  <a:gd name="connsiteY9" fmla="*/ 291465 h 489584"/>
                  <a:gd name="connsiteX10" fmla="*/ 464153 w 494918"/>
                  <a:gd name="connsiteY10" fmla="*/ 273367 h 489584"/>
                  <a:gd name="connsiteX11" fmla="*/ 446818 w 494918"/>
                  <a:gd name="connsiteY11" fmla="*/ 285750 h 489584"/>
                  <a:gd name="connsiteX12" fmla="*/ 385286 w 494918"/>
                  <a:gd name="connsiteY12" fmla="*/ 285750 h 489584"/>
                  <a:gd name="connsiteX13" fmla="*/ 385286 w 494918"/>
                  <a:gd name="connsiteY13" fmla="*/ 232410 h 489584"/>
                  <a:gd name="connsiteX14" fmla="*/ 406432 w 494918"/>
                  <a:gd name="connsiteY14" fmla="*/ 232410 h 489584"/>
                  <a:gd name="connsiteX15" fmla="*/ 422815 w 494918"/>
                  <a:gd name="connsiteY15" fmla="*/ 248603 h 489584"/>
                  <a:gd name="connsiteX16" fmla="*/ 426625 w 494918"/>
                  <a:gd name="connsiteY16" fmla="*/ 250508 h 489584"/>
                  <a:gd name="connsiteX17" fmla="*/ 445865 w 494918"/>
                  <a:gd name="connsiteY17" fmla="*/ 250508 h 489584"/>
                  <a:gd name="connsiteX18" fmla="*/ 463201 w 494918"/>
                  <a:gd name="connsiteY18" fmla="*/ 262890 h 489584"/>
                  <a:gd name="connsiteX19" fmla="*/ 481489 w 494918"/>
                  <a:gd name="connsiteY19" fmla="*/ 244792 h 489584"/>
                  <a:gd name="connsiteX20" fmla="*/ 463201 w 494918"/>
                  <a:gd name="connsiteY20" fmla="*/ 226695 h 489584"/>
                  <a:gd name="connsiteX21" fmla="*/ 445865 w 494918"/>
                  <a:gd name="connsiteY21" fmla="*/ 239078 h 489584"/>
                  <a:gd name="connsiteX22" fmla="*/ 429482 w 494918"/>
                  <a:gd name="connsiteY22" fmla="*/ 239078 h 489584"/>
                  <a:gd name="connsiteX23" fmla="*/ 413099 w 494918"/>
                  <a:gd name="connsiteY23" fmla="*/ 222885 h 489584"/>
                  <a:gd name="connsiteX24" fmla="*/ 409289 w 494918"/>
                  <a:gd name="connsiteY24" fmla="*/ 220980 h 489584"/>
                  <a:gd name="connsiteX25" fmla="*/ 385191 w 494918"/>
                  <a:gd name="connsiteY25" fmla="*/ 220980 h 489584"/>
                  <a:gd name="connsiteX26" fmla="*/ 385191 w 494918"/>
                  <a:gd name="connsiteY26" fmla="*/ 202883 h 489584"/>
                  <a:gd name="connsiteX27" fmla="*/ 446722 w 494918"/>
                  <a:gd name="connsiteY27" fmla="*/ 202883 h 489584"/>
                  <a:gd name="connsiteX28" fmla="*/ 464058 w 494918"/>
                  <a:gd name="connsiteY28" fmla="*/ 215265 h 489584"/>
                  <a:gd name="connsiteX29" fmla="*/ 482346 w 494918"/>
                  <a:gd name="connsiteY29" fmla="*/ 197167 h 489584"/>
                  <a:gd name="connsiteX30" fmla="*/ 464058 w 494918"/>
                  <a:gd name="connsiteY30" fmla="*/ 179070 h 489584"/>
                  <a:gd name="connsiteX31" fmla="*/ 446722 w 494918"/>
                  <a:gd name="connsiteY31" fmla="*/ 191453 h 489584"/>
                  <a:gd name="connsiteX32" fmla="*/ 385191 w 494918"/>
                  <a:gd name="connsiteY32" fmla="*/ 191453 h 489584"/>
                  <a:gd name="connsiteX33" fmla="*/ 385191 w 494918"/>
                  <a:gd name="connsiteY33" fmla="*/ 173355 h 489584"/>
                  <a:gd name="connsiteX34" fmla="*/ 409289 w 494918"/>
                  <a:gd name="connsiteY34" fmla="*/ 173355 h 489584"/>
                  <a:gd name="connsiteX35" fmla="*/ 414052 w 494918"/>
                  <a:gd name="connsiteY35" fmla="*/ 170497 h 489584"/>
                  <a:gd name="connsiteX36" fmla="*/ 430435 w 494918"/>
                  <a:gd name="connsiteY36" fmla="*/ 148590 h 489584"/>
                  <a:gd name="connsiteX37" fmla="*/ 458343 w 494918"/>
                  <a:gd name="connsiteY37" fmla="*/ 148590 h 489584"/>
                  <a:gd name="connsiteX38" fmla="*/ 475679 w 494918"/>
                  <a:gd name="connsiteY38" fmla="*/ 160972 h 489584"/>
                  <a:gd name="connsiteX39" fmla="*/ 493966 w 494918"/>
                  <a:gd name="connsiteY39" fmla="*/ 142875 h 489584"/>
                  <a:gd name="connsiteX40" fmla="*/ 475679 w 494918"/>
                  <a:gd name="connsiteY40" fmla="*/ 124778 h 489584"/>
                  <a:gd name="connsiteX41" fmla="*/ 458343 w 494918"/>
                  <a:gd name="connsiteY41" fmla="*/ 137160 h 489584"/>
                  <a:gd name="connsiteX42" fmla="*/ 427577 w 494918"/>
                  <a:gd name="connsiteY42" fmla="*/ 137160 h 489584"/>
                  <a:gd name="connsiteX43" fmla="*/ 422815 w 494918"/>
                  <a:gd name="connsiteY43" fmla="*/ 140017 h 489584"/>
                  <a:gd name="connsiteX44" fmla="*/ 406432 w 494918"/>
                  <a:gd name="connsiteY44" fmla="*/ 161925 h 489584"/>
                  <a:gd name="connsiteX45" fmla="*/ 385286 w 494918"/>
                  <a:gd name="connsiteY45" fmla="*/ 161925 h 489584"/>
                  <a:gd name="connsiteX46" fmla="*/ 385286 w 494918"/>
                  <a:gd name="connsiteY46" fmla="*/ 155258 h 489584"/>
                  <a:gd name="connsiteX47" fmla="*/ 337185 w 494918"/>
                  <a:gd name="connsiteY47" fmla="*/ 107633 h 489584"/>
                  <a:gd name="connsiteX48" fmla="*/ 330422 w 494918"/>
                  <a:gd name="connsiteY48" fmla="*/ 107633 h 489584"/>
                  <a:gd name="connsiteX49" fmla="*/ 330422 w 494918"/>
                  <a:gd name="connsiteY49" fmla="*/ 86678 h 489584"/>
                  <a:gd name="connsiteX50" fmla="*/ 352520 w 494918"/>
                  <a:gd name="connsiteY50" fmla="*/ 70485 h 489584"/>
                  <a:gd name="connsiteX51" fmla="*/ 355378 w 494918"/>
                  <a:gd name="connsiteY51" fmla="*/ 65722 h 489584"/>
                  <a:gd name="connsiteX52" fmla="*/ 355378 w 494918"/>
                  <a:gd name="connsiteY52" fmla="*/ 35242 h 489584"/>
                  <a:gd name="connsiteX53" fmla="*/ 367855 w 494918"/>
                  <a:gd name="connsiteY53" fmla="*/ 18097 h 489584"/>
                  <a:gd name="connsiteX54" fmla="*/ 349567 w 494918"/>
                  <a:gd name="connsiteY54" fmla="*/ 0 h 489584"/>
                  <a:gd name="connsiteX55" fmla="*/ 331280 w 494918"/>
                  <a:gd name="connsiteY55" fmla="*/ 18097 h 489584"/>
                  <a:gd name="connsiteX56" fmla="*/ 343757 w 494918"/>
                  <a:gd name="connsiteY56" fmla="*/ 35242 h 489584"/>
                  <a:gd name="connsiteX57" fmla="*/ 343757 w 494918"/>
                  <a:gd name="connsiteY57" fmla="*/ 62865 h 489584"/>
                  <a:gd name="connsiteX58" fmla="*/ 321659 w 494918"/>
                  <a:gd name="connsiteY58" fmla="*/ 79058 h 489584"/>
                  <a:gd name="connsiteX59" fmla="*/ 318802 w 494918"/>
                  <a:gd name="connsiteY59" fmla="*/ 83820 h 489584"/>
                  <a:gd name="connsiteX60" fmla="*/ 318802 w 494918"/>
                  <a:gd name="connsiteY60" fmla="*/ 107633 h 489584"/>
                  <a:gd name="connsiteX61" fmla="*/ 300514 w 494918"/>
                  <a:gd name="connsiteY61" fmla="*/ 107633 h 489584"/>
                  <a:gd name="connsiteX62" fmla="*/ 300514 w 494918"/>
                  <a:gd name="connsiteY62" fmla="*/ 47625 h 489584"/>
                  <a:gd name="connsiteX63" fmla="*/ 312991 w 494918"/>
                  <a:gd name="connsiteY63" fmla="*/ 30480 h 489584"/>
                  <a:gd name="connsiteX64" fmla="*/ 294704 w 494918"/>
                  <a:gd name="connsiteY64" fmla="*/ 12383 h 489584"/>
                  <a:gd name="connsiteX65" fmla="*/ 276415 w 494918"/>
                  <a:gd name="connsiteY65" fmla="*/ 30480 h 489584"/>
                  <a:gd name="connsiteX66" fmla="*/ 288893 w 494918"/>
                  <a:gd name="connsiteY66" fmla="*/ 47625 h 489584"/>
                  <a:gd name="connsiteX67" fmla="*/ 288893 w 494918"/>
                  <a:gd name="connsiteY67" fmla="*/ 108585 h 489584"/>
                  <a:gd name="connsiteX68" fmla="*/ 234982 w 494918"/>
                  <a:gd name="connsiteY68" fmla="*/ 108585 h 489584"/>
                  <a:gd name="connsiteX69" fmla="*/ 234982 w 494918"/>
                  <a:gd name="connsiteY69" fmla="*/ 87630 h 489584"/>
                  <a:gd name="connsiteX70" fmla="*/ 251365 w 494918"/>
                  <a:gd name="connsiteY70" fmla="*/ 71438 h 489584"/>
                  <a:gd name="connsiteX71" fmla="*/ 253270 w 494918"/>
                  <a:gd name="connsiteY71" fmla="*/ 67628 h 489584"/>
                  <a:gd name="connsiteX72" fmla="*/ 253270 w 494918"/>
                  <a:gd name="connsiteY72" fmla="*/ 48578 h 489584"/>
                  <a:gd name="connsiteX73" fmla="*/ 265747 w 494918"/>
                  <a:gd name="connsiteY73" fmla="*/ 31433 h 489584"/>
                  <a:gd name="connsiteX74" fmla="*/ 247459 w 494918"/>
                  <a:gd name="connsiteY74" fmla="*/ 13335 h 489584"/>
                  <a:gd name="connsiteX75" fmla="*/ 229171 w 494918"/>
                  <a:gd name="connsiteY75" fmla="*/ 31433 h 489584"/>
                  <a:gd name="connsiteX76" fmla="*/ 241649 w 494918"/>
                  <a:gd name="connsiteY76" fmla="*/ 48578 h 489584"/>
                  <a:gd name="connsiteX77" fmla="*/ 241649 w 494918"/>
                  <a:gd name="connsiteY77" fmla="*/ 64770 h 489584"/>
                  <a:gd name="connsiteX78" fmla="*/ 225266 w 494918"/>
                  <a:gd name="connsiteY78" fmla="*/ 80963 h 489584"/>
                  <a:gd name="connsiteX79" fmla="*/ 223361 w 494918"/>
                  <a:gd name="connsiteY79" fmla="*/ 84772 h 489584"/>
                  <a:gd name="connsiteX80" fmla="*/ 223361 w 494918"/>
                  <a:gd name="connsiteY80" fmla="*/ 108585 h 489584"/>
                  <a:gd name="connsiteX81" fmla="*/ 205073 w 494918"/>
                  <a:gd name="connsiteY81" fmla="*/ 108585 h 489584"/>
                  <a:gd name="connsiteX82" fmla="*/ 205073 w 494918"/>
                  <a:gd name="connsiteY82" fmla="*/ 47625 h 489584"/>
                  <a:gd name="connsiteX83" fmla="*/ 217551 w 494918"/>
                  <a:gd name="connsiteY83" fmla="*/ 30480 h 489584"/>
                  <a:gd name="connsiteX84" fmla="*/ 199263 w 494918"/>
                  <a:gd name="connsiteY84" fmla="*/ 12383 h 489584"/>
                  <a:gd name="connsiteX85" fmla="*/ 180975 w 494918"/>
                  <a:gd name="connsiteY85" fmla="*/ 30480 h 489584"/>
                  <a:gd name="connsiteX86" fmla="*/ 193453 w 494918"/>
                  <a:gd name="connsiteY86" fmla="*/ 47625 h 489584"/>
                  <a:gd name="connsiteX87" fmla="*/ 193453 w 494918"/>
                  <a:gd name="connsiteY87" fmla="*/ 108585 h 489584"/>
                  <a:gd name="connsiteX88" fmla="*/ 175165 w 494918"/>
                  <a:gd name="connsiteY88" fmla="*/ 108585 h 489584"/>
                  <a:gd name="connsiteX89" fmla="*/ 175165 w 494918"/>
                  <a:gd name="connsiteY89" fmla="*/ 84772 h 489584"/>
                  <a:gd name="connsiteX90" fmla="*/ 172307 w 494918"/>
                  <a:gd name="connsiteY90" fmla="*/ 80010 h 489584"/>
                  <a:gd name="connsiteX91" fmla="*/ 150209 w 494918"/>
                  <a:gd name="connsiteY91" fmla="*/ 63817 h 489584"/>
                  <a:gd name="connsiteX92" fmla="*/ 150209 w 494918"/>
                  <a:gd name="connsiteY92" fmla="*/ 36195 h 489584"/>
                  <a:gd name="connsiteX93" fmla="*/ 162687 w 494918"/>
                  <a:gd name="connsiteY93" fmla="*/ 19050 h 489584"/>
                  <a:gd name="connsiteX94" fmla="*/ 144399 w 494918"/>
                  <a:gd name="connsiteY94" fmla="*/ 953 h 489584"/>
                  <a:gd name="connsiteX95" fmla="*/ 126111 w 494918"/>
                  <a:gd name="connsiteY95" fmla="*/ 19050 h 489584"/>
                  <a:gd name="connsiteX96" fmla="*/ 138589 w 494918"/>
                  <a:gd name="connsiteY96" fmla="*/ 36195 h 489584"/>
                  <a:gd name="connsiteX97" fmla="*/ 138589 w 494918"/>
                  <a:gd name="connsiteY97" fmla="*/ 66675 h 489584"/>
                  <a:gd name="connsiteX98" fmla="*/ 141446 w 494918"/>
                  <a:gd name="connsiteY98" fmla="*/ 71438 h 489584"/>
                  <a:gd name="connsiteX99" fmla="*/ 163544 w 494918"/>
                  <a:gd name="connsiteY99" fmla="*/ 87630 h 489584"/>
                  <a:gd name="connsiteX100" fmla="*/ 163544 w 494918"/>
                  <a:gd name="connsiteY100" fmla="*/ 108585 h 489584"/>
                  <a:gd name="connsiteX101" fmla="*/ 156781 w 494918"/>
                  <a:gd name="connsiteY101" fmla="*/ 108585 h 489584"/>
                  <a:gd name="connsiteX102" fmla="*/ 108680 w 494918"/>
                  <a:gd name="connsiteY102" fmla="*/ 156210 h 489584"/>
                  <a:gd name="connsiteX103" fmla="*/ 108680 w 494918"/>
                  <a:gd name="connsiteY103" fmla="*/ 162878 h 489584"/>
                  <a:gd name="connsiteX104" fmla="*/ 87535 w 494918"/>
                  <a:gd name="connsiteY104" fmla="*/ 162878 h 489584"/>
                  <a:gd name="connsiteX105" fmla="*/ 71152 w 494918"/>
                  <a:gd name="connsiteY105" fmla="*/ 140970 h 489584"/>
                  <a:gd name="connsiteX106" fmla="*/ 66389 w 494918"/>
                  <a:gd name="connsiteY106" fmla="*/ 138113 h 489584"/>
                  <a:gd name="connsiteX107" fmla="*/ 35623 w 494918"/>
                  <a:gd name="connsiteY107" fmla="*/ 138113 h 489584"/>
                  <a:gd name="connsiteX108" fmla="*/ 18288 w 494918"/>
                  <a:gd name="connsiteY108" fmla="*/ 125730 h 489584"/>
                  <a:gd name="connsiteX109" fmla="*/ 0 w 494918"/>
                  <a:gd name="connsiteY109" fmla="*/ 143828 h 489584"/>
                  <a:gd name="connsiteX110" fmla="*/ 18288 w 494918"/>
                  <a:gd name="connsiteY110" fmla="*/ 161925 h 489584"/>
                  <a:gd name="connsiteX111" fmla="*/ 35623 w 494918"/>
                  <a:gd name="connsiteY111" fmla="*/ 149542 h 489584"/>
                  <a:gd name="connsiteX112" fmla="*/ 63532 w 494918"/>
                  <a:gd name="connsiteY112" fmla="*/ 149542 h 489584"/>
                  <a:gd name="connsiteX113" fmla="*/ 79915 w 494918"/>
                  <a:gd name="connsiteY113" fmla="*/ 171450 h 489584"/>
                  <a:gd name="connsiteX114" fmla="*/ 84772 w 494918"/>
                  <a:gd name="connsiteY114" fmla="*/ 174308 h 489584"/>
                  <a:gd name="connsiteX115" fmla="*/ 108775 w 494918"/>
                  <a:gd name="connsiteY115" fmla="*/ 174308 h 489584"/>
                  <a:gd name="connsiteX116" fmla="*/ 108775 w 494918"/>
                  <a:gd name="connsiteY116" fmla="*/ 192405 h 489584"/>
                  <a:gd name="connsiteX117" fmla="*/ 47244 w 494918"/>
                  <a:gd name="connsiteY117" fmla="*/ 192405 h 489584"/>
                  <a:gd name="connsiteX118" fmla="*/ 29908 w 494918"/>
                  <a:gd name="connsiteY118" fmla="*/ 180022 h 489584"/>
                  <a:gd name="connsiteX119" fmla="*/ 11621 w 494918"/>
                  <a:gd name="connsiteY119" fmla="*/ 198120 h 489584"/>
                  <a:gd name="connsiteX120" fmla="*/ 29908 w 494918"/>
                  <a:gd name="connsiteY120" fmla="*/ 216217 h 489584"/>
                  <a:gd name="connsiteX121" fmla="*/ 47244 w 494918"/>
                  <a:gd name="connsiteY121" fmla="*/ 203835 h 489584"/>
                  <a:gd name="connsiteX122" fmla="*/ 108775 w 494918"/>
                  <a:gd name="connsiteY122" fmla="*/ 203835 h 489584"/>
                  <a:gd name="connsiteX123" fmla="*/ 108775 w 494918"/>
                  <a:gd name="connsiteY123" fmla="*/ 221933 h 489584"/>
                  <a:gd name="connsiteX124" fmla="*/ 84772 w 494918"/>
                  <a:gd name="connsiteY124" fmla="*/ 221933 h 489584"/>
                  <a:gd name="connsiteX125" fmla="*/ 80963 w 494918"/>
                  <a:gd name="connsiteY125" fmla="*/ 223838 h 489584"/>
                  <a:gd name="connsiteX126" fmla="*/ 64579 w 494918"/>
                  <a:gd name="connsiteY126" fmla="*/ 240030 h 489584"/>
                  <a:gd name="connsiteX127" fmla="*/ 48196 w 494918"/>
                  <a:gd name="connsiteY127" fmla="*/ 240030 h 489584"/>
                  <a:gd name="connsiteX128" fmla="*/ 30861 w 494918"/>
                  <a:gd name="connsiteY128" fmla="*/ 227647 h 489584"/>
                  <a:gd name="connsiteX129" fmla="*/ 12573 w 494918"/>
                  <a:gd name="connsiteY129" fmla="*/ 245745 h 489584"/>
                  <a:gd name="connsiteX130" fmla="*/ 30861 w 494918"/>
                  <a:gd name="connsiteY130" fmla="*/ 263842 h 489584"/>
                  <a:gd name="connsiteX131" fmla="*/ 48196 w 494918"/>
                  <a:gd name="connsiteY131" fmla="*/ 251460 h 489584"/>
                  <a:gd name="connsiteX132" fmla="*/ 67437 w 494918"/>
                  <a:gd name="connsiteY132" fmla="*/ 251460 h 489584"/>
                  <a:gd name="connsiteX133" fmla="*/ 71247 w 494918"/>
                  <a:gd name="connsiteY133" fmla="*/ 249555 h 489584"/>
                  <a:gd name="connsiteX134" fmla="*/ 87630 w 494918"/>
                  <a:gd name="connsiteY134" fmla="*/ 233363 h 489584"/>
                  <a:gd name="connsiteX135" fmla="*/ 108775 w 494918"/>
                  <a:gd name="connsiteY135" fmla="*/ 233363 h 489584"/>
                  <a:gd name="connsiteX136" fmla="*/ 108775 w 494918"/>
                  <a:gd name="connsiteY136" fmla="*/ 286703 h 489584"/>
                  <a:gd name="connsiteX137" fmla="*/ 47244 w 494918"/>
                  <a:gd name="connsiteY137" fmla="*/ 286703 h 489584"/>
                  <a:gd name="connsiteX138" fmla="*/ 29908 w 494918"/>
                  <a:gd name="connsiteY138" fmla="*/ 274320 h 489584"/>
                  <a:gd name="connsiteX139" fmla="*/ 11621 w 494918"/>
                  <a:gd name="connsiteY139" fmla="*/ 292417 h 489584"/>
                  <a:gd name="connsiteX140" fmla="*/ 29908 w 494918"/>
                  <a:gd name="connsiteY140" fmla="*/ 310515 h 489584"/>
                  <a:gd name="connsiteX141" fmla="*/ 47244 w 494918"/>
                  <a:gd name="connsiteY141" fmla="*/ 298133 h 489584"/>
                  <a:gd name="connsiteX142" fmla="*/ 108775 w 494918"/>
                  <a:gd name="connsiteY142" fmla="*/ 298133 h 489584"/>
                  <a:gd name="connsiteX143" fmla="*/ 108775 w 494918"/>
                  <a:gd name="connsiteY143" fmla="*/ 316230 h 489584"/>
                  <a:gd name="connsiteX144" fmla="*/ 84772 w 494918"/>
                  <a:gd name="connsiteY144" fmla="*/ 316230 h 489584"/>
                  <a:gd name="connsiteX145" fmla="*/ 79915 w 494918"/>
                  <a:gd name="connsiteY145" fmla="*/ 319088 h 489584"/>
                  <a:gd name="connsiteX146" fmla="*/ 63532 w 494918"/>
                  <a:gd name="connsiteY146" fmla="*/ 340995 h 489584"/>
                  <a:gd name="connsiteX147" fmla="*/ 35623 w 494918"/>
                  <a:gd name="connsiteY147" fmla="*/ 340995 h 489584"/>
                  <a:gd name="connsiteX148" fmla="*/ 18288 w 494918"/>
                  <a:gd name="connsiteY148" fmla="*/ 328613 h 489584"/>
                  <a:gd name="connsiteX149" fmla="*/ 0 w 494918"/>
                  <a:gd name="connsiteY149" fmla="*/ 346710 h 489584"/>
                  <a:gd name="connsiteX150" fmla="*/ 18288 w 494918"/>
                  <a:gd name="connsiteY150" fmla="*/ 364808 h 489584"/>
                  <a:gd name="connsiteX151" fmla="*/ 35623 w 494918"/>
                  <a:gd name="connsiteY151" fmla="*/ 352425 h 489584"/>
                  <a:gd name="connsiteX152" fmla="*/ 66389 w 494918"/>
                  <a:gd name="connsiteY152" fmla="*/ 352425 h 489584"/>
                  <a:gd name="connsiteX153" fmla="*/ 71152 w 494918"/>
                  <a:gd name="connsiteY153" fmla="*/ 349567 h 489584"/>
                  <a:gd name="connsiteX154" fmla="*/ 87535 w 494918"/>
                  <a:gd name="connsiteY154" fmla="*/ 327660 h 489584"/>
                  <a:gd name="connsiteX155" fmla="*/ 108680 w 494918"/>
                  <a:gd name="connsiteY155" fmla="*/ 327660 h 489584"/>
                  <a:gd name="connsiteX156" fmla="*/ 108680 w 494918"/>
                  <a:gd name="connsiteY156" fmla="*/ 334328 h 489584"/>
                  <a:gd name="connsiteX157" fmla="*/ 156781 w 494918"/>
                  <a:gd name="connsiteY157" fmla="*/ 381953 h 489584"/>
                  <a:gd name="connsiteX158" fmla="*/ 163544 w 494918"/>
                  <a:gd name="connsiteY158" fmla="*/ 381953 h 489584"/>
                  <a:gd name="connsiteX159" fmla="*/ 163544 w 494918"/>
                  <a:gd name="connsiteY159" fmla="*/ 402908 h 489584"/>
                  <a:gd name="connsiteX160" fmla="*/ 141446 w 494918"/>
                  <a:gd name="connsiteY160" fmla="*/ 419100 h 489584"/>
                  <a:gd name="connsiteX161" fmla="*/ 138589 w 494918"/>
                  <a:gd name="connsiteY161" fmla="*/ 423863 h 489584"/>
                  <a:gd name="connsiteX162" fmla="*/ 138589 w 494918"/>
                  <a:gd name="connsiteY162" fmla="*/ 454342 h 489584"/>
                  <a:gd name="connsiteX163" fmla="*/ 126111 w 494918"/>
                  <a:gd name="connsiteY163" fmla="*/ 471488 h 489584"/>
                  <a:gd name="connsiteX164" fmla="*/ 144399 w 494918"/>
                  <a:gd name="connsiteY164" fmla="*/ 489585 h 489584"/>
                  <a:gd name="connsiteX165" fmla="*/ 162687 w 494918"/>
                  <a:gd name="connsiteY165" fmla="*/ 471488 h 489584"/>
                  <a:gd name="connsiteX166" fmla="*/ 150209 w 494918"/>
                  <a:gd name="connsiteY166" fmla="*/ 454342 h 489584"/>
                  <a:gd name="connsiteX167" fmla="*/ 150209 w 494918"/>
                  <a:gd name="connsiteY167" fmla="*/ 426720 h 489584"/>
                  <a:gd name="connsiteX168" fmla="*/ 172307 w 494918"/>
                  <a:gd name="connsiteY168" fmla="*/ 410528 h 489584"/>
                  <a:gd name="connsiteX169" fmla="*/ 175165 w 494918"/>
                  <a:gd name="connsiteY169" fmla="*/ 405765 h 489584"/>
                  <a:gd name="connsiteX170" fmla="*/ 175165 w 494918"/>
                  <a:gd name="connsiteY170" fmla="*/ 381953 h 489584"/>
                  <a:gd name="connsiteX171" fmla="*/ 193453 w 494918"/>
                  <a:gd name="connsiteY171" fmla="*/ 381953 h 489584"/>
                  <a:gd name="connsiteX172" fmla="*/ 193453 w 494918"/>
                  <a:gd name="connsiteY172" fmla="*/ 442913 h 489584"/>
                  <a:gd name="connsiteX173" fmla="*/ 180975 w 494918"/>
                  <a:gd name="connsiteY173" fmla="*/ 460058 h 489584"/>
                  <a:gd name="connsiteX174" fmla="*/ 199263 w 494918"/>
                  <a:gd name="connsiteY174" fmla="*/ 478155 h 489584"/>
                  <a:gd name="connsiteX175" fmla="*/ 217551 w 494918"/>
                  <a:gd name="connsiteY175" fmla="*/ 460058 h 489584"/>
                  <a:gd name="connsiteX176" fmla="*/ 205073 w 494918"/>
                  <a:gd name="connsiteY176" fmla="*/ 442913 h 489584"/>
                  <a:gd name="connsiteX177" fmla="*/ 205073 w 494918"/>
                  <a:gd name="connsiteY177" fmla="*/ 381953 h 489584"/>
                  <a:gd name="connsiteX178" fmla="*/ 223361 w 494918"/>
                  <a:gd name="connsiteY178" fmla="*/ 381953 h 489584"/>
                  <a:gd name="connsiteX179" fmla="*/ 223361 w 494918"/>
                  <a:gd name="connsiteY179" fmla="*/ 405765 h 489584"/>
                  <a:gd name="connsiteX180" fmla="*/ 225266 w 494918"/>
                  <a:gd name="connsiteY180" fmla="*/ 409575 h 489584"/>
                  <a:gd name="connsiteX181" fmla="*/ 241649 w 494918"/>
                  <a:gd name="connsiteY181" fmla="*/ 425767 h 489584"/>
                  <a:gd name="connsiteX182" fmla="*/ 241649 w 494918"/>
                  <a:gd name="connsiteY182" fmla="*/ 441960 h 489584"/>
                  <a:gd name="connsiteX183" fmla="*/ 229171 w 494918"/>
                  <a:gd name="connsiteY183" fmla="*/ 459105 h 489584"/>
                  <a:gd name="connsiteX184" fmla="*/ 247459 w 494918"/>
                  <a:gd name="connsiteY184" fmla="*/ 477203 h 489584"/>
                  <a:gd name="connsiteX185" fmla="*/ 265747 w 494918"/>
                  <a:gd name="connsiteY185" fmla="*/ 459105 h 489584"/>
                  <a:gd name="connsiteX186" fmla="*/ 253270 w 494918"/>
                  <a:gd name="connsiteY186" fmla="*/ 441960 h 489584"/>
                  <a:gd name="connsiteX187" fmla="*/ 253270 w 494918"/>
                  <a:gd name="connsiteY187" fmla="*/ 422910 h 489584"/>
                  <a:gd name="connsiteX188" fmla="*/ 251365 w 494918"/>
                  <a:gd name="connsiteY188" fmla="*/ 419100 h 489584"/>
                  <a:gd name="connsiteX189" fmla="*/ 234982 w 494918"/>
                  <a:gd name="connsiteY189" fmla="*/ 402908 h 489584"/>
                  <a:gd name="connsiteX190" fmla="*/ 234982 w 494918"/>
                  <a:gd name="connsiteY190" fmla="*/ 381953 h 489584"/>
                  <a:gd name="connsiteX191" fmla="*/ 288893 w 494918"/>
                  <a:gd name="connsiteY191" fmla="*/ 381953 h 489584"/>
                  <a:gd name="connsiteX192" fmla="*/ 288893 w 494918"/>
                  <a:gd name="connsiteY192" fmla="*/ 442913 h 489584"/>
                  <a:gd name="connsiteX193" fmla="*/ 276415 w 494918"/>
                  <a:gd name="connsiteY193" fmla="*/ 460058 h 489584"/>
                  <a:gd name="connsiteX194" fmla="*/ 294704 w 494918"/>
                  <a:gd name="connsiteY194" fmla="*/ 478155 h 489584"/>
                  <a:gd name="connsiteX195" fmla="*/ 312991 w 494918"/>
                  <a:gd name="connsiteY195" fmla="*/ 460058 h 489584"/>
                  <a:gd name="connsiteX196" fmla="*/ 300514 w 494918"/>
                  <a:gd name="connsiteY196" fmla="*/ 442913 h 489584"/>
                  <a:gd name="connsiteX197" fmla="*/ 300514 w 494918"/>
                  <a:gd name="connsiteY197" fmla="*/ 381953 h 489584"/>
                  <a:gd name="connsiteX198" fmla="*/ 318802 w 494918"/>
                  <a:gd name="connsiteY198" fmla="*/ 381953 h 489584"/>
                  <a:gd name="connsiteX199" fmla="*/ 318802 w 494918"/>
                  <a:gd name="connsiteY199" fmla="*/ 405765 h 489584"/>
                  <a:gd name="connsiteX200" fmla="*/ 321659 w 494918"/>
                  <a:gd name="connsiteY200" fmla="*/ 410528 h 489584"/>
                  <a:gd name="connsiteX201" fmla="*/ 343757 w 494918"/>
                  <a:gd name="connsiteY201" fmla="*/ 426720 h 489584"/>
                  <a:gd name="connsiteX202" fmla="*/ 343757 w 494918"/>
                  <a:gd name="connsiteY202" fmla="*/ 454342 h 489584"/>
                  <a:gd name="connsiteX203" fmla="*/ 331280 w 494918"/>
                  <a:gd name="connsiteY203" fmla="*/ 471488 h 489584"/>
                  <a:gd name="connsiteX204" fmla="*/ 349567 w 494918"/>
                  <a:gd name="connsiteY204" fmla="*/ 489585 h 489584"/>
                  <a:gd name="connsiteX205" fmla="*/ 367855 w 494918"/>
                  <a:gd name="connsiteY205" fmla="*/ 471488 h 489584"/>
                  <a:gd name="connsiteX206" fmla="*/ 355378 w 494918"/>
                  <a:gd name="connsiteY206" fmla="*/ 454342 h 489584"/>
                  <a:gd name="connsiteX207" fmla="*/ 355378 w 494918"/>
                  <a:gd name="connsiteY207" fmla="*/ 423863 h 489584"/>
                  <a:gd name="connsiteX208" fmla="*/ 352520 w 494918"/>
                  <a:gd name="connsiteY208" fmla="*/ 419100 h 489584"/>
                  <a:gd name="connsiteX209" fmla="*/ 330422 w 494918"/>
                  <a:gd name="connsiteY209" fmla="*/ 402908 h 489584"/>
                  <a:gd name="connsiteX210" fmla="*/ 330422 w 494918"/>
                  <a:gd name="connsiteY210" fmla="*/ 381953 h 489584"/>
                  <a:gd name="connsiteX211" fmla="*/ 338138 w 494918"/>
                  <a:gd name="connsiteY211" fmla="*/ 381953 h 489584"/>
                  <a:gd name="connsiteX212" fmla="*/ 386239 w 494918"/>
                  <a:gd name="connsiteY212" fmla="*/ 334328 h 489584"/>
                  <a:gd name="connsiteX213" fmla="*/ 386239 w 494918"/>
                  <a:gd name="connsiteY213" fmla="*/ 327660 h 489584"/>
                  <a:gd name="connsiteX214" fmla="*/ 407384 w 494918"/>
                  <a:gd name="connsiteY214" fmla="*/ 327660 h 489584"/>
                  <a:gd name="connsiteX215" fmla="*/ 423767 w 494918"/>
                  <a:gd name="connsiteY215" fmla="*/ 349567 h 489584"/>
                  <a:gd name="connsiteX216" fmla="*/ 428530 w 494918"/>
                  <a:gd name="connsiteY216" fmla="*/ 352425 h 489584"/>
                  <a:gd name="connsiteX217" fmla="*/ 459296 w 494918"/>
                  <a:gd name="connsiteY217" fmla="*/ 352425 h 489584"/>
                  <a:gd name="connsiteX218" fmla="*/ 476631 w 494918"/>
                  <a:gd name="connsiteY218" fmla="*/ 364808 h 489584"/>
                  <a:gd name="connsiteX219" fmla="*/ 494919 w 494918"/>
                  <a:gd name="connsiteY219" fmla="*/ 346710 h 489584"/>
                  <a:gd name="connsiteX220" fmla="*/ 475774 w 494918"/>
                  <a:gd name="connsiteY220" fmla="*/ 327660 h 489584"/>
                  <a:gd name="connsiteX221" fmla="*/ 464248 w 494918"/>
                  <a:gd name="connsiteY221" fmla="*/ 286703 h 489584"/>
                  <a:gd name="connsiteX222" fmla="*/ 470059 w 494918"/>
                  <a:gd name="connsiteY222" fmla="*/ 292417 h 489584"/>
                  <a:gd name="connsiteX223" fmla="*/ 464248 w 494918"/>
                  <a:gd name="connsiteY223" fmla="*/ 298133 h 489584"/>
                  <a:gd name="connsiteX224" fmla="*/ 458438 w 494918"/>
                  <a:gd name="connsiteY224" fmla="*/ 292417 h 489584"/>
                  <a:gd name="connsiteX225" fmla="*/ 464248 w 494918"/>
                  <a:gd name="connsiteY225" fmla="*/ 286703 h 489584"/>
                  <a:gd name="connsiteX226" fmla="*/ 464248 w 494918"/>
                  <a:gd name="connsiteY226" fmla="*/ 239078 h 489584"/>
                  <a:gd name="connsiteX227" fmla="*/ 470059 w 494918"/>
                  <a:gd name="connsiteY227" fmla="*/ 244792 h 489584"/>
                  <a:gd name="connsiteX228" fmla="*/ 464248 w 494918"/>
                  <a:gd name="connsiteY228" fmla="*/ 250508 h 489584"/>
                  <a:gd name="connsiteX229" fmla="*/ 458438 w 494918"/>
                  <a:gd name="connsiteY229" fmla="*/ 244792 h 489584"/>
                  <a:gd name="connsiteX230" fmla="*/ 464248 w 494918"/>
                  <a:gd name="connsiteY230" fmla="*/ 239078 h 489584"/>
                  <a:gd name="connsiteX231" fmla="*/ 464248 w 494918"/>
                  <a:gd name="connsiteY231" fmla="*/ 191453 h 489584"/>
                  <a:gd name="connsiteX232" fmla="*/ 470059 w 494918"/>
                  <a:gd name="connsiteY232" fmla="*/ 197167 h 489584"/>
                  <a:gd name="connsiteX233" fmla="*/ 464248 w 494918"/>
                  <a:gd name="connsiteY233" fmla="*/ 202883 h 489584"/>
                  <a:gd name="connsiteX234" fmla="*/ 458438 w 494918"/>
                  <a:gd name="connsiteY234" fmla="*/ 197167 h 489584"/>
                  <a:gd name="connsiteX235" fmla="*/ 464248 w 494918"/>
                  <a:gd name="connsiteY235" fmla="*/ 191453 h 489584"/>
                  <a:gd name="connsiteX236" fmla="*/ 475774 w 494918"/>
                  <a:gd name="connsiteY236" fmla="*/ 137160 h 489584"/>
                  <a:gd name="connsiteX237" fmla="*/ 481584 w 494918"/>
                  <a:gd name="connsiteY237" fmla="*/ 142875 h 489584"/>
                  <a:gd name="connsiteX238" fmla="*/ 475774 w 494918"/>
                  <a:gd name="connsiteY238" fmla="*/ 148590 h 489584"/>
                  <a:gd name="connsiteX239" fmla="*/ 469963 w 494918"/>
                  <a:gd name="connsiteY239" fmla="*/ 142875 h 489584"/>
                  <a:gd name="connsiteX240" fmla="*/ 475774 w 494918"/>
                  <a:gd name="connsiteY240" fmla="*/ 137160 h 489584"/>
                  <a:gd name="connsiteX241" fmla="*/ 349758 w 494918"/>
                  <a:gd name="connsiteY241" fmla="*/ 12383 h 489584"/>
                  <a:gd name="connsiteX242" fmla="*/ 355568 w 494918"/>
                  <a:gd name="connsiteY242" fmla="*/ 18097 h 489584"/>
                  <a:gd name="connsiteX243" fmla="*/ 349758 w 494918"/>
                  <a:gd name="connsiteY243" fmla="*/ 23813 h 489584"/>
                  <a:gd name="connsiteX244" fmla="*/ 343948 w 494918"/>
                  <a:gd name="connsiteY244" fmla="*/ 18097 h 489584"/>
                  <a:gd name="connsiteX245" fmla="*/ 349758 w 494918"/>
                  <a:gd name="connsiteY245" fmla="*/ 12383 h 489584"/>
                  <a:gd name="connsiteX246" fmla="*/ 295942 w 494918"/>
                  <a:gd name="connsiteY246" fmla="*/ 24765 h 489584"/>
                  <a:gd name="connsiteX247" fmla="*/ 301752 w 494918"/>
                  <a:gd name="connsiteY247" fmla="*/ 30480 h 489584"/>
                  <a:gd name="connsiteX248" fmla="*/ 295942 w 494918"/>
                  <a:gd name="connsiteY248" fmla="*/ 36195 h 489584"/>
                  <a:gd name="connsiteX249" fmla="*/ 290131 w 494918"/>
                  <a:gd name="connsiteY249" fmla="*/ 30480 h 489584"/>
                  <a:gd name="connsiteX250" fmla="*/ 295942 w 494918"/>
                  <a:gd name="connsiteY250" fmla="*/ 24765 h 489584"/>
                  <a:gd name="connsiteX251" fmla="*/ 247840 w 494918"/>
                  <a:gd name="connsiteY251" fmla="*/ 24765 h 489584"/>
                  <a:gd name="connsiteX252" fmla="*/ 253651 w 494918"/>
                  <a:gd name="connsiteY252" fmla="*/ 30480 h 489584"/>
                  <a:gd name="connsiteX253" fmla="*/ 247840 w 494918"/>
                  <a:gd name="connsiteY253" fmla="*/ 36195 h 489584"/>
                  <a:gd name="connsiteX254" fmla="*/ 242030 w 494918"/>
                  <a:gd name="connsiteY254" fmla="*/ 30480 h 489584"/>
                  <a:gd name="connsiteX255" fmla="*/ 247840 w 494918"/>
                  <a:gd name="connsiteY255" fmla="*/ 24765 h 489584"/>
                  <a:gd name="connsiteX256" fmla="*/ 199739 w 494918"/>
                  <a:gd name="connsiteY256" fmla="*/ 24765 h 489584"/>
                  <a:gd name="connsiteX257" fmla="*/ 205549 w 494918"/>
                  <a:gd name="connsiteY257" fmla="*/ 30480 h 489584"/>
                  <a:gd name="connsiteX258" fmla="*/ 199739 w 494918"/>
                  <a:gd name="connsiteY258" fmla="*/ 36195 h 489584"/>
                  <a:gd name="connsiteX259" fmla="*/ 193929 w 494918"/>
                  <a:gd name="connsiteY259" fmla="*/ 30480 h 489584"/>
                  <a:gd name="connsiteX260" fmla="*/ 199739 w 494918"/>
                  <a:gd name="connsiteY260" fmla="*/ 24765 h 489584"/>
                  <a:gd name="connsiteX261" fmla="*/ 144875 w 494918"/>
                  <a:gd name="connsiteY261" fmla="*/ 12383 h 489584"/>
                  <a:gd name="connsiteX262" fmla="*/ 150686 w 494918"/>
                  <a:gd name="connsiteY262" fmla="*/ 18097 h 489584"/>
                  <a:gd name="connsiteX263" fmla="*/ 144875 w 494918"/>
                  <a:gd name="connsiteY263" fmla="*/ 23813 h 489584"/>
                  <a:gd name="connsiteX264" fmla="*/ 139065 w 494918"/>
                  <a:gd name="connsiteY264" fmla="*/ 18097 h 489584"/>
                  <a:gd name="connsiteX265" fmla="*/ 144875 w 494918"/>
                  <a:gd name="connsiteY265" fmla="*/ 12383 h 489584"/>
                  <a:gd name="connsiteX266" fmla="*/ 18859 w 494918"/>
                  <a:gd name="connsiteY266" fmla="*/ 149542 h 489584"/>
                  <a:gd name="connsiteX267" fmla="*/ 13049 w 494918"/>
                  <a:gd name="connsiteY267" fmla="*/ 143828 h 489584"/>
                  <a:gd name="connsiteX268" fmla="*/ 18859 w 494918"/>
                  <a:gd name="connsiteY268" fmla="*/ 138113 h 489584"/>
                  <a:gd name="connsiteX269" fmla="*/ 24670 w 494918"/>
                  <a:gd name="connsiteY269" fmla="*/ 143828 h 489584"/>
                  <a:gd name="connsiteX270" fmla="*/ 18859 w 494918"/>
                  <a:gd name="connsiteY270" fmla="*/ 149542 h 489584"/>
                  <a:gd name="connsiteX271" fmla="*/ 31337 w 494918"/>
                  <a:gd name="connsiteY271" fmla="*/ 202883 h 489584"/>
                  <a:gd name="connsiteX272" fmla="*/ 25527 w 494918"/>
                  <a:gd name="connsiteY272" fmla="*/ 197167 h 489584"/>
                  <a:gd name="connsiteX273" fmla="*/ 31337 w 494918"/>
                  <a:gd name="connsiteY273" fmla="*/ 191453 h 489584"/>
                  <a:gd name="connsiteX274" fmla="*/ 37147 w 494918"/>
                  <a:gd name="connsiteY274" fmla="*/ 197167 h 489584"/>
                  <a:gd name="connsiteX275" fmla="*/ 31337 w 494918"/>
                  <a:gd name="connsiteY275" fmla="*/ 202883 h 489584"/>
                  <a:gd name="connsiteX276" fmla="*/ 31337 w 494918"/>
                  <a:gd name="connsiteY276" fmla="*/ 250508 h 489584"/>
                  <a:gd name="connsiteX277" fmla="*/ 25527 w 494918"/>
                  <a:gd name="connsiteY277" fmla="*/ 244792 h 489584"/>
                  <a:gd name="connsiteX278" fmla="*/ 31337 w 494918"/>
                  <a:gd name="connsiteY278" fmla="*/ 239078 h 489584"/>
                  <a:gd name="connsiteX279" fmla="*/ 37147 w 494918"/>
                  <a:gd name="connsiteY279" fmla="*/ 244792 h 489584"/>
                  <a:gd name="connsiteX280" fmla="*/ 31337 w 494918"/>
                  <a:gd name="connsiteY280" fmla="*/ 250508 h 489584"/>
                  <a:gd name="connsiteX281" fmla="*/ 31337 w 494918"/>
                  <a:gd name="connsiteY281" fmla="*/ 298133 h 489584"/>
                  <a:gd name="connsiteX282" fmla="*/ 25527 w 494918"/>
                  <a:gd name="connsiteY282" fmla="*/ 292417 h 489584"/>
                  <a:gd name="connsiteX283" fmla="*/ 31337 w 494918"/>
                  <a:gd name="connsiteY283" fmla="*/ 286703 h 489584"/>
                  <a:gd name="connsiteX284" fmla="*/ 37147 w 494918"/>
                  <a:gd name="connsiteY284" fmla="*/ 292417 h 489584"/>
                  <a:gd name="connsiteX285" fmla="*/ 31337 w 494918"/>
                  <a:gd name="connsiteY285" fmla="*/ 298133 h 489584"/>
                  <a:gd name="connsiteX286" fmla="*/ 18859 w 494918"/>
                  <a:gd name="connsiteY286" fmla="*/ 351472 h 489584"/>
                  <a:gd name="connsiteX287" fmla="*/ 13049 w 494918"/>
                  <a:gd name="connsiteY287" fmla="*/ 345758 h 489584"/>
                  <a:gd name="connsiteX288" fmla="*/ 18859 w 494918"/>
                  <a:gd name="connsiteY288" fmla="*/ 340042 h 489584"/>
                  <a:gd name="connsiteX289" fmla="*/ 24670 w 494918"/>
                  <a:gd name="connsiteY289" fmla="*/ 345758 h 489584"/>
                  <a:gd name="connsiteX290" fmla="*/ 18859 w 494918"/>
                  <a:gd name="connsiteY290" fmla="*/ 351472 h 489584"/>
                  <a:gd name="connsiteX291" fmla="*/ 144875 w 494918"/>
                  <a:gd name="connsiteY291" fmla="*/ 477203 h 489584"/>
                  <a:gd name="connsiteX292" fmla="*/ 139065 w 494918"/>
                  <a:gd name="connsiteY292" fmla="*/ 471488 h 489584"/>
                  <a:gd name="connsiteX293" fmla="*/ 144875 w 494918"/>
                  <a:gd name="connsiteY293" fmla="*/ 465772 h 489584"/>
                  <a:gd name="connsiteX294" fmla="*/ 150686 w 494918"/>
                  <a:gd name="connsiteY294" fmla="*/ 471488 h 489584"/>
                  <a:gd name="connsiteX295" fmla="*/ 144875 w 494918"/>
                  <a:gd name="connsiteY295" fmla="*/ 477203 h 489584"/>
                  <a:gd name="connsiteX296" fmla="*/ 199739 w 494918"/>
                  <a:gd name="connsiteY296" fmla="*/ 464820 h 489584"/>
                  <a:gd name="connsiteX297" fmla="*/ 193929 w 494918"/>
                  <a:gd name="connsiteY297" fmla="*/ 459105 h 489584"/>
                  <a:gd name="connsiteX298" fmla="*/ 199739 w 494918"/>
                  <a:gd name="connsiteY298" fmla="*/ 453390 h 489584"/>
                  <a:gd name="connsiteX299" fmla="*/ 205549 w 494918"/>
                  <a:gd name="connsiteY299" fmla="*/ 459105 h 489584"/>
                  <a:gd name="connsiteX300" fmla="*/ 199739 w 494918"/>
                  <a:gd name="connsiteY300" fmla="*/ 464820 h 489584"/>
                  <a:gd name="connsiteX301" fmla="*/ 247840 w 494918"/>
                  <a:gd name="connsiteY301" fmla="*/ 464820 h 489584"/>
                  <a:gd name="connsiteX302" fmla="*/ 242030 w 494918"/>
                  <a:gd name="connsiteY302" fmla="*/ 459105 h 489584"/>
                  <a:gd name="connsiteX303" fmla="*/ 247840 w 494918"/>
                  <a:gd name="connsiteY303" fmla="*/ 453390 h 489584"/>
                  <a:gd name="connsiteX304" fmla="*/ 253651 w 494918"/>
                  <a:gd name="connsiteY304" fmla="*/ 459105 h 489584"/>
                  <a:gd name="connsiteX305" fmla="*/ 247840 w 494918"/>
                  <a:gd name="connsiteY305" fmla="*/ 464820 h 489584"/>
                  <a:gd name="connsiteX306" fmla="*/ 295942 w 494918"/>
                  <a:gd name="connsiteY306" fmla="*/ 464820 h 489584"/>
                  <a:gd name="connsiteX307" fmla="*/ 290131 w 494918"/>
                  <a:gd name="connsiteY307" fmla="*/ 459105 h 489584"/>
                  <a:gd name="connsiteX308" fmla="*/ 295942 w 494918"/>
                  <a:gd name="connsiteY308" fmla="*/ 453390 h 489584"/>
                  <a:gd name="connsiteX309" fmla="*/ 301752 w 494918"/>
                  <a:gd name="connsiteY309" fmla="*/ 459105 h 489584"/>
                  <a:gd name="connsiteX310" fmla="*/ 295942 w 494918"/>
                  <a:gd name="connsiteY310" fmla="*/ 464820 h 489584"/>
                  <a:gd name="connsiteX311" fmla="*/ 349758 w 494918"/>
                  <a:gd name="connsiteY311" fmla="*/ 477203 h 489584"/>
                  <a:gd name="connsiteX312" fmla="*/ 343948 w 494918"/>
                  <a:gd name="connsiteY312" fmla="*/ 471488 h 489584"/>
                  <a:gd name="connsiteX313" fmla="*/ 349758 w 494918"/>
                  <a:gd name="connsiteY313" fmla="*/ 465772 h 489584"/>
                  <a:gd name="connsiteX314" fmla="*/ 355568 w 494918"/>
                  <a:gd name="connsiteY314" fmla="*/ 471488 h 489584"/>
                  <a:gd name="connsiteX315" fmla="*/ 349758 w 494918"/>
                  <a:gd name="connsiteY315" fmla="*/ 477203 h 489584"/>
                  <a:gd name="connsiteX316" fmla="*/ 373856 w 494918"/>
                  <a:gd name="connsiteY316" fmla="*/ 334328 h 489584"/>
                  <a:gd name="connsiteX317" fmla="*/ 338233 w 494918"/>
                  <a:gd name="connsiteY317" fmla="*/ 369570 h 489584"/>
                  <a:gd name="connsiteX318" fmla="*/ 156400 w 494918"/>
                  <a:gd name="connsiteY318" fmla="*/ 369570 h 489584"/>
                  <a:gd name="connsiteX319" fmla="*/ 120777 w 494918"/>
                  <a:gd name="connsiteY319" fmla="*/ 334328 h 489584"/>
                  <a:gd name="connsiteX320" fmla="*/ 120777 w 494918"/>
                  <a:gd name="connsiteY320" fmla="*/ 155258 h 489584"/>
                  <a:gd name="connsiteX321" fmla="*/ 156400 w 494918"/>
                  <a:gd name="connsiteY321" fmla="*/ 120015 h 489584"/>
                  <a:gd name="connsiteX322" fmla="*/ 338233 w 494918"/>
                  <a:gd name="connsiteY322" fmla="*/ 120015 h 489584"/>
                  <a:gd name="connsiteX323" fmla="*/ 373856 w 494918"/>
                  <a:gd name="connsiteY323" fmla="*/ 155258 h 489584"/>
                  <a:gd name="connsiteX324" fmla="*/ 373856 w 494918"/>
                  <a:gd name="connsiteY324" fmla="*/ 334328 h 489584"/>
                  <a:gd name="connsiteX325" fmla="*/ 475774 w 494918"/>
                  <a:gd name="connsiteY325" fmla="*/ 351472 h 489584"/>
                  <a:gd name="connsiteX326" fmla="*/ 469963 w 494918"/>
                  <a:gd name="connsiteY326" fmla="*/ 345758 h 489584"/>
                  <a:gd name="connsiteX327" fmla="*/ 475774 w 494918"/>
                  <a:gd name="connsiteY327" fmla="*/ 340042 h 489584"/>
                  <a:gd name="connsiteX328" fmla="*/ 481584 w 494918"/>
                  <a:gd name="connsiteY328" fmla="*/ 345758 h 489584"/>
                  <a:gd name="connsiteX329" fmla="*/ 475774 w 494918"/>
                  <a:gd name="connsiteY329" fmla="*/ 351472 h 48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</a:cxnLst>
                <a:rect l="l" t="t" r="r" b="b"/>
                <a:pathLst>
                  <a:path w="494918" h="489584">
                    <a:moveTo>
                      <a:pt x="475774" y="327660"/>
                    </a:moveTo>
                    <a:cubicBezTo>
                      <a:pt x="468058" y="327660"/>
                      <a:pt x="461296" y="332422"/>
                      <a:pt x="458438" y="340042"/>
                    </a:cubicBezTo>
                    <a:lnTo>
                      <a:pt x="430530" y="340042"/>
                    </a:lnTo>
                    <a:lnTo>
                      <a:pt x="414147" y="318135"/>
                    </a:lnTo>
                    <a:cubicBezTo>
                      <a:pt x="413195" y="316230"/>
                      <a:pt x="411289" y="315278"/>
                      <a:pt x="409384" y="315278"/>
                    </a:cubicBezTo>
                    <a:lnTo>
                      <a:pt x="385286" y="315278"/>
                    </a:lnTo>
                    <a:lnTo>
                      <a:pt x="385286" y="297180"/>
                    </a:lnTo>
                    <a:lnTo>
                      <a:pt x="446818" y="297180"/>
                    </a:lnTo>
                    <a:cubicBezTo>
                      <a:pt x="449675" y="303847"/>
                      <a:pt x="456438" y="309563"/>
                      <a:pt x="464153" y="309563"/>
                    </a:cubicBezTo>
                    <a:cubicBezTo>
                      <a:pt x="473773" y="309563"/>
                      <a:pt x="482441" y="301942"/>
                      <a:pt x="482441" y="291465"/>
                    </a:cubicBezTo>
                    <a:cubicBezTo>
                      <a:pt x="482441" y="281940"/>
                      <a:pt x="474726" y="273367"/>
                      <a:pt x="464153" y="273367"/>
                    </a:cubicBezTo>
                    <a:cubicBezTo>
                      <a:pt x="456438" y="273367"/>
                      <a:pt x="449675" y="278130"/>
                      <a:pt x="446818" y="285750"/>
                    </a:cubicBezTo>
                    <a:lnTo>
                      <a:pt x="385286" y="285750"/>
                    </a:lnTo>
                    <a:lnTo>
                      <a:pt x="385286" y="232410"/>
                    </a:lnTo>
                    <a:lnTo>
                      <a:pt x="406432" y="232410"/>
                    </a:lnTo>
                    <a:lnTo>
                      <a:pt x="422815" y="248603"/>
                    </a:lnTo>
                    <a:cubicBezTo>
                      <a:pt x="423767" y="249555"/>
                      <a:pt x="425672" y="250508"/>
                      <a:pt x="426625" y="250508"/>
                    </a:cubicBezTo>
                    <a:lnTo>
                      <a:pt x="445865" y="250508"/>
                    </a:lnTo>
                    <a:cubicBezTo>
                      <a:pt x="448723" y="257175"/>
                      <a:pt x="455486" y="262890"/>
                      <a:pt x="463201" y="262890"/>
                    </a:cubicBezTo>
                    <a:cubicBezTo>
                      <a:pt x="472821" y="262890"/>
                      <a:pt x="481489" y="255270"/>
                      <a:pt x="481489" y="244792"/>
                    </a:cubicBezTo>
                    <a:cubicBezTo>
                      <a:pt x="481489" y="235267"/>
                      <a:pt x="473773" y="226695"/>
                      <a:pt x="463201" y="226695"/>
                    </a:cubicBezTo>
                    <a:cubicBezTo>
                      <a:pt x="455486" y="226695"/>
                      <a:pt x="448818" y="231458"/>
                      <a:pt x="445865" y="239078"/>
                    </a:cubicBezTo>
                    <a:lnTo>
                      <a:pt x="429482" y="239078"/>
                    </a:lnTo>
                    <a:lnTo>
                      <a:pt x="413099" y="222885"/>
                    </a:lnTo>
                    <a:cubicBezTo>
                      <a:pt x="412147" y="221933"/>
                      <a:pt x="410242" y="220980"/>
                      <a:pt x="409289" y="220980"/>
                    </a:cubicBezTo>
                    <a:lnTo>
                      <a:pt x="385191" y="220980"/>
                    </a:lnTo>
                    <a:lnTo>
                      <a:pt x="385191" y="202883"/>
                    </a:lnTo>
                    <a:lnTo>
                      <a:pt x="446722" y="202883"/>
                    </a:lnTo>
                    <a:cubicBezTo>
                      <a:pt x="449580" y="209550"/>
                      <a:pt x="456343" y="215265"/>
                      <a:pt x="464058" y="215265"/>
                    </a:cubicBezTo>
                    <a:cubicBezTo>
                      <a:pt x="473678" y="215265"/>
                      <a:pt x="482346" y="207645"/>
                      <a:pt x="482346" y="197167"/>
                    </a:cubicBezTo>
                    <a:cubicBezTo>
                      <a:pt x="482346" y="186690"/>
                      <a:pt x="474631" y="179070"/>
                      <a:pt x="464058" y="179070"/>
                    </a:cubicBezTo>
                    <a:cubicBezTo>
                      <a:pt x="456343" y="179070"/>
                      <a:pt x="449580" y="183833"/>
                      <a:pt x="446722" y="191453"/>
                    </a:cubicBezTo>
                    <a:lnTo>
                      <a:pt x="385191" y="191453"/>
                    </a:lnTo>
                    <a:lnTo>
                      <a:pt x="385191" y="173355"/>
                    </a:lnTo>
                    <a:lnTo>
                      <a:pt x="409289" y="173355"/>
                    </a:lnTo>
                    <a:cubicBezTo>
                      <a:pt x="411194" y="173355"/>
                      <a:pt x="413099" y="172403"/>
                      <a:pt x="414052" y="170497"/>
                    </a:cubicBezTo>
                    <a:lnTo>
                      <a:pt x="430435" y="148590"/>
                    </a:lnTo>
                    <a:lnTo>
                      <a:pt x="458343" y="148590"/>
                    </a:lnTo>
                    <a:cubicBezTo>
                      <a:pt x="461200" y="155258"/>
                      <a:pt x="467963" y="160972"/>
                      <a:pt x="475679" y="160972"/>
                    </a:cubicBezTo>
                    <a:cubicBezTo>
                      <a:pt x="485299" y="160972"/>
                      <a:pt x="493966" y="153353"/>
                      <a:pt x="493966" y="142875"/>
                    </a:cubicBezTo>
                    <a:cubicBezTo>
                      <a:pt x="493966" y="132397"/>
                      <a:pt x="486251" y="124778"/>
                      <a:pt x="475679" y="124778"/>
                    </a:cubicBezTo>
                    <a:cubicBezTo>
                      <a:pt x="467963" y="124778"/>
                      <a:pt x="461200" y="129540"/>
                      <a:pt x="458343" y="137160"/>
                    </a:cubicBezTo>
                    <a:lnTo>
                      <a:pt x="427577" y="137160"/>
                    </a:lnTo>
                    <a:cubicBezTo>
                      <a:pt x="425672" y="137160"/>
                      <a:pt x="423767" y="138113"/>
                      <a:pt x="422815" y="140017"/>
                    </a:cubicBezTo>
                    <a:lnTo>
                      <a:pt x="406432" y="161925"/>
                    </a:lnTo>
                    <a:lnTo>
                      <a:pt x="385286" y="161925"/>
                    </a:lnTo>
                    <a:lnTo>
                      <a:pt x="385286" y="155258"/>
                    </a:lnTo>
                    <a:cubicBezTo>
                      <a:pt x="385286" y="129540"/>
                      <a:pt x="364141" y="107633"/>
                      <a:pt x="337185" y="107633"/>
                    </a:cubicBezTo>
                    <a:lnTo>
                      <a:pt x="330422" y="107633"/>
                    </a:lnTo>
                    <a:lnTo>
                      <a:pt x="330422" y="86678"/>
                    </a:lnTo>
                    <a:lnTo>
                      <a:pt x="352520" y="70485"/>
                    </a:lnTo>
                    <a:cubicBezTo>
                      <a:pt x="354425" y="69533"/>
                      <a:pt x="355378" y="67628"/>
                      <a:pt x="355378" y="65722"/>
                    </a:cubicBezTo>
                    <a:lnTo>
                      <a:pt x="355378" y="35242"/>
                    </a:lnTo>
                    <a:cubicBezTo>
                      <a:pt x="362140" y="32385"/>
                      <a:pt x="367855" y="25717"/>
                      <a:pt x="367855" y="18097"/>
                    </a:cubicBezTo>
                    <a:cubicBezTo>
                      <a:pt x="367855" y="8572"/>
                      <a:pt x="360140" y="0"/>
                      <a:pt x="349567" y="0"/>
                    </a:cubicBezTo>
                    <a:cubicBezTo>
                      <a:pt x="339947" y="0"/>
                      <a:pt x="331280" y="7620"/>
                      <a:pt x="331280" y="18097"/>
                    </a:cubicBezTo>
                    <a:cubicBezTo>
                      <a:pt x="331280" y="25717"/>
                      <a:pt x="336042" y="32385"/>
                      <a:pt x="343757" y="35242"/>
                    </a:cubicBezTo>
                    <a:lnTo>
                      <a:pt x="343757" y="62865"/>
                    </a:lnTo>
                    <a:lnTo>
                      <a:pt x="321659" y="79058"/>
                    </a:lnTo>
                    <a:cubicBezTo>
                      <a:pt x="319754" y="80010"/>
                      <a:pt x="318802" y="81915"/>
                      <a:pt x="318802" y="83820"/>
                    </a:cubicBezTo>
                    <a:lnTo>
                      <a:pt x="318802" y="107633"/>
                    </a:lnTo>
                    <a:lnTo>
                      <a:pt x="300514" y="107633"/>
                    </a:lnTo>
                    <a:lnTo>
                      <a:pt x="300514" y="47625"/>
                    </a:lnTo>
                    <a:cubicBezTo>
                      <a:pt x="307276" y="44767"/>
                      <a:pt x="312991" y="38100"/>
                      <a:pt x="312991" y="30480"/>
                    </a:cubicBezTo>
                    <a:cubicBezTo>
                      <a:pt x="312991" y="20955"/>
                      <a:pt x="305276" y="12383"/>
                      <a:pt x="294704" y="12383"/>
                    </a:cubicBezTo>
                    <a:cubicBezTo>
                      <a:pt x="285083" y="12383"/>
                      <a:pt x="276415" y="20003"/>
                      <a:pt x="276415" y="30480"/>
                    </a:cubicBezTo>
                    <a:cubicBezTo>
                      <a:pt x="276415" y="38100"/>
                      <a:pt x="281178" y="44767"/>
                      <a:pt x="288893" y="47625"/>
                    </a:cubicBezTo>
                    <a:lnTo>
                      <a:pt x="288893" y="108585"/>
                    </a:lnTo>
                    <a:lnTo>
                      <a:pt x="234982" y="108585"/>
                    </a:lnTo>
                    <a:lnTo>
                      <a:pt x="234982" y="87630"/>
                    </a:lnTo>
                    <a:lnTo>
                      <a:pt x="251365" y="71438"/>
                    </a:lnTo>
                    <a:cubicBezTo>
                      <a:pt x="252317" y="70485"/>
                      <a:pt x="253270" y="68580"/>
                      <a:pt x="253270" y="67628"/>
                    </a:cubicBezTo>
                    <a:lnTo>
                      <a:pt x="253270" y="48578"/>
                    </a:lnTo>
                    <a:cubicBezTo>
                      <a:pt x="260032" y="45720"/>
                      <a:pt x="265747" y="39053"/>
                      <a:pt x="265747" y="31433"/>
                    </a:cubicBezTo>
                    <a:cubicBezTo>
                      <a:pt x="265747" y="21908"/>
                      <a:pt x="258032" y="13335"/>
                      <a:pt x="247459" y="13335"/>
                    </a:cubicBezTo>
                    <a:cubicBezTo>
                      <a:pt x="237839" y="13335"/>
                      <a:pt x="229171" y="20955"/>
                      <a:pt x="229171" y="31433"/>
                    </a:cubicBezTo>
                    <a:cubicBezTo>
                      <a:pt x="229171" y="39053"/>
                      <a:pt x="233934" y="45720"/>
                      <a:pt x="241649" y="48578"/>
                    </a:cubicBezTo>
                    <a:lnTo>
                      <a:pt x="241649" y="64770"/>
                    </a:lnTo>
                    <a:lnTo>
                      <a:pt x="225266" y="80963"/>
                    </a:lnTo>
                    <a:cubicBezTo>
                      <a:pt x="224314" y="81915"/>
                      <a:pt x="223361" y="83820"/>
                      <a:pt x="223361" y="84772"/>
                    </a:cubicBezTo>
                    <a:lnTo>
                      <a:pt x="223361" y="108585"/>
                    </a:lnTo>
                    <a:lnTo>
                      <a:pt x="205073" y="108585"/>
                    </a:lnTo>
                    <a:lnTo>
                      <a:pt x="205073" y="47625"/>
                    </a:lnTo>
                    <a:cubicBezTo>
                      <a:pt x="211836" y="44767"/>
                      <a:pt x="217551" y="38100"/>
                      <a:pt x="217551" y="30480"/>
                    </a:cubicBezTo>
                    <a:cubicBezTo>
                      <a:pt x="217551" y="20955"/>
                      <a:pt x="209836" y="12383"/>
                      <a:pt x="199263" y="12383"/>
                    </a:cubicBezTo>
                    <a:cubicBezTo>
                      <a:pt x="188690" y="12383"/>
                      <a:pt x="180975" y="20003"/>
                      <a:pt x="180975" y="30480"/>
                    </a:cubicBezTo>
                    <a:cubicBezTo>
                      <a:pt x="180975" y="38100"/>
                      <a:pt x="185738" y="44767"/>
                      <a:pt x="193453" y="47625"/>
                    </a:cubicBezTo>
                    <a:lnTo>
                      <a:pt x="193453" y="108585"/>
                    </a:lnTo>
                    <a:lnTo>
                      <a:pt x="175165" y="108585"/>
                    </a:lnTo>
                    <a:lnTo>
                      <a:pt x="175165" y="84772"/>
                    </a:lnTo>
                    <a:cubicBezTo>
                      <a:pt x="175165" y="82867"/>
                      <a:pt x="174212" y="80963"/>
                      <a:pt x="172307" y="80010"/>
                    </a:cubicBezTo>
                    <a:lnTo>
                      <a:pt x="150209" y="63817"/>
                    </a:lnTo>
                    <a:lnTo>
                      <a:pt x="150209" y="36195"/>
                    </a:lnTo>
                    <a:cubicBezTo>
                      <a:pt x="156972" y="33338"/>
                      <a:pt x="162687" y="26670"/>
                      <a:pt x="162687" y="19050"/>
                    </a:cubicBezTo>
                    <a:cubicBezTo>
                      <a:pt x="162687" y="9525"/>
                      <a:pt x="154972" y="953"/>
                      <a:pt x="144399" y="953"/>
                    </a:cubicBezTo>
                    <a:cubicBezTo>
                      <a:pt x="133826" y="953"/>
                      <a:pt x="126111" y="8572"/>
                      <a:pt x="126111" y="19050"/>
                    </a:cubicBezTo>
                    <a:cubicBezTo>
                      <a:pt x="126111" y="26670"/>
                      <a:pt x="130873" y="33338"/>
                      <a:pt x="138589" y="36195"/>
                    </a:cubicBezTo>
                    <a:lnTo>
                      <a:pt x="138589" y="66675"/>
                    </a:lnTo>
                    <a:cubicBezTo>
                      <a:pt x="138589" y="68580"/>
                      <a:pt x="139541" y="70485"/>
                      <a:pt x="141446" y="71438"/>
                    </a:cubicBezTo>
                    <a:lnTo>
                      <a:pt x="163544" y="87630"/>
                    </a:lnTo>
                    <a:lnTo>
                      <a:pt x="163544" y="108585"/>
                    </a:lnTo>
                    <a:lnTo>
                      <a:pt x="156781" y="108585"/>
                    </a:lnTo>
                    <a:cubicBezTo>
                      <a:pt x="130778" y="108585"/>
                      <a:pt x="108680" y="129540"/>
                      <a:pt x="108680" y="156210"/>
                    </a:cubicBezTo>
                    <a:lnTo>
                      <a:pt x="108680" y="162878"/>
                    </a:lnTo>
                    <a:lnTo>
                      <a:pt x="87535" y="162878"/>
                    </a:lnTo>
                    <a:lnTo>
                      <a:pt x="71152" y="140970"/>
                    </a:lnTo>
                    <a:cubicBezTo>
                      <a:pt x="70199" y="139065"/>
                      <a:pt x="68294" y="138113"/>
                      <a:pt x="66389" y="138113"/>
                    </a:cubicBezTo>
                    <a:lnTo>
                      <a:pt x="35623" y="138113"/>
                    </a:lnTo>
                    <a:cubicBezTo>
                      <a:pt x="32766" y="131445"/>
                      <a:pt x="26003" y="125730"/>
                      <a:pt x="18288" y="125730"/>
                    </a:cubicBezTo>
                    <a:cubicBezTo>
                      <a:pt x="8668" y="125730"/>
                      <a:pt x="0" y="133350"/>
                      <a:pt x="0" y="143828"/>
                    </a:cubicBezTo>
                    <a:cubicBezTo>
                      <a:pt x="0" y="154305"/>
                      <a:pt x="7715" y="161925"/>
                      <a:pt x="18288" y="161925"/>
                    </a:cubicBezTo>
                    <a:cubicBezTo>
                      <a:pt x="26003" y="161925"/>
                      <a:pt x="32766" y="157163"/>
                      <a:pt x="35623" y="149542"/>
                    </a:cubicBezTo>
                    <a:lnTo>
                      <a:pt x="63532" y="149542"/>
                    </a:lnTo>
                    <a:lnTo>
                      <a:pt x="79915" y="171450"/>
                    </a:lnTo>
                    <a:cubicBezTo>
                      <a:pt x="80867" y="173355"/>
                      <a:pt x="82772" y="174308"/>
                      <a:pt x="84772" y="174308"/>
                    </a:cubicBezTo>
                    <a:lnTo>
                      <a:pt x="108775" y="174308"/>
                    </a:lnTo>
                    <a:lnTo>
                      <a:pt x="108775" y="192405"/>
                    </a:lnTo>
                    <a:lnTo>
                      <a:pt x="47244" y="192405"/>
                    </a:lnTo>
                    <a:cubicBezTo>
                      <a:pt x="44387" y="185738"/>
                      <a:pt x="37624" y="180022"/>
                      <a:pt x="29908" y="180022"/>
                    </a:cubicBezTo>
                    <a:cubicBezTo>
                      <a:pt x="20288" y="180022"/>
                      <a:pt x="11621" y="187642"/>
                      <a:pt x="11621" y="198120"/>
                    </a:cubicBezTo>
                    <a:cubicBezTo>
                      <a:pt x="11621" y="208597"/>
                      <a:pt x="19336" y="216217"/>
                      <a:pt x="29908" y="216217"/>
                    </a:cubicBezTo>
                    <a:cubicBezTo>
                      <a:pt x="37624" y="216217"/>
                      <a:pt x="44387" y="211455"/>
                      <a:pt x="47244" y="203835"/>
                    </a:cubicBezTo>
                    <a:lnTo>
                      <a:pt x="108775" y="203835"/>
                    </a:lnTo>
                    <a:lnTo>
                      <a:pt x="108775" y="221933"/>
                    </a:lnTo>
                    <a:lnTo>
                      <a:pt x="84772" y="221933"/>
                    </a:lnTo>
                    <a:cubicBezTo>
                      <a:pt x="82867" y="221933"/>
                      <a:pt x="81915" y="222885"/>
                      <a:pt x="80963" y="223838"/>
                    </a:cubicBezTo>
                    <a:lnTo>
                      <a:pt x="64579" y="240030"/>
                    </a:lnTo>
                    <a:lnTo>
                      <a:pt x="48196" y="240030"/>
                    </a:lnTo>
                    <a:cubicBezTo>
                      <a:pt x="45339" y="233363"/>
                      <a:pt x="38576" y="227647"/>
                      <a:pt x="30861" y="227647"/>
                    </a:cubicBezTo>
                    <a:cubicBezTo>
                      <a:pt x="21241" y="227647"/>
                      <a:pt x="12573" y="235267"/>
                      <a:pt x="12573" y="245745"/>
                    </a:cubicBezTo>
                    <a:cubicBezTo>
                      <a:pt x="12573" y="255270"/>
                      <a:pt x="20288" y="263842"/>
                      <a:pt x="30861" y="263842"/>
                    </a:cubicBezTo>
                    <a:cubicBezTo>
                      <a:pt x="38576" y="263842"/>
                      <a:pt x="45339" y="259080"/>
                      <a:pt x="48196" y="251460"/>
                    </a:cubicBezTo>
                    <a:lnTo>
                      <a:pt x="67437" y="251460"/>
                    </a:lnTo>
                    <a:cubicBezTo>
                      <a:pt x="69342" y="251460"/>
                      <a:pt x="70295" y="250508"/>
                      <a:pt x="71247" y="249555"/>
                    </a:cubicBezTo>
                    <a:lnTo>
                      <a:pt x="87630" y="233363"/>
                    </a:lnTo>
                    <a:lnTo>
                      <a:pt x="108775" y="233363"/>
                    </a:lnTo>
                    <a:lnTo>
                      <a:pt x="108775" y="286703"/>
                    </a:lnTo>
                    <a:lnTo>
                      <a:pt x="47244" y="286703"/>
                    </a:lnTo>
                    <a:cubicBezTo>
                      <a:pt x="44387" y="280035"/>
                      <a:pt x="37624" y="274320"/>
                      <a:pt x="29908" y="274320"/>
                    </a:cubicBezTo>
                    <a:cubicBezTo>
                      <a:pt x="20288" y="274320"/>
                      <a:pt x="11621" y="281940"/>
                      <a:pt x="11621" y="292417"/>
                    </a:cubicBezTo>
                    <a:cubicBezTo>
                      <a:pt x="11621" y="301942"/>
                      <a:pt x="19336" y="310515"/>
                      <a:pt x="29908" y="310515"/>
                    </a:cubicBezTo>
                    <a:cubicBezTo>
                      <a:pt x="37624" y="310515"/>
                      <a:pt x="44387" y="305753"/>
                      <a:pt x="47244" y="298133"/>
                    </a:cubicBezTo>
                    <a:lnTo>
                      <a:pt x="108775" y="298133"/>
                    </a:lnTo>
                    <a:lnTo>
                      <a:pt x="108775" y="316230"/>
                    </a:lnTo>
                    <a:lnTo>
                      <a:pt x="84772" y="316230"/>
                    </a:lnTo>
                    <a:cubicBezTo>
                      <a:pt x="82867" y="316230"/>
                      <a:pt x="80963" y="317183"/>
                      <a:pt x="79915" y="319088"/>
                    </a:cubicBezTo>
                    <a:lnTo>
                      <a:pt x="63532" y="340995"/>
                    </a:lnTo>
                    <a:lnTo>
                      <a:pt x="35623" y="340995"/>
                    </a:lnTo>
                    <a:cubicBezTo>
                      <a:pt x="32766" y="334328"/>
                      <a:pt x="26003" y="328613"/>
                      <a:pt x="18288" y="328613"/>
                    </a:cubicBezTo>
                    <a:cubicBezTo>
                      <a:pt x="8668" y="328613"/>
                      <a:pt x="0" y="336233"/>
                      <a:pt x="0" y="346710"/>
                    </a:cubicBezTo>
                    <a:cubicBezTo>
                      <a:pt x="0" y="356235"/>
                      <a:pt x="7715" y="364808"/>
                      <a:pt x="18288" y="364808"/>
                    </a:cubicBezTo>
                    <a:cubicBezTo>
                      <a:pt x="26003" y="364808"/>
                      <a:pt x="32766" y="360045"/>
                      <a:pt x="35623" y="352425"/>
                    </a:cubicBezTo>
                    <a:lnTo>
                      <a:pt x="66389" y="352425"/>
                    </a:lnTo>
                    <a:cubicBezTo>
                      <a:pt x="68294" y="352425"/>
                      <a:pt x="70199" y="351472"/>
                      <a:pt x="71152" y="349567"/>
                    </a:cubicBezTo>
                    <a:lnTo>
                      <a:pt x="87535" y="327660"/>
                    </a:lnTo>
                    <a:lnTo>
                      <a:pt x="108680" y="327660"/>
                    </a:lnTo>
                    <a:lnTo>
                      <a:pt x="108680" y="334328"/>
                    </a:lnTo>
                    <a:cubicBezTo>
                      <a:pt x="108680" y="360045"/>
                      <a:pt x="129826" y="381953"/>
                      <a:pt x="156781" y="381953"/>
                    </a:cubicBezTo>
                    <a:lnTo>
                      <a:pt x="163544" y="381953"/>
                    </a:lnTo>
                    <a:lnTo>
                      <a:pt x="163544" y="402908"/>
                    </a:lnTo>
                    <a:lnTo>
                      <a:pt x="141446" y="419100"/>
                    </a:lnTo>
                    <a:cubicBezTo>
                      <a:pt x="139541" y="420053"/>
                      <a:pt x="138589" y="421958"/>
                      <a:pt x="138589" y="423863"/>
                    </a:cubicBezTo>
                    <a:lnTo>
                      <a:pt x="138589" y="454342"/>
                    </a:lnTo>
                    <a:cubicBezTo>
                      <a:pt x="131826" y="457200"/>
                      <a:pt x="126111" y="463867"/>
                      <a:pt x="126111" y="471488"/>
                    </a:cubicBezTo>
                    <a:cubicBezTo>
                      <a:pt x="126111" y="481013"/>
                      <a:pt x="133826" y="489585"/>
                      <a:pt x="144399" y="489585"/>
                    </a:cubicBezTo>
                    <a:cubicBezTo>
                      <a:pt x="154972" y="489585"/>
                      <a:pt x="162687" y="481965"/>
                      <a:pt x="162687" y="471488"/>
                    </a:cubicBezTo>
                    <a:cubicBezTo>
                      <a:pt x="162687" y="463867"/>
                      <a:pt x="157924" y="457200"/>
                      <a:pt x="150209" y="454342"/>
                    </a:cubicBezTo>
                    <a:lnTo>
                      <a:pt x="150209" y="426720"/>
                    </a:lnTo>
                    <a:lnTo>
                      <a:pt x="172307" y="410528"/>
                    </a:lnTo>
                    <a:cubicBezTo>
                      <a:pt x="174212" y="409575"/>
                      <a:pt x="175165" y="407670"/>
                      <a:pt x="175165" y="405765"/>
                    </a:cubicBezTo>
                    <a:lnTo>
                      <a:pt x="175165" y="381953"/>
                    </a:lnTo>
                    <a:lnTo>
                      <a:pt x="193453" y="381953"/>
                    </a:lnTo>
                    <a:lnTo>
                      <a:pt x="193453" y="442913"/>
                    </a:lnTo>
                    <a:cubicBezTo>
                      <a:pt x="186690" y="445770"/>
                      <a:pt x="180975" y="452438"/>
                      <a:pt x="180975" y="460058"/>
                    </a:cubicBezTo>
                    <a:cubicBezTo>
                      <a:pt x="180975" y="469583"/>
                      <a:pt x="188690" y="478155"/>
                      <a:pt x="199263" y="478155"/>
                    </a:cubicBezTo>
                    <a:cubicBezTo>
                      <a:pt x="209836" y="478155"/>
                      <a:pt x="217551" y="470535"/>
                      <a:pt x="217551" y="460058"/>
                    </a:cubicBezTo>
                    <a:cubicBezTo>
                      <a:pt x="217551" y="452438"/>
                      <a:pt x="212788" y="445770"/>
                      <a:pt x="205073" y="442913"/>
                    </a:cubicBezTo>
                    <a:lnTo>
                      <a:pt x="205073" y="381953"/>
                    </a:lnTo>
                    <a:lnTo>
                      <a:pt x="223361" y="381953"/>
                    </a:lnTo>
                    <a:lnTo>
                      <a:pt x="223361" y="405765"/>
                    </a:lnTo>
                    <a:cubicBezTo>
                      <a:pt x="223361" y="407670"/>
                      <a:pt x="224314" y="408622"/>
                      <a:pt x="225266" y="409575"/>
                    </a:cubicBezTo>
                    <a:lnTo>
                      <a:pt x="241649" y="425767"/>
                    </a:lnTo>
                    <a:lnTo>
                      <a:pt x="241649" y="441960"/>
                    </a:lnTo>
                    <a:cubicBezTo>
                      <a:pt x="234887" y="444817"/>
                      <a:pt x="229171" y="451485"/>
                      <a:pt x="229171" y="459105"/>
                    </a:cubicBezTo>
                    <a:cubicBezTo>
                      <a:pt x="229171" y="468630"/>
                      <a:pt x="236887" y="477203"/>
                      <a:pt x="247459" y="477203"/>
                    </a:cubicBezTo>
                    <a:cubicBezTo>
                      <a:pt x="257080" y="477203"/>
                      <a:pt x="265747" y="469583"/>
                      <a:pt x="265747" y="459105"/>
                    </a:cubicBezTo>
                    <a:cubicBezTo>
                      <a:pt x="265747" y="451485"/>
                      <a:pt x="260890" y="444817"/>
                      <a:pt x="253270" y="441960"/>
                    </a:cubicBezTo>
                    <a:lnTo>
                      <a:pt x="253270" y="422910"/>
                    </a:lnTo>
                    <a:cubicBezTo>
                      <a:pt x="253270" y="421005"/>
                      <a:pt x="252317" y="420053"/>
                      <a:pt x="251365" y="419100"/>
                    </a:cubicBezTo>
                    <a:lnTo>
                      <a:pt x="234982" y="402908"/>
                    </a:lnTo>
                    <a:lnTo>
                      <a:pt x="234982" y="381953"/>
                    </a:lnTo>
                    <a:lnTo>
                      <a:pt x="288893" y="381953"/>
                    </a:lnTo>
                    <a:lnTo>
                      <a:pt x="288893" y="442913"/>
                    </a:lnTo>
                    <a:cubicBezTo>
                      <a:pt x="282130" y="445770"/>
                      <a:pt x="276415" y="452438"/>
                      <a:pt x="276415" y="460058"/>
                    </a:cubicBezTo>
                    <a:cubicBezTo>
                      <a:pt x="276415" y="469583"/>
                      <a:pt x="284131" y="478155"/>
                      <a:pt x="294704" y="478155"/>
                    </a:cubicBezTo>
                    <a:cubicBezTo>
                      <a:pt x="304324" y="478155"/>
                      <a:pt x="312991" y="470535"/>
                      <a:pt x="312991" y="460058"/>
                    </a:cubicBezTo>
                    <a:cubicBezTo>
                      <a:pt x="312991" y="452438"/>
                      <a:pt x="308229" y="445770"/>
                      <a:pt x="300514" y="442913"/>
                    </a:cubicBezTo>
                    <a:lnTo>
                      <a:pt x="300514" y="381953"/>
                    </a:lnTo>
                    <a:lnTo>
                      <a:pt x="318802" y="381953"/>
                    </a:lnTo>
                    <a:lnTo>
                      <a:pt x="318802" y="405765"/>
                    </a:lnTo>
                    <a:cubicBezTo>
                      <a:pt x="318802" y="407670"/>
                      <a:pt x="319754" y="409575"/>
                      <a:pt x="321659" y="410528"/>
                    </a:cubicBezTo>
                    <a:lnTo>
                      <a:pt x="343757" y="426720"/>
                    </a:lnTo>
                    <a:lnTo>
                      <a:pt x="343757" y="454342"/>
                    </a:lnTo>
                    <a:cubicBezTo>
                      <a:pt x="336995" y="457200"/>
                      <a:pt x="331280" y="463867"/>
                      <a:pt x="331280" y="471488"/>
                    </a:cubicBezTo>
                    <a:cubicBezTo>
                      <a:pt x="331280" y="481013"/>
                      <a:pt x="338995" y="489585"/>
                      <a:pt x="349567" y="489585"/>
                    </a:cubicBezTo>
                    <a:cubicBezTo>
                      <a:pt x="359188" y="489585"/>
                      <a:pt x="367855" y="481965"/>
                      <a:pt x="367855" y="471488"/>
                    </a:cubicBezTo>
                    <a:cubicBezTo>
                      <a:pt x="367855" y="463867"/>
                      <a:pt x="363093" y="457200"/>
                      <a:pt x="355378" y="454342"/>
                    </a:cubicBezTo>
                    <a:lnTo>
                      <a:pt x="355378" y="423863"/>
                    </a:lnTo>
                    <a:cubicBezTo>
                      <a:pt x="355378" y="421958"/>
                      <a:pt x="354425" y="420053"/>
                      <a:pt x="352520" y="419100"/>
                    </a:cubicBezTo>
                    <a:lnTo>
                      <a:pt x="330422" y="402908"/>
                    </a:lnTo>
                    <a:lnTo>
                      <a:pt x="330422" y="381953"/>
                    </a:lnTo>
                    <a:lnTo>
                      <a:pt x="338138" y="381953"/>
                    </a:lnTo>
                    <a:cubicBezTo>
                      <a:pt x="364141" y="381953"/>
                      <a:pt x="386239" y="360997"/>
                      <a:pt x="386239" y="334328"/>
                    </a:cubicBezTo>
                    <a:lnTo>
                      <a:pt x="386239" y="327660"/>
                    </a:lnTo>
                    <a:lnTo>
                      <a:pt x="407384" y="327660"/>
                    </a:lnTo>
                    <a:lnTo>
                      <a:pt x="423767" y="349567"/>
                    </a:lnTo>
                    <a:cubicBezTo>
                      <a:pt x="424720" y="351472"/>
                      <a:pt x="426625" y="352425"/>
                      <a:pt x="428530" y="352425"/>
                    </a:cubicBezTo>
                    <a:lnTo>
                      <a:pt x="459296" y="352425"/>
                    </a:lnTo>
                    <a:cubicBezTo>
                      <a:pt x="462153" y="359092"/>
                      <a:pt x="468916" y="364808"/>
                      <a:pt x="476631" y="364808"/>
                    </a:cubicBezTo>
                    <a:cubicBezTo>
                      <a:pt x="486251" y="364808"/>
                      <a:pt x="494919" y="357188"/>
                      <a:pt x="494919" y="346710"/>
                    </a:cubicBezTo>
                    <a:cubicBezTo>
                      <a:pt x="494062" y="336233"/>
                      <a:pt x="485394" y="327660"/>
                      <a:pt x="475774" y="327660"/>
                    </a:cubicBezTo>
                    <a:close/>
                    <a:moveTo>
                      <a:pt x="464248" y="286703"/>
                    </a:moveTo>
                    <a:cubicBezTo>
                      <a:pt x="467106" y="286703"/>
                      <a:pt x="470059" y="289560"/>
                      <a:pt x="470059" y="292417"/>
                    </a:cubicBezTo>
                    <a:cubicBezTo>
                      <a:pt x="470059" y="295275"/>
                      <a:pt x="467201" y="298133"/>
                      <a:pt x="464248" y="298133"/>
                    </a:cubicBezTo>
                    <a:cubicBezTo>
                      <a:pt x="461391" y="298133"/>
                      <a:pt x="458438" y="295275"/>
                      <a:pt x="458438" y="292417"/>
                    </a:cubicBezTo>
                    <a:cubicBezTo>
                      <a:pt x="457486" y="288608"/>
                      <a:pt x="460438" y="286703"/>
                      <a:pt x="464248" y="286703"/>
                    </a:cubicBezTo>
                    <a:close/>
                    <a:moveTo>
                      <a:pt x="464248" y="239078"/>
                    </a:moveTo>
                    <a:cubicBezTo>
                      <a:pt x="467106" y="239078"/>
                      <a:pt x="470059" y="241935"/>
                      <a:pt x="470059" y="244792"/>
                    </a:cubicBezTo>
                    <a:cubicBezTo>
                      <a:pt x="470059" y="247650"/>
                      <a:pt x="467201" y="250508"/>
                      <a:pt x="464248" y="250508"/>
                    </a:cubicBezTo>
                    <a:cubicBezTo>
                      <a:pt x="461391" y="250508"/>
                      <a:pt x="458438" y="247650"/>
                      <a:pt x="458438" y="244792"/>
                    </a:cubicBezTo>
                    <a:cubicBezTo>
                      <a:pt x="457486" y="240983"/>
                      <a:pt x="460438" y="239078"/>
                      <a:pt x="464248" y="239078"/>
                    </a:cubicBezTo>
                    <a:close/>
                    <a:moveTo>
                      <a:pt x="464248" y="191453"/>
                    </a:moveTo>
                    <a:cubicBezTo>
                      <a:pt x="467106" y="191453"/>
                      <a:pt x="470059" y="194310"/>
                      <a:pt x="470059" y="197167"/>
                    </a:cubicBezTo>
                    <a:cubicBezTo>
                      <a:pt x="470059" y="200025"/>
                      <a:pt x="467201" y="202883"/>
                      <a:pt x="464248" y="202883"/>
                    </a:cubicBezTo>
                    <a:cubicBezTo>
                      <a:pt x="461391" y="202883"/>
                      <a:pt x="458438" y="200025"/>
                      <a:pt x="458438" y="197167"/>
                    </a:cubicBezTo>
                    <a:cubicBezTo>
                      <a:pt x="457486" y="193358"/>
                      <a:pt x="460438" y="191453"/>
                      <a:pt x="464248" y="191453"/>
                    </a:cubicBezTo>
                    <a:close/>
                    <a:moveTo>
                      <a:pt x="475774" y="137160"/>
                    </a:moveTo>
                    <a:cubicBezTo>
                      <a:pt x="478631" y="137160"/>
                      <a:pt x="481584" y="140017"/>
                      <a:pt x="481584" y="142875"/>
                    </a:cubicBezTo>
                    <a:cubicBezTo>
                      <a:pt x="481584" y="145733"/>
                      <a:pt x="478726" y="148590"/>
                      <a:pt x="475774" y="148590"/>
                    </a:cubicBezTo>
                    <a:cubicBezTo>
                      <a:pt x="472916" y="148590"/>
                      <a:pt x="469963" y="145733"/>
                      <a:pt x="469963" y="142875"/>
                    </a:cubicBezTo>
                    <a:cubicBezTo>
                      <a:pt x="469963" y="140017"/>
                      <a:pt x="472916" y="137160"/>
                      <a:pt x="475774" y="137160"/>
                    </a:cubicBezTo>
                    <a:close/>
                    <a:moveTo>
                      <a:pt x="349758" y="12383"/>
                    </a:moveTo>
                    <a:cubicBezTo>
                      <a:pt x="352615" y="12383"/>
                      <a:pt x="355568" y="15240"/>
                      <a:pt x="355568" y="18097"/>
                    </a:cubicBezTo>
                    <a:cubicBezTo>
                      <a:pt x="355568" y="20955"/>
                      <a:pt x="352711" y="23813"/>
                      <a:pt x="349758" y="23813"/>
                    </a:cubicBezTo>
                    <a:cubicBezTo>
                      <a:pt x="346805" y="23813"/>
                      <a:pt x="343948" y="20955"/>
                      <a:pt x="343948" y="18097"/>
                    </a:cubicBezTo>
                    <a:cubicBezTo>
                      <a:pt x="344043" y="15240"/>
                      <a:pt x="345948" y="12383"/>
                      <a:pt x="349758" y="12383"/>
                    </a:cubicBezTo>
                    <a:close/>
                    <a:moveTo>
                      <a:pt x="295942" y="24765"/>
                    </a:moveTo>
                    <a:cubicBezTo>
                      <a:pt x="298799" y="24765"/>
                      <a:pt x="301752" y="27622"/>
                      <a:pt x="301752" y="30480"/>
                    </a:cubicBezTo>
                    <a:cubicBezTo>
                      <a:pt x="301752" y="33338"/>
                      <a:pt x="298895" y="36195"/>
                      <a:pt x="295942" y="36195"/>
                    </a:cubicBezTo>
                    <a:cubicBezTo>
                      <a:pt x="293084" y="36195"/>
                      <a:pt x="290131" y="33338"/>
                      <a:pt x="290131" y="30480"/>
                    </a:cubicBezTo>
                    <a:cubicBezTo>
                      <a:pt x="289179" y="26670"/>
                      <a:pt x="292037" y="24765"/>
                      <a:pt x="295942" y="24765"/>
                    </a:cubicBezTo>
                    <a:close/>
                    <a:moveTo>
                      <a:pt x="247840" y="24765"/>
                    </a:moveTo>
                    <a:cubicBezTo>
                      <a:pt x="250698" y="24765"/>
                      <a:pt x="253651" y="27622"/>
                      <a:pt x="253651" y="30480"/>
                    </a:cubicBezTo>
                    <a:cubicBezTo>
                      <a:pt x="253651" y="33338"/>
                      <a:pt x="250793" y="36195"/>
                      <a:pt x="247840" y="36195"/>
                    </a:cubicBezTo>
                    <a:cubicBezTo>
                      <a:pt x="244983" y="36195"/>
                      <a:pt x="242030" y="33338"/>
                      <a:pt x="242030" y="30480"/>
                    </a:cubicBezTo>
                    <a:cubicBezTo>
                      <a:pt x="241078" y="26670"/>
                      <a:pt x="243935" y="24765"/>
                      <a:pt x="247840" y="24765"/>
                    </a:cubicBezTo>
                    <a:close/>
                    <a:moveTo>
                      <a:pt x="199739" y="24765"/>
                    </a:moveTo>
                    <a:cubicBezTo>
                      <a:pt x="202597" y="24765"/>
                      <a:pt x="205549" y="27622"/>
                      <a:pt x="205549" y="30480"/>
                    </a:cubicBezTo>
                    <a:cubicBezTo>
                      <a:pt x="205549" y="33338"/>
                      <a:pt x="202692" y="36195"/>
                      <a:pt x="199739" y="36195"/>
                    </a:cubicBezTo>
                    <a:cubicBezTo>
                      <a:pt x="196882" y="36195"/>
                      <a:pt x="193929" y="33338"/>
                      <a:pt x="193929" y="30480"/>
                    </a:cubicBezTo>
                    <a:cubicBezTo>
                      <a:pt x="192976" y="26670"/>
                      <a:pt x="195834" y="24765"/>
                      <a:pt x="199739" y="24765"/>
                    </a:cubicBezTo>
                    <a:close/>
                    <a:moveTo>
                      <a:pt x="144875" y="12383"/>
                    </a:moveTo>
                    <a:cubicBezTo>
                      <a:pt x="147733" y="12383"/>
                      <a:pt x="150686" y="15240"/>
                      <a:pt x="150686" y="18097"/>
                    </a:cubicBezTo>
                    <a:cubicBezTo>
                      <a:pt x="150686" y="20955"/>
                      <a:pt x="147828" y="23813"/>
                      <a:pt x="144875" y="23813"/>
                    </a:cubicBezTo>
                    <a:cubicBezTo>
                      <a:pt x="142018" y="23813"/>
                      <a:pt x="139065" y="20955"/>
                      <a:pt x="139065" y="18097"/>
                    </a:cubicBezTo>
                    <a:cubicBezTo>
                      <a:pt x="139065" y="15240"/>
                      <a:pt x="142018" y="12383"/>
                      <a:pt x="144875" y="12383"/>
                    </a:cubicBezTo>
                    <a:close/>
                    <a:moveTo>
                      <a:pt x="18859" y="149542"/>
                    </a:moveTo>
                    <a:cubicBezTo>
                      <a:pt x="16002" y="149542"/>
                      <a:pt x="13049" y="146685"/>
                      <a:pt x="13049" y="143828"/>
                    </a:cubicBezTo>
                    <a:cubicBezTo>
                      <a:pt x="13049" y="140970"/>
                      <a:pt x="15907" y="138113"/>
                      <a:pt x="18859" y="138113"/>
                    </a:cubicBezTo>
                    <a:cubicBezTo>
                      <a:pt x="21717" y="138113"/>
                      <a:pt x="24670" y="140970"/>
                      <a:pt x="24670" y="143828"/>
                    </a:cubicBezTo>
                    <a:cubicBezTo>
                      <a:pt x="24670" y="146685"/>
                      <a:pt x="22670" y="149542"/>
                      <a:pt x="18859" y="149542"/>
                    </a:cubicBezTo>
                    <a:close/>
                    <a:moveTo>
                      <a:pt x="31337" y="202883"/>
                    </a:moveTo>
                    <a:cubicBezTo>
                      <a:pt x="28480" y="202883"/>
                      <a:pt x="25527" y="200025"/>
                      <a:pt x="25527" y="197167"/>
                    </a:cubicBezTo>
                    <a:cubicBezTo>
                      <a:pt x="25527" y="194310"/>
                      <a:pt x="28384" y="191453"/>
                      <a:pt x="31337" y="191453"/>
                    </a:cubicBezTo>
                    <a:cubicBezTo>
                      <a:pt x="34195" y="191453"/>
                      <a:pt x="37147" y="194310"/>
                      <a:pt x="37147" y="197167"/>
                    </a:cubicBezTo>
                    <a:cubicBezTo>
                      <a:pt x="37147" y="200025"/>
                      <a:pt x="34290" y="202883"/>
                      <a:pt x="31337" y="202883"/>
                    </a:cubicBezTo>
                    <a:close/>
                    <a:moveTo>
                      <a:pt x="31337" y="250508"/>
                    </a:moveTo>
                    <a:cubicBezTo>
                      <a:pt x="28480" y="250508"/>
                      <a:pt x="25527" y="247650"/>
                      <a:pt x="25527" y="244792"/>
                    </a:cubicBezTo>
                    <a:cubicBezTo>
                      <a:pt x="25527" y="241935"/>
                      <a:pt x="28384" y="239078"/>
                      <a:pt x="31337" y="239078"/>
                    </a:cubicBezTo>
                    <a:cubicBezTo>
                      <a:pt x="34195" y="239078"/>
                      <a:pt x="37147" y="241935"/>
                      <a:pt x="37147" y="244792"/>
                    </a:cubicBezTo>
                    <a:cubicBezTo>
                      <a:pt x="37147" y="247650"/>
                      <a:pt x="34290" y="250508"/>
                      <a:pt x="31337" y="250508"/>
                    </a:cubicBezTo>
                    <a:close/>
                    <a:moveTo>
                      <a:pt x="31337" y="298133"/>
                    </a:moveTo>
                    <a:cubicBezTo>
                      <a:pt x="28480" y="298133"/>
                      <a:pt x="25527" y="295275"/>
                      <a:pt x="25527" y="292417"/>
                    </a:cubicBezTo>
                    <a:cubicBezTo>
                      <a:pt x="25527" y="289560"/>
                      <a:pt x="28384" y="286703"/>
                      <a:pt x="31337" y="286703"/>
                    </a:cubicBezTo>
                    <a:cubicBezTo>
                      <a:pt x="34195" y="286703"/>
                      <a:pt x="37147" y="289560"/>
                      <a:pt x="37147" y="292417"/>
                    </a:cubicBezTo>
                    <a:cubicBezTo>
                      <a:pt x="37147" y="295275"/>
                      <a:pt x="34290" y="298133"/>
                      <a:pt x="31337" y="298133"/>
                    </a:cubicBezTo>
                    <a:close/>
                    <a:moveTo>
                      <a:pt x="18859" y="351472"/>
                    </a:moveTo>
                    <a:cubicBezTo>
                      <a:pt x="16002" y="351472"/>
                      <a:pt x="13049" y="348615"/>
                      <a:pt x="13049" y="345758"/>
                    </a:cubicBezTo>
                    <a:cubicBezTo>
                      <a:pt x="13049" y="342900"/>
                      <a:pt x="15907" y="340042"/>
                      <a:pt x="18859" y="340042"/>
                    </a:cubicBezTo>
                    <a:cubicBezTo>
                      <a:pt x="21717" y="340042"/>
                      <a:pt x="24670" y="342900"/>
                      <a:pt x="24670" y="345758"/>
                    </a:cubicBezTo>
                    <a:cubicBezTo>
                      <a:pt x="24670" y="348615"/>
                      <a:pt x="22670" y="351472"/>
                      <a:pt x="18859" y="351472"/>
                    </a:cubicBezTo>
                    <a:close/>
                    <a:moveTo>
                      <a:pt x="144875" y="477203"/>
                    </a:moveTo>
                    <a:cubicBezTo>
                      <a:pt x="142018" y="477203"/>
                      <a:pt x="139065" y="474345"/>
                      <a:pt x="139065" y="471488"/>
                    </a:cubicBezTo>
                    <a:cubicBezTo>
                      <a:pt x="139065" y="468630"/>
                      <a:pt x="141922" y="465772"/>
                      <a:pt x="144875" y="465772"/>
                    </a:cubicBezTo>
                    <a:cubicBezTo>
                      <a:pt x="147733" y="465772"/>
                      <a:pt x="150686" y="468630"/>
                      <a:pt x="150686" y="471488"/>
                    </a:cubicBezTo>
                    <a:cubicBezTo>
                      <a:pt x="151638" y="474345"/>
                      <a:pt x="148685" y="477203"/>
                      <a:pt x="144875" y="477203"/>
                    </a:cubicBezTo>
                    <a:close/>
                    <a:moveTo>
                      <a:pt x="199739" y="464820"/>
                    </a:moveTo>
                    <a:cubicBezTo>
                      <a:pt x="196882" y="464820"/>
                      <a:pt x="193929" y="461963"/>
                      <a:pt x="193929" y="459105"/>
                    </a:cubicBezTo>
                    <a:cubicBezTo>
                      <a:pt x="193929" y="456247"/>
                      <a:pt x="196787" y="453390"/>
                      <a:pt x="199739" y="453390"/>
                    </a:cubicBezTo>
                    <a:cubicBezTo>
                      <a:pt x="202597" y="453390"/>
                      <a:pt x="205549" y="456247"/>
                      <a:pt x="205549" y="459105"/>
                    </a:cubicBezTo>
                    <a:cubicBezTo>
                      <a:pt x="205454" y="461963"/>
                      <a:pt x="202597" y="464820"/>
                      <a:pt x="199739" y="464820"/>
                    </a:cubicBezTo>
                    <a:close/>
                    <a:moveTo>
                      <a:pt x="247840" y="464820"/>
                    </a:moveTo>
                    <a:cubicBezTo>
                      <a:pt x="244983" y="464820"/>
                      <a:pt x="242030" y="461963"/>
                      <a:pt x="242030" y="459105"/>
                    </a:cubicBezTo>
                    <a:cubicBezTo>
                      <a:pt x="242030" y="456247"/>
                      <a:pt x="244888" y="453390"/>
                      <a:pt x="247840" y="453390"/>
                    </a:cubicBezTo>
                    <a:cubicBezTo>
                      <a:pt x="250698" y="453390"/>
                      <a:pt x="253651" y="456247"/>
                      <a:pt x="253651" y="459105"/>
                    </a:cubicBezTo>
                    <a:cubicBezTo>
                      <a:pt x="253555" y="461963"/>
                      <a:pt x="250698" y="464820"/>
                      <a:pt x="247840" y="464820"/>
                    </a:cubicBezTo>
                    <a:close/>
                    <a:moveTo>
                      <a:pt x="295942" y="464820"/>
                    </a:moveTo>
                    <a:cubicBezTo>
                      <a:pt x="293084" y="464820"/>
                      <a:pt x="290131" y="461963"/>
                      <a:pt x="290131" y="459105"/>
                    </a:cubicBezTo>
                    <a:cubicBezTo>
                      <a:pt x="290131" y="456247"/>
                      <a:pt x="292989" y="453390"/>
                      <a:pt x="295942" y="453390"/>
                    </a:cubicBezTo>
                    <a:cubicBezTo>
                      <a:pt x="298799" y="453390"/>
                      <a:pt x="301752" y="456247"/>
                      <a:pt x="301752" y="459105"/>
                    </a:cubicBezTo>
                    <a:cubicBezTo>
                      <a:pt x="301657" y="461963"/>
                      <a:pt x="298799" y="464820"/>
                      <a:pt x="295942" y="464820"/>
                    </a:cubicBezTo>
                    <a:close/>
                    <a:moveTo>
                      <a:pt x="349758" y="477203"/>
                    </a:moveTo>
                    <a:cubicBezTo>
                      <a:pt x="346900" y="477203"/>
                      <a:pt x="343948" y="474345"/>
                      <a:pt x="343948" y="471488"/>
                    </a:cubicBezTo>
                    <a:cubicBezTo>
                      <a:pt x="343948" y="468630"/>
                      <a:pt x="346805" y="465772"/>
                      <a:pt x="349758" y="465772"/>
                    </a:cubicBezTo>
                    <a:cubicBezTo>
                      <a:pt x="352711" y="465772"/>
                      <a:pt x="355568" y="468630"/>
                      <a:pt x="355568" y="471488"/>
                    </a:cubicBezTo>
                    <a:cubicBezTo>
                      <a:pt x="355568" y="474345"/>
                      <a:pt x="352615" y="477203"/>
                      <a:pt x="349758" y="477203"/>
                    </a:cubicBezTo>
                    <a:close/>
                    <a:moveTo>
                      <a:pt x="373856" y="334328"/>
                    </a:moveTo>
                    <a:cubicBezTo>
                      <a:pt x="373856" y="353378"/>
                      <a:pt x="357473" y="369570"/>
                      <a:pt x="338233" y="369570"/>
                    </a:cubicBezTo>
                    <a:lnTo>
                      <a:pt x="156400" y="369570"/>
                    </a:lnTo>
                    <a:cubicBezTo>
                      <a:pt x="137160" y="369570"/>
                      <a:pt x="120777" y="353378"/>
                      <a:pt x="120777" y="334328"/>
                    </a:cubicBezTo>
                    <a:lnTo>
                      <a:pt x="120777" y="155258"/>
                    </a:lnTo>
                    <a:cubicBezTo>
                      <a:pt x="120777" y="136208"/>
                      <a:pt x="137160" y="120015"/>
                      <a:pt x="156400" y="120015"/>
                    </a:cubicBezTo>
                    <a:lnTo>
                      <a:pt x="338233" y="120015"/>
                    </a:lnTo>
                    <a:cubicBezTo>
                      <a:pt x="357473" y="120015"/>
                      <a:pt x="373856" y="136208"/>
                      <a:pt x="373856" y="155258"/>
                    </a:cubicBezTo>
                    <a:lnTo>
                      <a:pt x="373856" y="334328"/>
                    </a:lnTo>
                    <a:close/>
                    <a:moveTo>
                      <a:pt x="475774" y="351472"/>
                    </a:moveTo>
                    <a:cubicBezTo>
                      <a:pt x="472916" y="351472"/>
                      <a:pt x="469963" y="348615"/>
                      <a:pt x="469963" y="345758"/>
                    </a:cubicBezTo>
                    <a:cubicBezTo>
                      <a:pt x="469963" y="342900"/>
                      <a:pt x="472821" y="340042"/>
                      <a:pt x="475774" y="340042"/>
                    </a:cubicBezTo>
                    <a:cubicBezTo>
                      <a:pt x="478631" y="340042"/>
                      <a:pt x="481584" y="342900"/>
                      <a:pt x="481584" y="345758"/>
                    </a:cubicBezTo>
                    <a:cubicBezTo>
                      <a:pt x="481584" y="348615"/>
                      <a:pt x="479679" y="351472"/>
                      <a:pt x="475774" y="3514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1E8C5B8-AC04-EC75-78AD-F4BA6409C03D}"/>
                  </a:ext>
                </a:extLst>
              </p:cNvPr>
              <p:cNvSpPr/>
              <p:nvPr/>
            </p:nvSpPr>
            <p:spPr>
              <a:xfrm>
                <a:off x="5858351" y="4204334"/>
                <a:ext cx="73152" cy="72390"/>
              </a:xfrm>
              <a:custGeom>
                <a:avLst/>
                <a:gdLst>
                  <a:gd name="connsiteX0" fmla="*/ 36576 w 73152"/>
                  <a:gd name="connsiteY0" fmla="*/ 0 h 72390"/>
                  <a:gd name="connsiteX1" fmla="*/ 0 w 73152"/>
                  <a:gd name="connsiteY1" fmla="*/ 36195 h 72390"/>
                  <a:gd name="connsiteX2" fmla="*/ 36576 w 73152"/>
                  <a:gd name="connsiteY2" fmla="*/ 72390 h 72390"/>
                  <a:gd name="connsiteX3" fmla="*/ 73152 w 73152"/>
                  <a:gd name="connsiteY3" fmla="*/ 36195 h 72390"/>
                  <a:gd name="connsiteX4" fmla="*/ 36576 w 73152"/>
                  <a:gd name="connsiteY4" fmla="*/ 0 h 72390"/>
                  <a:gd name="connsiteX5" fmla="*/ 36576 w 73152"/>
                  <a:gd name="connsiteY5" fmla="*/ 60008 h 72390"/>
                  <a:gd name="connsiteX6" fmla="*/ 12573 w 73152"/>
                  <a:gd name="connsiteY6" fmla="*/ 36195 h 72390"/>
                  <a:gd name="connsiteX7" fmla="*/ 36576 w 73152"/>
                  <a:gd name="connsiteY7" fmla="*/ 12383 h 72390"/>
                  <a:gd name="connsiteX8" fmla="*/ 60579 w 73152"/>
                  <a:gd name="connsiteY8" fmla="*/ 36195 h 72390"/>
                  <a:gd name="connsiteX9" fmla="*/ 36576 w 73152"/>
                  <a:gd name="connsiteY9" fmla="*/ 60008 h 7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52" h="72390">
                    <a:moveTo>
                      <a:pt x="36576" y="0"/>
                    </a:moveTo>
                    <a:cubicBezTo>
                      <a:pt x="16383" y="0"/>
                      <a:pt x="0" y="16193"/>
                      <a:pt x="0" y="36195"/>
                    </a:cubicBezTo>
                    <a:cubicBezTo>
                      <a:pt x="0" y="56198"/>
                      <a:pt x="16383" y="72390"/>
                      <a:pt x="36576" y="72390"/>
                    </a:cubicBezTo>
                    <a:cubicBezTo>
                      <a:pt x="56769" y="72390"/>
                      <a:pt x="73152" y="56198"/>
                      <a:pt x="73152" y="36195"/>
                    </a:cubicBezTo>
                    <a:cubicBezTo>
                      <a:pt x="73152" y="16193"/>
                      <a:pt x="55817" y="0"/>
                      <a:pt x="36576" y="0"/>
                    </a:cubicBezTo>
                    <a:close/>
                    <a:moveTo>
                      <a:pt x="36576" y="60008"/>
                    </a:moveTo>
                    <a:cubicBezTo>
                      <a:pt x="23146" y="60008"/>
                      <a:pt x="12573" y="49530"/>
                      <a:pt x="12573" y="36195"/>
                    </a:cubicBezTo>
                    <a:cubicBezTo>
                      <a:pt x="12573" y="22860"/>
                      <a:pt x="23146" y="12383"/>
                      <a:pt x="36576" y="12383"/>
                    </a:cubicBezTo>
                    <a:cubicBezTo>
                      <a:pt x="50006" y="12383"/>
                      <a:pt x="60579" y="22860"/>
                      <a:pt x="60579" y="36195"/>
                    </a:cubicBezTo>
                    <a:cubicBezTo>
                      <a:pt x="60674" y="49530"/>
                      <a:pt x="49149" y="60008"/>
                      <a:pt x="36576" y="600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3418BFC-4520-753C-3DF0-6E69EEFCA9D2}"/>
                  </a:ext>
                </a:extLst>
              </p:cNvPr>
              <p:cNvSpPr/>
              <p:nvPr/>
            </p:nvSpPr>
            <p:spPr>
              <a:xfrm>
                <a:off x="6291357" y="3799522"/>
                <a:ext cx="48101" cy="47625"/>
              </a:xfrm>
              <a:custGeom>
                <a:avLst/>
                <a:gdLst>
                  <a:gd name="connsiteX0" fmla="*/ 24003 w 48101"/>
                  <a:gd name="connsiteY0" fmla="*/ 47625 h 47625"/>
                  <a:gd name="connsiteX1" fmla="*/ 48101 w 48101"/>
                  <a:gd name="connsiteY1" fmla="*/ 23813 h 47625"/>
                  <a:gd name="connsiteX2" fmla="*/ 24003 w 48101"/>
                  <a:gd name="connsiteY2" fmla="*/ 0 h 47625"/>
                  <a:gd name="connsiteX3" fmla="*/ 0 w 48101"/>
                  <a:gd name="connsiteY3" fmla="*/ 23813 h 47625"/>
                  <a:gd name="connsiteX4" fmla="*/ 24003 w 48101"/>
                  <a:gd name="connsiteY4" fmla="*/ 47625 h 47625"/>
                  <a:gd name="connsiteX5" fmla="*/ 24003 w 48101"/>
                  <a:gd name="connsiteY5" fmla="*/ 12383 h 47625"/>
                  <a:gd name="connsiteX6" fmla="*/ 36481 w 48101"/>
                  <a:gd name="connsiteY6" fmla="*/ 24765 h 47625"/>
                  <a:gd name="connsiteX7" fmla="*/ 24003 w 48101"/>
                  <a:gd name="connsiteY7" fmla="*/ 37148 h 47625"/>
                  <a:gd name="connsiteX8" fmla="*/ 11525 w 48101"/>
                  <a:gd name="connsiteY8" fmla="*/ 24765 h 47625"/>
                  <a:gd name="connsiteX9" fmla="*/ 24003 w 48101"/>
                  <a:gd name="connsiteY9" fmla="*/ 1238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101" h="47625">
                    <a:moveTo>
                      <a:pt x="24003" y="47625"/>
                    </a:moveTo>
                    <a:cubicBezTo>
                      <a:pt x="37433" y="47625"/>
                      <a:pt x="48101" y="37148"/>
                      <a:pt x="48101" y="23813"/>
                    </a:cubicBezTo>
                    <a:cubicBezTo>
                      <a:pt x="48101" y="10478"/>
                      <a:pt x="37529" y="0"/>
                      <a:pt x="24003" y="0"/>
                    </a:cubicBezTo>
                    <a:cubicBezTo>
                      <a:pt x="10573" y="0"/>
                      <a:pt x="0" y="10478"/>
                      <a:pt x="0" y="23813"/>
                    </a:cubicBezTo>
                    <a:cubicBezTo>
                      <a:pt x="0" y="37148"/>
                      <a:pt x="10477" y="47625"/>
                      <a:pt x="24003" y="47625"/>
                    </a:cubicBezTo>
                    <a:close/>
                    <a:moveTo>
                      <a:pt x="24003" y="12383"/>
                    </a:moveTo>
                    <a:cubicBezTo>
                      <a:pt x="30766" y="12383"/>
                      <a:pt x="36481" y="18098"/>
                      <a:pt x="36481" y="24765"/>
                    </a:cubicBezTo>
                    <a:cubicBezTo>
                      <a:pt x="36481" y="31433"/>
                      <a:pt x="30671" y="37148"/>
                      <a:pt x="24003" y="37148"/>
                    </a:cubicBezTo>
                    <a:cubicBezTo>
                      <a:pt x="17240" y="37148"/>
                      <a:pt x="11525" y="31433"/>
                      <a:pt x="11525" y="24765"/>
                    </a:cubicBezTo>
                    <a:cubicBezTo>
                      <a:pt x="12382" y="17145"/>
                      <a:pt x="17240" y="12383"/>
                      <a:pt x="24003" y="123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C16EAC5-2E5E-D727-1D29-62DAD3DFF6FF}"/>
                  </a:ext>
                </a:extLst>
              </p:cNvPr>
              <p:cNvSpPr/>
              <p:nvPr/>
            </p:nvSpPr>
            <p:spPr>
              <a:xfrm>
                <a:off x="6285452" y="3859530"/>
                <a:ext cx="17335" cy="17145"/>
              </a:xfrm>
              <a:custGeom>
                <a:avLst/>
                <a:gdLst>
                  <a:gd name="connsiteX0" fmla="*/ 17335 w 17335"/>
                  <a:gd name="connsiteY0" fmla="*/ 8573 h 17145"/>
                  <a:gd name="connsiteX1" fmla="*/ 8668 w 17335"/>
                  <a:gd name="connsiteY1" fmla="*/ 17145 h 17145"/>
                  <a:gd name="connsiteX2" fmla="*/ 0 w 17335"/>
                  <a:gd name="connsiteY2" fmla="*/ 8573 h 17145"/>
                  <a:gd name="connsiteX3" fmla="*/ 8668 w 17335"/>
                  <a:gd name="connsiteY3" fmla="*/ 0 h 17145"/>
                  <a:gd name="connsiteX4" fmla="*/ 17335 w 17335"/>
                  <a:gd name="connsiteY4" fmla="*/ 8573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17335" y="8573"/>
                    </a:moveTo>
                    <a:cubicBezTo>
                      <a:pt x="17335" y="13307"/>
                      <a:pt x="13455" y="17145"/>
                      <a:pt x="8668" y="17145"/>
                    </a:cubicBezTo>
                    <a:cubicBezTo>
                      <a:pt x="3880" y="17145"/>
                      <a:pt x="0" y="13307"/>
                      <a:pt x="0" y="8573"/>
                    </a:cubicBezTo>
                    <a:cubicBezTo>
                      <a:pt x="0" y="3838"/>
                      <a:pt x="3880" y="0"/>
                      <a:pt x="8668" y="0"/>
                    </a:cubicBezTo>
                    <a:cubicBezTo>
                      <a:pt x="13455" y="0"/>
                      <a:pt x="17335" y="3838"/>
                      <a:pt x="17335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3AA6D39-BD9A-B9CC-8596-28D5FE5BE89F}"/>
                  </a:ext>
                </a:extLst>
              </p:cNvPr>
              <p:cNvSpPr/>
              <p:nvPr/>
            </p:nvSpPr>
            <p:spPr>
              <a:xfrm>
                <a:off x="5924740" y="378809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2588E50-1394-E36B-4A6F-DE5765353CEB}"/>
                  </a:ext>
                </a:extLst>
              </p:cNvPr>
              <p:cNvSpPr/>
              <p:nvPr/>
            </p:nvSpPr>
            <p:spPr>
              <a:xfrm>
                <a:off x="5883401" y="3853815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2 h 17144"/>
                  <a:gd name="connsiteX2" fmla="*/ 8668 w 17335"/>
                  <a:gd name="connsiteY2" fmla="*/ 17145 h 17144"/>
                  <a:gd name="connsiteX3" fmla="*/ 0 w 17335"/>
                  <a:gd name="connsiteY3" fmla="*/ 8572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09704810-AAA2-2460-A78B-906516B45BF8}"/>
                  </a:ext>
                </a:extLst>
              </p:cNvPr>
              <p:cNvSpPr/>
              <p:nvPr/>
            </p:nvSpPr>
            <p:spPr>
              <a:xfrm>
                <a:off x="6279737" y="4240529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5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5" y="3810"/>
                      <a:pt x="17335" y="8573"/>
                    </a:cubicBezTo>
                    <a:cubicBezTo>
                      <a:pt x="17335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8B54237-C8E4-71FD-4F80-24DB9F34CAC7}"/>
                  </a:ext>
                </a:extLst>
              </p:cNvPr>
              <p:cNvSpPr/>
              <p:nvPr/>
            </p:nvSpPr>
            <p:spPr>
              <a:xfrm>
                <a:off x="5961316" y="4187190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2 h 17144"/>
                  <a:gd name="connsiteX2" fmla="*/ 8668 w 17335"/>
                  <a:gd name="connsiteY2" fmla="*/ 17145 h 17144"/>
                  <a:gd name="connsiteX3" fmla="*/ 0 w 17335"/>
                  <a:gd name="connsiteY3" fmla="*/ 8572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F2CA5B3-0F25-BE2F-27CB-4F52912041B7}"/>
                  </a:ext>
                </a:extLst>
              </p:cNvPr>
              <p:cNvSpPr/>
              <p:nvPr/>
            </p:nvSpPr>
            <p:spPr>
              <a:xfrm>
                <a:off x="5841110" y="4157662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2 h 17145"/>
                  <a:gd name="connsiteX2" fmla="*/ 8668 w 17335"/>
                  <a:gd name="connsiteY2" fmla="*/ 17145 h 17145"/>
                  <a:gd name="connsiteX3" fmla="*/ 0 w 17335"/>
                  <a:gd name="connsiteY3" fmla="*/ 8572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2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C70B949-E404-81AC-82F2-990045C8DBB7}"/>
                  </a:ext>
                </a:extLst>
              </p:cNvPr>
              <p:cNvSpPr/>
              <p:nvPr/>
            </p:nvSpPr>
            <p:spPr>
              <a:xfrm>
                <a:off x="6086284" y="4002404"/>
                <a:ext cx="48380" cy="11429"/>
              </a:xfrm>
              <a:custGeom>
                <a:avLst/>
                <a:gdLst>
                  <a:gd name="connsiteX0" fmla="*/ 42386 w 48380"/>
                  <a:gd name="connsiteY0" fmla="*/ 0 h 11429"/>
                  <a:gd name="connsiteX1" fmla="*/ 5810 w 48380"/>
                  <a:gd name="connsiteY1" fmla="*/ 0 h 11429"/>
                  <a:gd name="connsiteX2" fmla="*/ 0 w 48380"/>
                  <a:gd name="connsiteY2" fmla="*/ 5715 h 11429"/>
                  <a:gd name="connsiteX3" fmla="*/ 5810 w 48380"/>
                  <a:gd name="connsiteY3" fmla="*/ 11430 h 11429"/>
                  <a:gd name="connsiteX4" fmla="*/ 42386 w 48380"/>
                  <a:gd name="connsiteY4" fmla="*/ 11430 h 11429"/>
                  <a:gd name="connsiteX5" fmla="*/ 48196 w 48380"/>
                  <a:gd name="connsiteY5" fmla="*/ 5715 h 11429"/>
                  <a:gd name="connsiteX6" fmla="*/ 42386 w 48380"/>
                  <a:gd name="connsiteY6" fmla="*/ 0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380" h="11429">
                    <a:moveTo>
                      <a:pt x="42386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cubicBezTo>
                      <a:pt x="0" y="8573"/>
                      <a:pt x="2857" y="11430"/>
                      <a:pt x="5810" y="11430"/>
                    </a:cubicBezTo>
                    <a:lnTo>
                      <a:pt x="42386" y="11430"/>
                    </a:lnTo>
                    <a:cubicBezTo>
                      <a:pt x="45244" y="11430"/>
                      <a:pt x="48196" y="8573"/>
                      <a:pt x="48196" y="5715"/>
                    </a:cubicBezTo>
                    <a:cubicBezTo>
                      <a:pt x="49149" y="2858"/>
                      <a:pt x="46291" y="0"/>
                      <a:pt x="423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9DEAF2C-1209-716C-23E1-7EFE3EFCB2D6}"/>
                  </a:ext>
                </a:extLst>
              </p:cNvPr>
              <p:cNvSpPr/>
              <p:nvPr/>
            </p:nvSpPr>
            <p:spPr>
              <a:xfrm>
                <a:off x="6086284" y="4020502"/>
                <a:ext cx="48380" cy="11429"/>
              </a:xfrm>
              <a:custGeom>
                <a:avLst/>
                <a:gdLst>
                  <a:gd name="connsiteX0" fmla="*/ 42386 w 48380"/>
                  <a:gd name="connsiteY0" fmla="*/ 0 h 11429"/>
                  <a:gd name="connsiteX1" fmla="*/ 5810 w 48380"/>
                  <a:gd name="connsiteY1" fmla="*/ 0 h 11429"/>
                  <a:gd name="connsiteX2" fmla="*/ 0 w 48380"/>
                  <a:gd name="connsiteY2" fmla="*/ 5715 h 11429"/>
                  <a:gd name="connsiteX3" fmla="*/ 5810 w 48380"/>
                  <a:gd name="connsiteY3" fmla="*/ 11430 h 11429"/>
                  <a:gd name="connsiteX4" fmla="*/ 42386 w 48380"/>
                  <a:gd name="connsiteY4" fmla="*/ 11430 h 11429"/>
                  <a:gd name="connsiteX5" fmla="*/ 48196 w 48380"/>
                  <a:gd name="connsiteY5" fmla="*/ 5715 h 11429"/>
                  <a:gd name="connsiteX6" fmla="*/ 42386 w 48380"/>
                  <a:gd name="connsiteY6" fmla="*/ 0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380" h="11429">
                    <a:moveTo>
                      <a:pt x="42386" y="0"/>
                    </a:moveTo>
                    <a:lnTo>
                      <a:pt x="5810" y="0"/>
                    </a:lnTo>
                    <a:cubicBezTo>
                      <a:pt x="2953" y="0"/>
                      <a:pt x="0" y="2857"/>
                      <a:pt x="0" y="5715"/>
                    </a:cubicBezTo>
                    <a:cubicBezTo>
                      <a:pt x="0" y="8572"/>
                      <a:pt x="2857" y="11430"/>
                      <a:pt x="5810" y="11430"/>
                    </a:cubicBezTo>
                    <a:lnTo>
                      <a:pt x="42386" y="11430"/>
                    </a:lnTo>
                    <a:cubicBezTo>
                      <a:pt x="45244" y="11430"/>
                      <a:pt x="48196" y="8572"/>
                      <a:pt x="48196" y="5715"/>
                    </a:cubicBezTo>
                    <a:cubicBezTo>
                      <a:pt x="49149" y="1905"/>
                      <a:pt x="46291" y="0"/>
                      <a:pt x="423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C336AA8-6F98-29A4-9543-84F8BE3D3EC9}"/>
                  </a:ext>
                </a:extLst>
              </p:cNvPr>
              <p:cNvSpPr/>
              <p:nvPr/>
            </p:nvSpPr>
            <p:spPr>
              <a:xfrm>
                <a:off x="6086284" y="4037647"/>
                <a:ext cx="48380" cy="11430"/>
              </a:xfrm>
              <a:custGeom>
                <a:avLst/>
                <a:gdLst>
                  <a:gd name="connsiteX0" fmla="*/ 42386 w 48380"/>
                  <a:gd name="connsiteY0" fmla="*/ 0 h 11430"/>
                  <a:gd name="connsiteX1" fmla="*/ 5810 w 48380"/>
                  <a:gd name="connsiteY1" fmla="*/ 0 h 11430"/>
                  <a:gd name="connsiteX2" fmla="*/ 0 w 48380"/>
                  <a:gd name="connsiteY2" fmla="*/ 5715 h 11430"/>
                  <a:gd name="connsiteX3" fmla="*/ 5810 w 48380"/>
                  <a:gd name="connsiteY3" fmla="*/ 11430 h 11430"/>
                  <a:gd name="connsiteX4" fmla="*/ 42386 w 48380"/>
                  <a:gd name="connsiteY4" fmla="*/ 11430 h 11430"/>
                  <a:gd name="connsiteX5" fmla="*/ 48196 w 48380"/>
                  <a:gd name="connsiteY5" fmla="*/ 5715 h 11430"/>
                  <a:gd name="connsiteX6" fmla="*/ 42386 w 48380"/>
                  <a:gd name="connsiteY6" fmla="*/ 0 h 1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380" h="11430">
                    <a:moveTo>
                      <a:pt x="42386" y="0"/>
                    </a:moveTo>
                    <a:lnTo>
                      <a:pt x="5810" y="0"/>
                    </a:lnTo>
                    <a:cubicBezTo>
                      <a:pt x="2953" y="0"/>
                      <a:pt x="0" y="2858"/>
                      <a:pt x="0" y="5715"/>
                    </a:cubicBezTo>
                    <a:cubicBezTo>
                      <a:pt x="0" y="8573"/>
                      <a:pt x="2857" y="11430"/>
                      <a:pt x="5810" y="11430"/>
                    </a:cubicBezTo>
                    <a:lnTo>
                      <a:pt x="42386" y="11430"/>
                    </a:lnTo>
                    <a:cubicBezTo>
                      <a:pt x="45244" y="11430"/>
                      <a:pt x="48196" y="8573"/>
                      <a:pt x="48196" y="5715"/>
                    </a:cubicBezTo>
                    <a:cubicBezTo>
                      <a:pt x="49149" y="2858"/>
                      <a:pt x="46291" y="0"/>
                      <a:pt x="423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2FE588F-5BF6-196B-4CB5-7A9B34E371DF}"/>
                </a:ext>
              </a:extLst>
            </p:cNvPr>
            <p:cNvSpPr txBox="1"/>
            <p:nvPr/>
          </p:nvSpPr>
          <p:spPr>
            <a:xfrm>
              <a:off x="5897601" y="4309867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AA05E05C-ADCC-7FCA-FBF1-40210961BE18}"/>
              </a:ext>
            </a:extLst>
          </p:cNvPr>
          <p:cNvGrpSpPr/>
          <p:nvPr/>
        </p:nvGrpSpPr>
        <p:grpSpPr>
          <a:xfrm>
            <a:off x="868825" y="4721296"/>
            <a:ext cx="5142747" cy="1215717"/>
            <a:chOff x="541279" y="4366454"/>
            <a:chExt cx="5142747" cy="1215717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295479E2-EFB0-91B7-616A-40691B2DD075}"/>
                </a:ext>
              </a:extLst>
            </p:cNvPr>
            <p:cNvSpPr/>
            <p:nvPr/>
          </p:nvSpPr>
          <p:spPr>
            <a:xfrm>
              <a:off x="5061455" y="4691974"/>
              <a:ext cx="622571" cy="622571"/>
            </a:xfrm>
            <a:prstGeom prst="ellipse">
              <a:avLst/>
            </a:prstGeom>
            <a:solidFill>
              <a:srgbClr val="F8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aphic 175">
              <a:extLst>
                <a:ext uri="{FF2B5EF4-FFF2-40B4-BE49-F238E27FC236}">
                  <a16:creationId xmlns:a16="http://schemas.microsoft.com/office/drawing/2014/main" id="{7C8D1D6B-F53D-F71C-69F3-F93E2CB6ADDF}"/>
                </a:ext>
              </a:extLst>
            </p:cNvPr>
            <p:cNvGrpSpPr/>
            <p:nvPr/>
          </p:nvGrpSpPr>
          <p:grpSpPr>
            <a:xfrm>
              <a:off x="5199411" y="4802207"/>
              <a:ext cx="385190" cy="359465"/>
              <a:chOff x="2468201" y="3567574"/>
              <a:chExt cx="690228" cy="644131"/>
            </a:xfrm>
            <a:solidFill>
              <a:srgbClr val="000000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C26916A-445A-FDCA-5A39-49E83E0A562E}"/>
                  </a:ext>
                </a:extLst>
              </p:cNvPr>
              <p:cNvSpPr/>
              <p:nvPr/>
            </p:nvSpPr>
            <p:spPr>
              <a:xfrm>
                <a:off x="2692909" y="3735982"/>
                <a:ext cx="218562" cy="216349"/>
              </a:xfrm>
              <a:custGeom>
                <a:avLst/>
                <a:gdLst>
                  <a:gd name="connsiteX0" fmla="*/ 109281 w 218562"/>
                  <a:gd name="connsiteY0" fmla="*/ 0 h 216349"/>
                  <a:gd name="connsiteX1" fmla="*/ 0 w 218562"/>
                  <a:gd name="connsiteY1" fmla="*/ 108175 h 216349"/>
                  <a:gd name="connsiteX2" fmla="*/ 109281 w 218562"/>
                  <a:gd name="connsiteY2" fmla="*/ 216350 h 216349"/>
                  <a:gd name="connsiteX3" fmla="*/ 218562 w 218562"/>
                  <a:gd name="connsiteY3" fmla="*/ 108175 h 216349"/>
                  <a:gd name="connsiteX4" fmla="*/ 109281 w 218562"/>
                  <a:gd name="connsiteY4" fmla="*/ 0 h 216349"/>
                  <a:gd name="connsiteX5" fmla="*/ 109281 w 218562"/>
                  <a:gd name="connsiteY5" fmla="*/ 200369 h 216349"/>
                  <a:gd name="connsiteX6" fmla="*/ 16226 w 218562"/>
                  <a:gd name="connsiteY6" fmla="*/ 108175 h 216349"/>
                  <a:gd name="connsiteX7" fmla="*/ 109281 w 218562"/>
                  <a:gd name="connsiteY7" fmla="*/ 15980 h 216349"/>
                  <a:gd name="connsiteX8" fmla="*/ 202336 w 218562"/>
                  <a:gd name="connsiteY8" fmla="*/ 108175 h 216349"/>
                  <a:gd name="connsiteX9" fmla="*/ 109281 w 218562"/>
                  <a:gd name="connsiteY9" fmla="*/ 200369 h 21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8562" h="216349">
                    <a:moveTo>
                      <a:pt x="109281" y="0"/>
                    </a:moveTo>
                    <a:cubicBezTo>
                      <a:pt x="49662" y="0"/>
                      <a:pt x="0" y="47941"/>
                      <a:pt x="0" y="108175"/>
                    </a:cubicBezTo>
                    <a:cubicBezTo>
                      <a:pt x="0" y="168408"/>
                      <a:pt x="48433" y="216350"/>
                      <a:pt x="109281" y="216350"/>
                    </a:cubicBezTo>
                    <a:cubicBezTo>
                      <a:pt x="170129" y="216350"/>
                      <a:pt x="218562" y="168408"/>
                      <a:pt x="218562" y="108175"/>
                    </a:cubicBezTo>
                    <a:cubicBezTo>
                      <a:pt x="217210" y="47941"/>
                      <a:pt x="168777" y="0"/>
                      <a:pt x="109281" y="0"/>
                    </a:cubicBezTo>
                    <a:close/>
                    <a:moveTo>
                      <a:pt x="109281" y="200369"/>
                    </a:moveTo>
                    <a:cubicBezTo>
                      <a:pt x="58390" y="200369"/>
                      <a:pt x="16226" y="158574"/>
                      <a:pt x="16226" y="108175"/>
                    </a:cubicBezTo>
                    <a:cubicBezTo>
                      <a:pt x="16226" y="57775"/>
                      <a:pt x="58390" y="15980"/>
                      <a:pt x="109281" y="15980"/>
                    </a:cubicBezTo>
                    <a:cubicBezTo>
                      <a:pt x="160172" y="15980"/>
                      <a:pt x="202336" y="57775"/>
                      <a:pt x="202336" y="108175"/>
                    </a:cubicBezTo>
                    <a:cubicBezTo>
                      <a:pt x="202336" y="158574"/>
                      <a:pt x="160172" y="200369"/>
                      <a:pt x="109281" y="2003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6EFCE56-5CDA-CBDC-76EE-A417DE50E3AF}"/>
                  </a:ext>
                </a:extLst>
              </p:cNvPr>
              <p:cNvSpPr/>
              <p:nvPr/>
            </p:nvSpPr>
            <p:spPr>
              <a:xfrm>
                <a:off x="2747611" y="3790070"/>
                <a:ext cx="109158" cy="108174"/>
              </a:xfrm>
              <a:custGeom>
                <a:avLst/>
                <a:gdLst>
                  <a:gd name="connsiteX0" fmla="*/ 54579 w 109158"/>
                  <a:gd name="connsiteY0" fmla="*/ 0 h 108174"/>
                  <a:gd name="connsiteX1" fmla="*/ 0 w 109158"/>
                  <a:gd name="connsiteY1" fmla="*/ 54087 h 108174"/>
                  <a:gd name="connsiteX2" fmla="*/ 54579 w 109158"/>
                  <a:gd name="connsiteY2" fmla="*/ 108175 h 108174"/>
                  <a:gd name="connsiteX3" fmla="*/ 109158 w 109158"/>
                  <a:gd name="connsiteY3" fmla="*/ 54087 h 108174"/>
                  <a:gd name="connsiteX4" fmla="*/ 54579 w 109158"/>
                  <a:gd name="connsiteY4" fmla="*/ 0 h 108174"/>
                  <a:gd name="connsiteX5" fmla="*/ 61955 w 109158"/>
                  <a:gd name="connsiteY5" fmla="*/ 79902 h 108174"/>
                  <a:gd name="connsiteX6" fmla="*/ 69453 w 109158"/>
                  <a:gd name="connsiteY6" fmla="*/ 72526 h 108174"/>
                  <a:gd name="connsiteX7" fmla="*/ 76952 w 109158"/>
                  <a:gd name="connsiteY7" fmla="*/ 79902 h 108174"/>
                  <a:gd name="connsiteX8" fmla="*/ 69453 w 109158"/>
                  <a:gd name="connsiteY8" fmla="*/ 87277 h 108174"/>
                  <a:gd name="connsiteX9" fmla="*/ 61955 w 109158"/>
                  <a:gd name="connsiteY9" fmla="*/ 79902 h 108174"/>
                  <a:gd name="connsiteX10" fmla="*/ 89244 w 109158"/>
                  <a:gd name="connsiteY10" fmla="*/ 67609 h 108174"/>
                  <a:gd name="connsiteX11" fmla="*/ 69330 w 109158"/>
                  <a:gd name="connsiteY11" fmla="*/ 56546 h 108174"/>
                  <a:gd name="connsiteX12" fmla="*/ 49416 w 109158"/>
                  <a:gd name="connsiteY12" fmla="*/ 90965 h 108174"/>
                  <a:gd name="connsiteX13" fmla="*/ 14628 w 109158"/>
                  <a:gd name="connsiteY13" fmla="*/ 52858 h 108174"/>
                  <a:gd name="connsiteX14" fmla="*/ 53104 w 109158"/>
                  <a:gd name="connsiteY14" fmla="*/ 14751 h 108174"/>
                  <a:gd name="connsiteX15" fmla="*/ 91580 w 109158"/>
                  <a:gd name="connsiteY15" fmla="*/ 52858 h 108174"/>
                  <a:gd name="connsiteX16" fmla="*/ 89244 w 109158"/>
                  <a:gd name="connsiteY16" fmla="*/ 67609 h 10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9158" h="108174">
                    <a:moveTo>
                      <a:pt x="54579" y="0"/>
                    </a:moveTo>
                    <a:cubicBezTo>
                      <a:pt x="24831" y="0"/>
                      <a:pt x="0" y="24585"/>
                      <a:pt x="0" y="54087"/>
                    </a:cubicBezTo>
                    <a:cubicBezTo>
                      <a:pt x="0" y="83590"/>
                      <a:pt x="24831" y="108175"/>
                      <a:pt x="54579" y="108175"/>
                    </a:cubicBezTo>
                    <a:cubicBezTo>
                      <a:pt x="84327" y="108175"/>
                      <a:pt x="109158" y="83590"/>
                      <a:pt x="109158" y="54087"/>
                    </a:cubicBezTo>
                    <a:cubicBezTo>
                      <a:pt x="107929" y="24585"/>
                      <a:pt x="84327" y="0"/>
                      <a:pt x="54579" y="0"/>
                    </a:cubicBezTo>
                    <a:close/>
                    <a:moveTo>
                      <a:pt x="61955" y="79902"/>
                    </a:moveTo>
                    <a:cubicBezTo>
                      <a:pt x="61955" y="76214"/>
                      <a:pt x="65642" y="72526"/>
                      <a:pt x="69453" y="72526"/>
                    </a:cubicBezTo>
                    <a:cubicBezTo>
                      <a:pt x="73141" y="72526"/>
                      <a:pt x="76952" y="76214"/>
                      <a:pt x="76952" y="79902"/>
                    </a:cubicBezTo>
                    <a:cubicBezTo>
                      <a:pt x="76952" y="83590"/>
                      <a:pt x="73264" y="87277"/>
                      <a:pt x="69453" y="87277"/>
                    </a:cubicBezTo>
                    <a:cubicBezTo>
                      <a:pt x="65642" y="87277"/>
                      <a:pt x="61955" y="83590"/>
                      <a:pt x="61955" y="79902"/>
                    </a:cubicBezTo>
                    <a:close/>
                    <a:moveTo>
                      <a:pt x="89244" y="67609"/>
                    </a:moveTo>
                    <a:cubicBezTo>
                      <a:pt x="85556" y="61463"/>
                      <a:pt x="78058" y="56546"/>
                      <a:pt x="69330" y="56546"/>
                    </a:cubicBezTo>
                    <a:cubicBezTo>
                      <a:pt x="50646" y="56546"/>
                      <a:pt x="39582" y="76214"/>
                      <a:pt x="49416" y="90965"/>
                    </a:cubicBezTo>
                    <a:cubicBezTo>
                      <a:pt x="29502" y="88507"/>
                      <a:pt x="14628" y="72526"/>
                      <a:pt x="14628" y="52858"/>
                    </a:cubicBezTo>
                    <a:cubicBezTo>
                      <a:pt x="14628" y="31961"/>
                      <a:pt x="31961" y="14751"/>
                      <a:pt x="53104" y="14751"/>
                    </a:cubicBezTo>
                    <a:cubicBezTo>
                      <a:pt x="74247" y="14751"/>
                      <a:pt x="91580" y="31961"/>
                      <a:pt x="91580" y="52858"/>
                    </a:cubicBezTo>
                    <a:cubicBezTo>
                      <a:pt x="93055" y="59004"/>
                      <a:pt x="91703" y="63921"/>
                      <a:pt x="89244" y="676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041245A-5D3F-3001-39DA-E62D276C727C}"/>
                  </a:ext>
                </a:extLst>
              </p:cNvPr>
              <p:cNvSpPr/>
              <p:nvPr/>
            </p:nvSpPr>
            <p:spPr>
              <a:xfrm>
                <a:off x="2568754" y="3613056"/>
                <a:ext cx="466872" cy="462201"/>
              </a:xfrm>
              <a:custGeom>
                <a:avLst/>
                <a:gdLst>
                  <a:gd name="connsiteX0" fmla="*/ 0 w 466872"/>
                  <a:gd name="connsiteY0" fmla="*/ 231101 h 462201"/>
                  <a:gd name="connsiteX1" fmla="*/ 233436 w 466872"/>
                  <a:gd name="connsiteY1" fmla="*/ 462201 h 462201"/>
                  <a:gd name="connsiteX2" fmla="*/ 466873 w 466872"/>
                  <a:gd name="connsiteY2" fmla="*/ 231101 h 462201"/>
                  <a:gd name="connsiteX3" fmla="*/ 233436 w 466872"/>
                  <a:gd name="connsiteY3" fmla="*/ 0 h 462201"/>
                  <a:gd name="connsiteX4" fmla="*/ 0 w 466872"/>
                  <a:gd name="connsiteY4" fmla="*/ 231101 h 462201"/>
                  <a:gd name="connsiteX5" fmla="*/ 233436 w 466872"/>
                  <a:gd name="connsiteY5" fmla="*/ 15980 h 462201"/>
                  <a:gd name="connsiteX6" fmla="*/ 450646 w 466872"/>
                  <a:gd name="connsiteY6" fmla="*/ 231101 h 462201"/>
                  <a:gd name="connsiteX7" fmla="*/ 233436 w 466872"/>
                  <a:gd name="connsiteY7" fmla="*/ 446221 h 462201"/>
                  <a:gd name="connsiteX8" fmla="*/ 16226 w 466872"/>
                  <a:gd name="connsiteY8" fmla="*/ 231101 h 462201"/>
                  <a:gd name="connsiteX9" fmla="*/ 233436 w 466872"/>
                  <a:gd name="connsiteY9" fmla="*/ 15980 h 46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872" h="462201">
                    <a:moveTo>
                      <a:pt x="0" y="231101"/>
                    </a:moveTo>
                    <a:cubicBezTo>
                      <a:pt x="0" y="357714"/>
                      <a:pt x="104241" y="462201"/>
                      <a:pt x="233436" y="462201"/>
                    </a:cubicBezTo>
                    <a:cubicBezTo>
                      <a:pt x="362508" y="462201"/>
                      <a:pt x="466873" y="358944"/>
                      <a:pt x="466873" y="231101"/>
                    </a:cubicBezTo>
                    <a:cubicBezTo>
                      <a:pt x="466873" y="103258"/>
                      <a:pt x="362631" y="0"/>
                      <a:pt x="233436" y="0"/>
                    </a:cubicBezTo>
                    <a:cubicBezTo>
                      <a:pt x="104241" y="0"/>
                      <a:pt x="0" y="103258"/>
                      <a:pt x="0" y="231101"/>
                    </a:cubicBezTo>
                    <a:close/>
                    <a:moveTo>
                      <a:pt x="233436" y="15980"/>
                    </a:moveTo>
                    <a:cubicBezTo>
                      <a:pt x="352674" y="15980"/>
                      <a:pt x="450646" y="113092"/>
                      <a:pt x="450646" y="231101"/>
                    </a:cubicBezTo>
                    <a:cubicBezTo>
                      <a:pt x="450646" y="349110"/>
                      <a:pt x="352551" y="446221"/>
                      <a:pt x="233436" y="446221"/>
                    </a:cubicBezTo>
                    <a:cubicBezTo>
                      <a:pt x="114198" y="446221"/>
                      <a:pt x="16226" y="349110"/>
                      <a:pt x="16226" y="231101"/>
                    </a:cubicBezTo>
                    <a:cubicBezTo>
                      <a:pt x="16103" y="113092"/>
                      <a:pt x="112969" y="15980"/>
                      <a:pt x="233436" y="159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DAAF2961-C073-88D1-6475-1BDDD4A2ED8E}"/>
                  </a:ext>
                </a:extLst>
              </p:cNvPr>
              <p:cNvSpPr/>
              <p:nvPr/>
            </p:nvSpPr>
            <p:spPr>
              <a:xfrm>
                <a:off x="2614851" y="3659768"/>
                <a:ext cx="372465" cy="191764"/>
              </a:xfrm>
              <a:custGeom>
                <a:avLst/>
                <a:gdLst>
                  <a:gd name="connsiteX0" fmla="*/ 8482 w 372465"/>
                  <a:gd name="connsiteY0" fmla="*/ 191764 h 191764"/>
                  <a:gd name="connsiteX1" fmla="*/ 15980 w 372465"/>
                  <a:gd name="connsiteY1" fmla="*/ 184389 h 191764"/>
                  <a:gd name="connsiteX2" fmla="*/ 187339 w 372465"/>
                  <a:gd name="connsiteY2" fmla="*/ 14751 h 191764"/>
                  <a:gd name="connsiteX3" fmla="*/ 357469 w 372465"/>
                  <a:gd name="connsiteY3" fmla="*/ 184389 h 191764"/>
                  <a:gd name="connsiteX4" fmla="*/ 364967 w 372465"/>
                  <a:gd name="connsiteY4" fmla="*/ 191764 h 191764"/>
                  <a:gd name="connsiteX5" fmla="*/ 372465 w 372465"/>
                  <a:gd name="connsiteY5" fmla="*/ 184389 h 191764"/>
                  <a:gd name="connsiteX6" fmla="*/ 186233 w 372465"/>
                  <a:gd name="connsiteY6" fmla="*/ 0 h 191764"/>
                  <a:gd name="connsiteX7" fmla="*/ 0 w 372465"/>
                  <a:gd name="connsiteY7" fmla="*/ 184389 h 191764"/>
                  <a:gd name="connsiteX8" fmla="*/ 8482 w 372465"/>
                  <a:gd name="connsiteY8" fmla="*/ 191764 h 19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2465" h="191764">
                    <a:moveTo>
                      <a:pt x="8482" y="191764"/>
                    </a:moveTo>
                    <a:cubicBezTo>
                      <a:pt x="12170" y="191764"/>
                      <a:pt x="15980" y="188077"/>
                      <a:pt x="15980" y="184389"/>
                    </a:cubicBezTo>
                    <a:cubicBezTo>
                      <a:pt x="15980" y="90965"/>
                      <a:pt x="92932" y="14751"/>
                      <a:pt x="187339" y="14751"/>
                    </a:cubicBezTo>
                    <a:cubicBezTo>
                      <a:pt x="281746" y="14751"/>
                      <a:pt x="357469" y="90965"/>
                      <a:pt x="357469" y="184389"/>
                    </a:cubicBezTo>
                    <a:cubicBezTo>
                      <a:pt x="357469" y="188077"/>
                      <a:pt x="361156" y="191764"/>
                      <a:pt x="364967" y="191764"/>
                    </a:cubicBezTo>
                    <a:cubicBezTo>
                      <a:pt x="368655" y="191764"/>
                      <a:pt x="372465" y="188077"/>
                      <a:pt x="372465" y="184389"/>
                    </a:cubicBezTo>
                    <a:cubicBezTo>
                      <a:pt x="372465" y="82360"/>
                      <a:pt x="289245" y="0"/>
                      <a:pt x="186233" y="0"/>
                    </a:cubicBezTo>
                    <a:cubicBezTo>
                      <a:pt x="83221" y="0"/>
                      <a:pt x="0" y="82360"/>
                      <a:pt x="0" y="184389"/>
                    </a:cubicBezTo>
                    <a:cubicBezTo>
                      <a:pt x="1106" y="188077"/>
                      <a:pt x="3565" y="191764"/>
                      <a:pt x="8482" y="1917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048B56F-3D5E-32C0-6992-A9854CF8E28C}"/>
                  </a:ext>
                </a:extLst>
              </p:cNvPr>
              <p:cNvSpPr/>
              <p:nvPr/>
            </p:nvSpPr>
            <p:spPr>
              <a:xfrm>
                <a:off x="2508029" y="3997332"/>
                <a:ext cx="589798" cy="214373"/>
              </a:xfrm>
              <a:custGeom>
                <a:avLst/>
                <a:gdLst>
                  <a:gd name="connsiteX0" fmla="*/ 501415 w 589798"/>
                  <a:gd name="connsiteY0" fmla="*/ 482 h 214373"/>
                  <a:gd name="connsiteX1" fmla="*/ 495268 w 589798"/>
                  <a:gd name="connsiteY1" fmla="*/ 2941 h 214373"/>
                  <a:gd name="connsiteX2" fmla="*/ 93055 w 589798"/>
                  <a:gd name="connsiteY2" fmla="*/ 2941 h 214373"/>
                  <a:gd name="connsiteX3" fmla="*/ 86909 w 589798"/>
                  <a:gd name="connsiteY3" fmla="*/ 482 h 214373"/>
                  <a:gd name="connsiteX4" fmla="*/ 0 w 589798"/>
                  <a:gd name="connsiteY4" fmla="*/ 93906 h 214373"/>
                  <a:gd name="connsiteX5" fmla="*/ 0 w 589798"/>
                  <a:gd name="connsiteY5" fmla="*/ 206998 h 214373"/>
                  <a:gd name="connsiteX6" fmla="*/ 7498 w 589798"/>
                  <a:gd name="connsiteY6" fmla="*/ 214373 h 214373"/>
                  <a:gd name="connsiteX7" fmla="*/ 582300 w 589798"/>
                  <a:gd name="connsiteY7" fmla="*/ 214373 h 214373"/>
                  <a:gd name="connsiteX8" fmla="*/ 589798 w 589798"/>
                  <a:gd name="connsiteY8" fmla="*/ 206998 h 214373"/>
                  <a:gd name="connsiteX9" fmla="*/ 589798 w 589798"/>
                  <a:gd name="connsiteY9" fmla="*/ 93906 h 214373"/>
                  <a:gd name="connsiteX10" fmla="*/ 501415 w 589798"/>
                  <a:gd name="connsiteY10" fmla="*/ 482 h 214373"/>
                  <a:gd name="connsiteX11" fmla="*/ 14751 w 589798"/>
                  <a:gd name="connsiteY11" fmla="*/ 199622 h 214373"/>
                  <a:gd name="connsiteX12" fmla="*/ 14751 w 589798"/>
                  <a:gd name="connsiteY12" fmla="*/ 176266 h 214373"/>
                  <a:gd name="connsiteX13" fmla="*/ 573449 w 589798"/>
                  <a:gd name="connsiteY13" fmla="*/ 176266 h 214373"/>
                  <a:gd name="connsiteX14" fmla="*/ 573449 w 589798"/>
                  <a:gd name="connsiteY14" fmla="*/ 199622 h 214373"/>
                  <a:gd name="connsiteX15" fmla="*/ 14751 w 589798"/>
                  <a:gd name="connsiteY15" fmla="*/ 199622 h 214373"/>
                  <a:gd name="connsiteX16" fmla="*/ 573449 w 589798"/>
                  <a:gd name="connsiteY16" fmla="*/ 161515 h 214373"/>
                  <a:gd name="connsiteX17" fmla="*/ 14751 w 589798"/>
                  <a:gd name="connsiteY17" fmla="*/ 161515 h 214373"/>
                  <a:gd name="connsiteX18" fmla="*/ 14751 w 589798"/>
                  <a:gd name="connsiteY18" fmla="*/ 93906 h 214373"/>
                  <a:gd name="connsiteX19" fmla="*/ 82975 w 589798"/>
                  <a:gd name="connsiteY19" fmla="*/ 15233 h 214373"/>
                  <a:gd name="connsiteX20" fmla="*/ 503873 w 589798"/>
                  <a:gd name="connsiteY20" fmla="*/ 15233 h 214373"/>
                  <a:gd name="connsiteX21" fmla="*/ 572097 w 589798"/>
                  <a:gd name="connsiteY21" fmla="*/ 93906 h 214373"/>
                  <a:gd name="connsiteX22" fmla="*/ 572097 w 589798"/>
                  <a:gd name="connsiteY22" fmla="*/ 161515 h 214373"/>
                  <a:gd name="connsiteX23" fmla="*/ 573449 w 589798"/>
                  <a:gd name="connsiteY23" fmla="*/ 161515 h 214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9798" h="214373">
                    <a:moveTo>
                      <a:pt x="501415" y="482"/>
                    </a:moveTo>
                    <a:cubicBezTo>
                      <a:pt x="498956" y="482"/>
                      <a:pt x="496498" y="1712"/>
                      <a:pt x="495268" y="2941"/>
                    </a:cubicBezTo>
                    <a:cubicBezTo>
                      <a:pt x="392257" y="132013"/>
                      <a:pt x="196067" y="132013"/>
                      <a:pt x="93055" y="2941"/>
                    </a:cubicBezTo>
                    <a:cubicBezTo>
                      <a:pt x="91826" y="482"/>
                      <a:pt x="89367" y="-747"/>
                      <a:pt x="86909" y="482"/>
                    </a:cubicBezTo>
                    <a:cubicBezTo>
                      <a:pt x="38476" y="4170"/>
                      <a:pt x="0" y="44736"/>
                      <a:pt x="0" y="93906"/>
                    </a:cubicBezTo>
                    <a:lnTo>
                      <a:pt x="0" y="206998"/>
                    </a:lnTo>
                    <a:cubicBezTo>
                      <a:pt x="0" y="210685"/>
                      <a:pt x="3688" y="214373"/>
                      <a:pt x="7498" y="214373"/>
                    </a:cubicBezTo>
                    <a:lnTo>
                      <a:pt x="582300" y="214373"/>
                    </a:lnTo>
                    <a:cubicBezTo>
                      <a:pt x="585988" y="214373"/>
                      <a:pt x="589798" y="210685"/>
                      <a:pt x="589798" y="206998"/>
                    </a:cubicBezTo>
                    <a:lnTo>
                      <a:pt x="589798" y="93906"/>
                    </a:lnTo>
                    <a:cubicBezTo>
                      <a:pt x="588323" y="44736"/>
                      <a:pt x="549847" y="4170"/>
                      <a:pt x="501415" y="482"/>
                    </a:cubicBezTo>
                    <a:close/>
                    <a:moveTo>
                      <a:pt x="14751" y="199622"/>
                    </a:moveTo>
                    <a:lnTo>
                      <a:pt x="14751" y="176266"/>
                    </a:lnTo>
                    <a:lnTo>
                      <a:pt x="573449" y="176266"/>
                    </a:lnTo>
                    <a:lnTo>
                      <a:pt x="573449" y="199622"/>
                    </a:lnTo>
                    <a:lnTo>
                      <a:pt x="14751" y="199622"/>
                    </a:lnTo>
                    <a:close/>
                    <a:moveTo>
                      <a:pt x="573449" y="161515"/>
                    </a:moveTo>
                    <a:lnTo>
                      <a:pt x="14751" y="161515"/>
                    </a:lnTo>
                    <a:lnTo>
                      <a:pt x="14751" y="93906"/>
                    </a:lnTo>
                    <a:cubicBezTo>
                      <a:pt x="14751" y="54570"/>
                      <a:pt x="44499" y="21380"/>
                      <a:pt x="82975" y="15233"/>
                    </a:cubicBezTo>
                    <a:cubicBezTo>
                      <a:pt x="192256" y="147993"/>
                      <a:pt x="395821" y="147993"/>
                      <a:pt x="503873" y="15233"/>
                    </a:cubicBezTo>
                    <a:cubicBezTo>
                      <a:pt x="542349" y="20150"/>
                      <a:pt x="572097" y="54570"/>
                      <a:pt x="572097" y="93906"/>
                    </a:cubicBezTo>
                    <a:lnTo>
                      <a:pt x="572097" y="161515"/>
                    </a:lnTo>
                    <a:lnTo>
                      <a:pt x="573449" y="161515"/>
                    </a:ln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3BC48C27-678D-AFCB-5DF1-6E229F77E872}"/>
                  </a:ext>
                </a:extLst>
              </p:cNvPr>
              <p:cNvSpPr/>
              <p:nvPr/>
            </p:nvSpPr>
            <p:spPr>
              <a:xfrm>
                <a:off x="2468201" y="3589701"/>
                <a:ext cx="124155" cy="122925"/>
              </a:xfrm>
              <a:custGeom>
                <a:avLst/>
                <a:gdLst>
                  <a:gd name="connsiteX0" fmla="*/ 62078 w 124155"/>
                  <a:gd name="connsiteY0" fmla="*/ 122926 h 122925"/>
                  <a:gd name="connsiteX1" fmla="*/ 124155 w 124155"/>
                  <a:gd name="connsiteY1" fmla="*/ 61463 h 122925"/>
                  <a:gd name="connsiteX2" fmla="*/ 62078 w 124155"/>
                  <a:gd name="connsiteY2" fmla="*/ 0 h 122925"/>
                  <a:gd name="connsiteX3" fmla="*/ 0 w 124155"/>
                  <a:gd name="connsiteY3" fmla="*/ 61463 h 122925"/>
                  <a:gd name="connsiteX4" fmla="*/ 62078 w 124155"/>
                  <a:gd name="connsiteY4" fmla="*/ 122926 h 122925"/>
                  <a:gd name="connsiteX5" fmla="*/ 62078 w 124155"/>
                  <a:gd name="connsiteY5" fmla="*/ 15980 h 122925"/>
                  <a:gd name="connsiteX6" fmla="*/ 109281 w 124155"/>
                  <a:gd name="connsiteY6" fmla="*/ 62692 h 122925"/>
                  <a:gd name="connsiteX7" fmla="*/ 62078 w 124155"/>
                  <a:gd name="connsiteY7" fmla="*/ 109404 h 122925"/>
                  <a:gd name="connsiteX8" fmla="*/ 14874 w 124155"/>
                  <a:gd name="connsiteY8" fmla="*/ 62692 h 122925"/>
                  <a:gd name="connsiteX9" fmla="*/ 62078 w 124155"/>
                  <a:gd name="connsiteY9" fmla="*/ 15980 h 12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155" h="122925">
                    <a:moveTo>
                      <a:pt x="62078" y="122926"/>
                    </a:moveTo>
                    <a:cubicBezTo>
                      <a:pt x="96866" y="122926"/>
                      <a:pt x="124155" y="95882"/>
                      <a:pt x="124155" y="61463"/>
                    </a:cubicBezTo>
                    <a:cubicBezTo>
                      <a:pt x="124155" y="27044"/>
                      <a:pt x="96866" y="0"/>
                      <a:pt x="62078" y="0"/>
                    </a:cubicBezTo>
                    <a:cubicBezTo>
                      <a:pt x="27290" y="0"/>
                      <a:pt x="0" y="27044"/>
                      <a:pt x="0" y="61463"/>
                    </a:cubicBezTo>
                    <a:cubicBezTo>
                      <a:pt x="0" y="95882"/>
                      <a:pt x="27290" y="122926"/>
                      <a:pt x="62078" y="122926"/>
                    </a:cubicBezTo>
                    <a:close/>
                    <a:moveTo>
                      <a:pt x="62078" y="15980"/>
                    </a:moveTo>
                    <a:cubicBezTo>
                      <a:pt x="88138" y="15980"/>
                      <a:pt x="109281" y="36878"/>
                      <a:pt x="109281" y="62692"/>
                    </a:cubicBezTo>
                    <a:cubicBezTo>
                      <a:pt x="109281" y="88507"/>
                      <a:pt x="88138" y="109404"/>
                      <a:pt x="62078" y="109404"/>
                    </a:cubicBezTo>
                    <a:cubicBezTo>
                      <a:pt x="36017" y="109404"/>
                      <a:pt x="14874" y="88507"/>
                      <a:pt x="14874" y="62692"/>
                    </a:cubicBezTo>
                    <a:cubicBezTo>
                      <a:pt x="14874" y="36878"/>
                      <a:pt x="36017" y="15980"/>
                      <a:pt x="62078" y="159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D439DDA-0E5F-AF71-B8D9-8CF6B368EA5E}"/>
                  </a:ext>
                </a:extLst>
              </p:cNvPr>
              <p:cNvSpPr/>
              <p:nvPr/>
            </p:nvSpPr>
            <p:spPr>
              <a:xfrm>
                <a:off x="3065252" y="3889640"/>
                <a:ext cx="93177" cy="93423"/>
              </a:xfrm>
              <a:custGeom>
                <a:avLst/>
                <a:gdLst>
                  <a:gd name="connsiteX0" fmla="*/ 93178 w 93177"/>
                  <a:gd name="connsiteY0" fmla="*/ 46712 h 93423"/>
                  <a:gd name="connsiteX1" fmla="*/ 45974 w 93177"/>
                  <a:gd name="connsiteY1" fmla="*/ 0 h 93423"/>
                  <a:gd name="connsiteX2" fmla="*/ 0 w 93177"/>
                  <a:gd name="connsiteY2" fmla="*/ 46712 h 93423"/>
                  <a:gd name="connsiteX3" fmla="*/ 47203 w 93177"/>
                  <a:gd name="connsiteY3" fmla="*/ 93424 h 93423"/>
                  <a:gd name="connsiteX4" fmla="*/ 93178 w 93177"/>
                  <a:gd name="connsiteY4" fmla="*/ 46712 h 93423"/>
                  <a:gd name="connsiteX5" fmla="*/ 47203 w 93177"/>
                  <a:gd name="connsiteY5" fmla="*/ 77443 h 93423"/>
                  <a:gd name="connsiteX6" fmla="*/ 16226 w 93177"/>
                  <a:gd name="connsiteY6" fmla="*/ 46712 h 93423"/>
                  <a:gd name="connsiteX7" fmla="*/ 47203 w 93177"/>
                  <a:gd name="connsiteY7" fmla="*/ 15980 h 93423"/>
                  <a:gd name="connsiteX8" fmla="*/ 78181 w 93177"/>
                  <a:gd name="connsiteY8" fmla="*/ 46712 h 93423"/>
                  <a:gd name="connsiteX9" fmla="*/ 47203 w 93177"/>
                  <a:gd name="connsiteY9" fmla="*/ 77443 h 93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177" h="93423">
                    <a:moveTo>
                      <a:pt x="93178" y="46712"/>
                    </a:moveTo>
                    <a:cubicBezTo>
                      <a:pt x="93178" y="20897"/>
                      <a:pt x="72035" y="0"/>
                      <a:pt x="45974" y="0"/>
                    </a:cubicBezTo>
                    <a:cubicBezTo>
                      <a:pt x="19914" y="0"/>
                      <a:pt x="0" y="20897"/>
                      <a:pt x="0" y="46712"/>
                    </a:cubicBezTo>
                    <a:cubicBezTo>
                      <a:pt x="0" y="72526"/>
                      <a:pt x="21143" y="93424"/>
                      <a:pt x="47203" y="93424"/>
                    </a:cubicBezTo>
                    <a:cubicBezTo>
                      <a:pt x="73264" y="93424"/>
                      <a:pt x="93178" y="71297"/>
                      <a:pt x="93178" y="46712"/>
                    </a:cubicBezTo>
                    <a:close/>
                    <a:moveTo>
                      <a:pt x="47203" y="77443"/>
                    </a:moveTo>
                    <a:cubicBezTo>
                      <a:pt x="29871" y="77443"/>
                      <a:pt x="16226" y="63921"/>
                      <a:pt x="16226" y="46712"/>
                    </a:cubicBezTo>
                    <a:cubicBezTo>
                      <a:pt x="16226" y="29502"/>
                      <a:pt x="29871" y="15980"/>
                      <a:pt x="47203" y="15980"/>
                    </a:cubicBezTo>
                    <a:cubicBezTo>
                      <a:pt x="64536" y="15980"/>
                      <a:pt x="78181" y="29502"/>
                      <a:pt x="78181" y="46712"/>
                    </a:cubicBezTo>
                    <a:cubicBezTo>
                      <a:pt x="78304" y="62692"/>
                      <a:pt x="63430" y="77443"/>
                      <a:pt x="47203" y="774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0C4E13D7-BFFD-8B28-3684-7133E7C3F3D0}"/>
                  </a:ext>
                </a:extLst>
              </p:cNvPr>
              <p:cNvSpPr/>
              <p:nvPr/>
            </p:nvSpPr>
            <p:spPr>
              <a:xfrm>
                <a:off x="3136057" y="4051902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F100432-C478-7DAF-03FA-FE7DA8EF79B3}"/>
                  </a:ext>
                </a:extLst>
              </p:cNvPr>
              <p:cNvSpPr/>
              <p:nvPr/>
            </p:nvSpPr>
            <p:spPr>
              <a:xfrm>
                <a:off x="3096352" y="3767943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1871470A-F0CA-5DED-CFFB-63827834AEA9}"/>
                  </a:ext>
                </a:extLst>
              </p:cNvPr>
              <p:cNvSpPr/>
              <p:nvPr/>
            </p:nvSpPr>
            <p:spPr>
              <a:xfrm>
                <a:off x="2957323" y="3567574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A199729-68FF-7329-8290-394D7C8A17FB}"/>
                  </a:ext>
                </a:extLst>
              </p:cNvPr>
              <p:cNvSpPr/>
              <p:nvPr/>
            </p:nvSpPr>
            <p:spPr>
              <a:xfrm>
                <a:off x="2623333" y="3574949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02F0B42-99CE-4EB2-F2D4-928FE095C1A7}"/>
                  </a:ext>
                </a:extLst>
              </p:cNvPr>
              <p:cNvSpPr/>
              <p:nvPr/>
            </p:nvSpPr>
            <p:spPr>
              <a:xfrm>
                <a:off x="2475576" y="3767943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5D472BBD-2E4B-48E1-3AED-CDCEEB09EA0B}"/>
                  </a:ext>
                </a:extLst>
              </p:cNvPr>
              <p:cNvSpPr/>
              <p:nvPr/>
            </p:nvSpPr>
            <p:spPr>
              <a:xfrm>
                <a:off x="2515281" y="3928976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123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2CD78CB-52BC-740D-C424-3A72468A3D2E}"/>
                </a:ext>
              </a:extLst>
            </p:cNvPr>
            <p:cNvSpPr txBox="1"/>
            <p:nvPr/>
          </p:nvSpPr>
          <p:spPr>
            <a:xfrm>
              <a:off x="541279" y="4366454"/>
              <a:ext cx="4492838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8C700"/>
                  </a:solidFill>
                  <a:latin typeface="Kalameh" pitchFamily="2" charset="-78"/>
                  <a:cs typeface="B Titr" panose="000007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b="1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باشد.</a:t>
              </a:r>
              <a:endParaRPr lang="en-US" sz="1100" dirty="0"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46620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E2EB6CB-244E-E168-9680-EAF30AF134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C695249-0619-C1D6-21D5-B7CD2EC57704}"/>
              </a:ext>
            </a:extLst>
          </p:cNvPr>
          <p:cNvSpPr/>
          <p:nvPr/>
        </p:nvSpPr>
        <p:spPr>
          <a:xfrm>
            <a:off x="5181600" y="1225685"/>
            <a:ext cx="6383337" cy="5056285"/>
          </a:xfrm>
          <a:prstGeom prst="roundRect">
            <a:avLst>
              <a:gd name="adj" fmla="val 4604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6BA407-C2CF-1830-9B8E-D681BED2C2AC}"/>
              </a:ext>
            </a:extLst>
          </p:cNvPr>
          <p:cNvSpPr txBox="1"/>
          <p:nvPr/>
        </p:nvSpPr>
        <p:spPr>
          <a:xfrm>
            <a:off x="5181600" y="1323480"/>
            <a:ext cx="63833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388363-AB64-6062-561B-F587EE043CD3}"/>
              </a:ext>
            </a:extLst>
          </p:cNvPr>
          <p:cNvSpPr txBox="1"/>
          <p:nvPr/>
        </p:nvSpPr>
        <p:spPr>
          <a:xfrm>
            <a:off x="5239578" y="2092921"/>
            <a:ext cx="6247502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F4E42B0-6E13-7DCB-26DC-E48844B985AB}"/>
              </a:ext>
            </a:extLst>
          </p:cNvPr>
          <p:cNvSpPr/>
          <p:nvPr/>
        </p:nvSpPr>
        <p:spPr>
          <a:xfrm>
            <a:off x="6607004" y="4449294"/>
            <a:ext cx="661481" cy="66148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F62AF2-DEE2-9834-3BA7-3B99F0CAAFB3}"/>
              </a:ext>
            </a:extLst>
          </p:cNvPr>
          <p:cNvSpPr txBox="1"/>
          <p:nvPr/>
        </p:nvSpPr>
        <p:spPr>
          <a:xfrm>
            <a:off x="5561176" y="5086146"/>
            <a:ext cx="2786803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A6D9F3-9FD5-7F4C-AD08-D0CD3F3245B5}"/>
              </a:ext>
            </a:extLst>
          </p:cNvPr>
          <p:cNvSpPr/>
          <p:nvPr/>
        </p:nvSpPr>
        <p:spPr>
          <a:xfrm>
            <a:off x="9630186" y="4449295"/>
            <a:ext cx="661481" cy="66148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4704B1-0A1D-E9F6-1624-8F45C9B6E3DA}"/>
              </a:ext>
            </a:extLst>
          </p:cNvPr>
          <p:cNvSpPr txBox="1"/>
          <p:nvPr/>
        </p:nvSpPr>
        <p:spPr>
          <a:xfrm>
            <a:off x="8584358" y="5086145"/>
            <a:ext cx="2786803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  <p:grpSp>
        <p:nvGrpSpPr>
          <p:cNvPr id="19" name="Graphic 2">
            <a:extLst>
              <a:ext uri="{FF2B5EF4-FFF2-40B4-BE49-F238E27FC236}">
                <a16:creationId xmlns:a16="http://schemas.microsoft.com/office/drawing/2014/main" id="{CF965A38-6A2D-FC4E-EA6E-3C98607DAE6F}"/>
              </a:ext>
            </a:extLst>
          </p:cNvPr>
          <p:cNvGrpSpPr/>
          <p:nvPr/>
        </p:nvGrpSpPr>
        <p:grpSpPr>
          <a:xfrm>
            <a:off x="9780196" y="4554211"/>
            <a:ext cx="420126" cy="441606"/>
            <a:chOff x="7055072" y="2564130"/>
            <a:chExt cx="499300" cy="524827"/>
          </a:xfrm>
          <a:solidFill>
            <a:srgbClr val="000000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F21BFD8-73C0-5CF4-DC4C-23D29543E0BC}"/>
                </a:ext>
              </a:extLst>
            </p:cNvPr>
            <p:cNvSpPr/>
            <p:nvPr/>
          </p:nvSpPr>
          <p:spPr>
            <a:xfrm>
              <a:off x="7055072" y="2634615"/>
              <a:ext cx="493585" cy="429577"/>
            </a:xfrm>
            <a:custGeom>
              <a:avLst/>
              <a:gdLst>
                <a:gd name="connsiteX0" fmla="*/ 367474 w 493585"/>
                <a:gd name="connsiteY0" fmla="*/ 381952 h 429577"/>
                <a:gd name="connsiteX1" fmla="*/ 457867 w 493585"/>
                <a:gd name="connsiteY1" fmla="*/ 292418 h 429577"/>
                <a:gd name="connsiteX2" fmla="*/ 367474 w 493585"/>
                <a:gd name="connsiteY2" fmla="*/ 202883 h 429577"/>
                <a:gd name="connsiteX3" fmla="*/ 84677 w 493585"/>
                <a:gd name="connsiteY3" fmla="*/ 202883 h 429577"/>
                <a:gd name="connsiteX4" fmla="*/ 12573 w 493585"/>
                <a:gd name="connsiteY4" fmla="*/ 131445 h 429577"/>
                <a:gd name="connsiteX5" fmla="*/ 84677 w 493585"/>
                <a:gd name="connsiteY5" fmla="*/ 60008 h 429577"/>
                <a:gd name="connsiteX6" fmla="*/ 289560 w 493585"/>
                <a:gd name="connsiteY6" fmla="*/ 60008 h 429577"/>
                <a:gd name="connsiteX7" fmla="*/ 343471 w 493585"/>
                <a:gd name="connsiteY7" fmla="*/ 107633 h 429577"/>
                <a:gd name="connsiteX8" fmla="*/ 439674 w 493585"/>
                <a:gd name="connsiteY8" fmla="*/ 107633 h 429577"/>
                <a:gd name="connsiteX9" fmla="*/ 445484 w 493585"/>
                <a:gd name="connsiteY9" fmla="*/ 101917 h 429577"/>
                <a:gd name="connsiteX10" fmla="*/ 445484 w 493585"/>
                <a:gd name="connsiteY10" fmla="*/ 89535 h 429577"/>
                <a:gd name="connsiteX11" fmla="*/ 487775 w 493585"/>
                <a:gd name="connsiteY11" fmla="*/ 89535 h 429577"/>
                <a:gd name="connsiteX12" fmla="*/ 493586 w 493585"/>
                <a:gd name="connsiteY12" fmla="*/ 83820 h 429577"/>
                <a:gd name="connsiteX13" fmla="*/ 493586 w 493585"/>
                <a:gd name="connsiteY13" fmla="*/ 23812 h 429577"/>
                <a:gd name="connsiteX14" fmla="*/ 487775 w 493585"/>
                <a:gd name="connsiteY14" fmla="*/ 18097 h 429577"/>
                <a:gd name="connsiteX15" fmla="*/ 445484 w 493585"/>
                <a:gd name="connsiteY15" fmla="*/ 18097 h 429577"/>
                <a:gd name="connsiteX16" fmla="*/ 445484 w 493585"/>
                <a:gd name="connsiteY16" fmla="*/ 5715 h 429577"/>
                <a:gd name="connsiteX17" fmla="*/ 439674 w 493585"/>
                <a:gd name="connsiteY17" fmla="*/ 0 h 429577"/>
                <a:gd name="connsiteX18" fmla="*/ 343471 w 493585"/>
                <a:gd name="connsiteY18" fmla="*/ 0 h 429577"/>
                <a:gd name="connsiteX19" fmla="*/ 289560 w 493585"/>
                <a:gd name="connsiteY19" fmla="*/ 47625 h 429577"/>
                <a:gd name="connsiteX20" fmla="*/ 84677 w 493585"/>
                <a:gd name="connsiteY20" fmla="*/ 47625 h 429577"/>
                <a:gd name="connsiteX21" fmla="*/ 0 w 493585"/>
                <a:gd name="connsiteY21" fmla="*/ 131445 h 429577"/>
                <a:gd name="connsiteX22" fmla="*/ 84677 w 493585"/>
                <a:gd name="connsiteY22" fmla="*/ 215265 h 429577"/>
                <a:gd name="connsiteX23" fmla="*/ 367474 w 493585"/>
                <a:gd name="connsiteY23" fmla="*/ 215265 h 429577"/>
                <a:gd name="connsiteX24" fmla="*/ 445389 w 493585"/>
                <a:gd name="connsiteY24" fmla="*/ 292418 h 429577"/>
                <a:gd name="connsiteX25" fmla="*/ 367474 w 493585"/>
                <a:gd name="connsiteY25" fmla="*/ 369570 h 429577"/>
                <a:gd name="connsiteX26" fmla="*/ 223171 w 493585"/>
                <a:gd name="connsiteY26" fmla="*/ 369570 h 429577"/>
                <a:gd name="connsiteX27" fmla="*/ 169259 w 493585"/>
                <a:gd name="connsiteY27" fmla="*/ 321945 h 429577"/>
                <a:gd name="connsiteX28" fmla="*/ 73057 w 493585"/>
                <a:gd name="connsiteY28" fmla="*/ 321945 h 429577"/>
                <a:gd name="connsiteX29" fmla="*/ 67246 w 493585"/>
                <a:gd name="connsiteY29" fmla="*/ 327660 h 429577"/>
                <a:gd name="connsiteX30" fmla="*/ 67246 w 493585"/>
                <a:gd name="connsiteY30" fmla="*/ 340043 h 429577"/>
                <a:gd name="connsiteX31" fmla="*/ 24955 w 493585"/>
                <a:gd name="connsiteY31" fmla="*/ 340043 h 429577"/>
                <a:gd name="connsiteX32" fmla="*/ 19145 w 493585"/>
                <a:gd name="connsiteY32" fmla="*/ 345758 h 429577"/>
                <a:gd name="connsiteX33" fmla="*/ 19145 w 493585"/>
                <a:gd name="connsiteY33" fmla="*/ 405765 h 429577"/>
                <a:gd name="connsiteX34" fmla="*/ 24955 w 493585"/>
                <a:gd name="connsiteY34" fmla="*/ 411480 h 429577"/>
                <a:gd name="connsiteX35" fmla="*/ 67246 w 493585"/>
                <a:gd name="connsiteY35" fmla="*/ 411480 h 429577"/>
                <a:gd name="connsiteX36" fmla="*/ 67246 w 493585"/>
                <a:gd name="connsiteY36" fmla="*/ 423862 h 429577"/>
                <a:gd name="connsiteX37" fmla="*/ 73057 w 493585"/>
                <a:gd name="connsiteY37" fmla="*/ 429577 h 429577"/>
                <a:gd name="connsiteX38" fmla="*/ 169259 w 493585"/>
                <a:gd name="connsiteY38" fmla="*/ 429577 h 429577"/>
                <a:gd name="connsiteX39" fmla="*/ 223171 w 493585"/>
                <a:gd name="connsiteY39" fmla="*/ 381952 h 429577"/>
                <a:gd name="connsiteX40" fmla="*/ 367474 w 493585"/>
                <a:gd name="connsiteY40" fmla="*/ 381952 h 429577"/>
                <a:gd name="connsiteX41" fmla="*/ 481965 w 493585"/>
                <a:gd name="connsiteY41" fmla="*/ 30480 h 429577"/>
                <a:gd name="connsiteX42" fmla="*/ 481965 w 493585"/>
                <a:gd name="connsiteY42" fmla="*/ 78105 h 429577"/>
                <a:gd name="connsiteX43" fmla="*/ 445389 w 493585"/>
                <a:gd name="connsiteY43" fmla="*/ 78105 h 429577"/>
                <a:gd name="connsiteX44" fmla="*/ 445389 w 493585"/>
                <a:gd name="connsiteY44" fmla="*/ 30480 h 429577"/>
                <a:gd name="connsiteX45" fmla="*/ 481965 w 493585"/>
                <a:gd name="connsiteY45" fmla="*/ 30480 h 429577"/>
                <a:gd name="connsiteX46" fmla="*/ 343471 w 493585"/>
                <a:gd name="connsiteY46" fmla="*/ 12382 h 429577"/>
                <a:gd name="connsiteX47" fmla="*/ 404050 w 493585"/>
                <a:gd name="connsiteY47" fmla="*/ 12382 h 429577"/>
                <a:gd name="connsiteX48" fmla="*/ 404050 w 493585"/>
                <a:gd name="connsiteY48" fmla="*/ 65723 h 429577"/>
                <a:gd name="connsiteX49" fmla="*/ 409861 w 493585"/>
                <a:gd name="connsiteY49" fmla="*/ 71437 h 429577"/>
                <a:gd name="connsiteX50" fmla="*/ 415671 w 493585"/>
                <a:gd name="connsiteY50" fmla="*/ 65723 h 429577"/>
                <a:gd name="connsiteX51" fmla="*/ 415671 w 493585"/>
                <a:gd name="connsiteY51" fmla="*/ 12382 h 429577"/>
                <a:gd name="connsiteX52" fmla="*/ 433959 w 493585"/>
                <a:gd name="connsiteY52" fmla="*/ 12382 h 429577"/>
                <a:gd name="connsiteX53" fmla="*/ 433959 w 493585"/>
                <a:gd name="connsiteY53" fmla="*/ 96203 h 429577"/>
                <a:gd name="connsiteX54" fmla="*/ 343567 w 493585"/>
                <a:gd name="connsiteY54" fmla="*/ 96203 h 429577"/>
                <a:gd name="connsiteX55" fmla="*/ 301276 w 493585"/>
                <a:gd name="connsiteY55" fmla="*/ 54292 h 429577"/>
                <a:gd name="connsiteX56" fmla="*/ 343471 w 493585"/>
                <a:gd name="connsiteY56" fmla="*/ 12382 h 429577"/>
                <a:gd name="connsiteX57" fmla="*/ 30766 w 493585"/>
                <a:gd name="connsiteY57" fmla="*/ 400050 h 429577"/>
                <a:gd name="connsiteX58" fmla="*/ 30766 w 493585"/>
                <a:gd name="connsiteY58" fmla="*/ 352425 h 429577"/>
                <a:gd name="connsiteX59" fmla="*/ 67342 w 493585"/>
                <a:gd name="connsiteY59" fmla="*/ 352425 h 429577"/>
                <a:gd name="connsiteX60" fmla="*/ 67342 w 493585"/>
                <a:gd name="connsiteY60" fmla="*/ 400050 h 429577"/>
                <a:gd name="connsiteX61" fmla="*/ 30766 w 493585"/>
                <a:gd name="connsiteY61" fmla="*/ 400050 h 429577"/>
                <a:gd name="connsiteX62" fmla="*/ 169354 w 493585"/>
                <a:gd name="connsiteY62" fmla="*/ 417195 h 429577"/>
                <a:gd name="connsiteX63" fmla="*/ 78962 w 493585"/>
                <a:gd name="connsiteY63" fmla="*/ 417195 h 429577"/>
                <a:gd name="connsiteX64" fmla="*/ 78962 w 493585"/>
                <a:gd name="connsiteY64" fmla="*/ 333375 h 429577"/>
                <a:gd name="connsiteX65" fmla="*/ 97250 w 493585"/>
                <a:gd name="connsiteY65" fmla="*/ 333375 h 429577"/>
                <a:gd name="connsiteX66" fmla="*/ 97250 w 493585"/>
                <a:gd name="connsiteY66" fmla="*/ 386715 h 429577"/>
                <a:gd name="connsiteX67" fmla="*/ 103061 w 493585"/>
                <a:gd name="connsiteY67" fmla="*/ 392430 h 429577"/>
                <a:gd name="connsiteX68" fmla="*/ 108871 w 493585"/>
                <a:gd name="connsiteY68" fmla="*/ 386715 h 429577"/>
                <a:gd name="connsiteX69" fmla="*/ 108871 w 493585"/>
                <a:gd name="connsiteY69" fmla="*/ 333375 h 429577"/>
                <a:gd name="connsiteX70" fmla="*/ 169450 w 493585"/>
                <a:gd name="connsiteY70" fmla="*/ 333375 h 429577"/>
                <a:gd name="connsiteX71" fmla="*/ 211741 w 493585"/>
                <a:gd name="connsiteY71" fmla="*/ 375285 h 429577"/>
                <a:gd name="connsiteX72" fmla="*/ 169354 w 493585"/>
                <a:gd name="connsiteY72" fmla="*/ 417195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93585" h="429577">
                  <a:moveTo>
                    <a:pt x="367474" y="381952"/>
                  </a:moveTo>
                  <a:cubicBezTo>
                    <a:pt x="417481" y="381952"/>
                    <a:pt x="457867" y="341948"/>
                    <a:pt x="457867" y="292418"/>
                  </a:cubicBezTo>
                  <a:cubicBezTo>
                    <a:pt x="457867" y="242887"/>
                    <a:pt x="417481" y="202883"/>
                    <a:pt x="367474" y="202883"/>
                  </a:cubicBezTo>
                  <a:lnTo>
                    <a:pt x="84677" y="202883"/>
                  </a:lnTo>
                  <a:cubicBezTo>
                    <a:pt x="45244" y="202883"/>
                    <a:pt x="12573" y="170498"/>
                    <a:pt x="12573" y="131445"/>
                  </a:cubicBezTo>
                  <a:cubicBezTo>
                    <a:pt x="12573" y="92392"/>
                    <a:pt x="45244" y="60008"/>
                    <a:pt x="84677" y="60008"/>
                  </a:cubicBezTo>
                  <a:lnTo>
                    <a:pt x="289560" y="60008"/>
                  </a:lnTo>
                  <a:cubicBezTo>
                    <a:pt x="292418" y="86678"/>
                    <a:pt x="315563" y="107633"/>
                    <a:pt x="343471" y="107633"/>
                  </a:cubicBezTo>
                  <a:lnTo>
                    <a:pt x="439674" y="107633"/>
                  </a:lnTo>
                  <a:cubicBezTo>
                    <a:pt x="442531" y="107633"/>
                    <a:pt x="445484" y="104775"/>
                    <a:pt x="445484" y="101917"/>
                  </a:cubicBezTo>
                  <a:lnTo>
                    <a:pt x="445484" y="89535"/>
                  </a:lnTo>
                  <a:lnTo>
                    <a:pt x="487775" y="89535"/>
                  </a:lnTo>
                  <a:cubicBezTo>
                    <a:pt x="490633" y="89535"/>
                    <a:pt x="493586" y="86678"/>
                    <a:pt x="493586" y="83820"/>
                  </a:cubicBezTo>
                  <a:lnTo>
                    <a:pt x="493586" y="23812"/>
                  </a:lnTo>
                  <a:cubicBezTo>
                    <a:pt x="493586" y="20955"/>
                    <a:pt x="490728" y="18097"/>
                    <a:pt x="487775" y="18097"/>
                  </a:cubicBezTo>
                  <a:lnTo>
                    <a:pt x="445484" y="18097"/>
                  </a:lnTo>
                  <a:lnTo>
                    <a:pt x="445484" y="5715"/>
                  </a:lnTo>
                  <a:cubicBezTo>
                    <a:pt x="445484" y="2857"/>
                    <a:pt x="442627" y="0"/>
                    <a:pt x="439674" y="0"/>
                  </a:cubicBezTo>
                  <a:lnTo>
                    <a:pt x="343471" y="0"/>
                  </a:lnTo>
                  <a:cubicBezTo>
                    <a:pt x="315563" y="0"/>
                    <a:pt x="292513" y="20955"/>
                    <a:pt x="289560" y="47625"/>
                  </a:cubicBezTo>
                  <a:lnTo>
                    <a:pt x="84677" y="47625"/>
                  </a:lnTo>
                  <a:cubicBezTo>
                    <a:pt x="38481" y="47625"/>
                    <a:pt x="0" y="84773"/>
                    <a:pt x="0" y="131445"/>
                  </a:cubicBezTo>
                  <a:cubicBezTo>
                    <a:pt x="0" y="178117"/>
                    <a:pt x="37529" y="215265"/>
                    <a:pt x="84677" y="215265"/>
                  </a:cubicBezTo>
                  <a:lnTo>
                    <a:pt x="367474" y="215265"/>
                  </a:lnTo>
                  <a:cubicBezTo>
                    <a:pt x="410718" y="215265"/>
                    <a:pt x="445389" y="249555"/>
                    <a:pt x="445389" y="292418"/>
                  </a:cubicBezTo>
                  <a:cubicBezTo>
                    <a:pt x="445389" y="335280"/>
                    <a:pt x="410718" y="369570"/>
                    <a:pt x="367474" y="369570"/>
                  </a:cubicBezTo>
                  <a:lnTo>
                    <a:pt x="223171" y="369570"/>
                  </a:lnTo>
                  <a:cubicBezTo>
                    <a:pt x="220313" y="342900"/>
                    <a:pt x="197168" y="321945"/>
                    <a:pt x="169259" y="321945"/>
                  </a:cubicBezTo>
                  <a:lnTo>
                    <a:pt x="73057" y="321945"/>
                  </a:lnTo>
                  <a:cubicBezTo>
                    <a:pt x="70199" y="321945"/>
                    <a:pt x="67246" y="324803"/>
                    <a:pt x="67246" y="327660"/>
                  </a:cubicBezTo>
                  <a:lnTo>
                    <a:pt x="67246" y="340043"/>
                  </a:lnTo>
                  <a:lnTo>
                    <a:pt x="24955" y="340043"/>
                  </a:lnTo>
                  <a:cubicBezTo>
                    <a:pt x="22098" y="340043"/>
                    <a:pt x="19145" y="342900"/>
                    <a:pt x="19145" y="345758"/>
                  </a:cubicBezTo>
                  <a:lnTo>
                    <a:pt x="19145" y="405765"/>
                  </a:lnTo>
                  <a:cubicBezTo>
                    <a:pt x="19145" y="408623"/>
                    <a:pt x="22003" y="411480"/>
                    <a:pt x="24955" y="411480"/>
                  </a:cubicBezTo>
                  <a:lnTo>
                    <a:pt x="67246" y="411480"/>
                  </a:lnTo>
                  <a:lnTo>
                    <a:pt x="67246" y="423862"/>
                  </a:lnTo>
                  <a:cubicBezTo>
                    <a:pt x="67246" y="426720"/>
                    <a:pt x="70104" y="429577"/>
                    <a:pt x="73057" y="429577"/>
                  </a:cubicBezTo>
                  <a:lnTo>
                    <a:pt x="169259" y="429577"/>
                  </a:lnTo>
                  <a:cubicBezTo>
                    <a:pt x="197168" y="429577"/>
                    <a:pt x="220218" y="408623"/>
                    <a:pt x="223171" y="381952"/>
                  </a:cubicBezTo>
                  <a:lnTo>
                    <a:pt x="367474" y="381952"/>
                  </a:lnTo>
                  <a:close/>
                  <a:moveTo>
                    <a:pt x="481965" y="30480"/>
                  </a:moveTo>
                  <a:lnTo>
                    <a:pt x="481965" y="78105"/>
                  </a:lnTo>
                  <a:lnTo>
                    <a:pt x="445389" y="78105"/>
                  </a:lnTo>
                  <a:lnTo>
                    <a:pt x="445389" y="30480"/>
                  </a:lnTo>
                  <a:lnTo>
                    <a:pt x="481965" y="30480"/>
                  </a:lnTo>
                  <a:close/>
                  <a:moveTo>
                    <a:pt x="343471" y="12382"/>
                  </a:moveTo>
                  <a:lnTo>
                    <a:pt x="404050" y="12382"/>
                  </a:lnTo>
                  <a:lnTo>
                    <a:pt x="404050" y="65723"/>
                  </a:lnTo>
                  <a:cubicBezTo>
                    <a:pt x="404050" y="68580"/>
                    <a:pt x="406908" y="71437"/>
                    <a:pt x="409861" y="71437"/>
                  </a:cubicBezTo>
                  <a:cubicBezTo>
                    <a:pt x="412718" y="71437"/>
                    <a:pt x="415671" y="68580"/>
                    <a:pt x="415671" y="65723"/>
                  </a:cubicBezTo>
                  <a:lnTo>
                    <a:pt x="415671" y="12382"/>
                  </a:lnTo>
                  <a:lnTo>
                    <a:pt x="433959" y="12382"/>
                  </a:lnTo>
                  <a:cubicBezTo>
                    <a:pt x="433959" y="38100"/>
                    <a:pt x="433959" y="69533"/>
                    <a:pt x="433959" y="96203"/>
                  </a:cubicBezTo>
                  <a:lnTo>
                    <a:pt x="343567" y="96203"/>
                  </a:lnTo>
                  <a:cubicBezTo>
                    <a:pt x="320516" y="96203"/>
                    <a:pt x="301276" y="77153"/>
                    <a:pt x="301276" y="54292"/>
                  </a:cubicBezTo>
                  <a:cubicBezTo>
                    <a:pt x="301085" y="31433"/>
                    <a:pt x="320326" y="12382"/>
                    <a:pt x="343471" y="12382"/>
                  </a:cubicBezTo>
                  <a:close/>
                  <a:moveTo>
                    <a:pt x="30766" y="400050"/>
                  </a:moveTo>
                  <a:lnTo>
                    <a:pt x="30766" y="352425"/>
                  </a:lnTo>
                  <a:lnTo>
                    <a:pt x="67342" y="352425"/>
                  </a:lnTo>
                  <a:lnTo>
                    <a:pt x="67342" y="400050"/>
                  </a:lnTo>
                  <a:lnTo>
                    <a:pt x="30766" y="400050"/>
                  </a:lnTo>
                  <a:close/>
                  <a:moveTo>
                    <a:pt x="169354" y="417195"/>
                  </a:moveTo>
                  <a:lnTo>
                    <a:pt x="78962" y="417195"/>
                  </a:lnTo>
                  <a:cubicBezTo>
                    <a:pt x="78962" y="409575"/>
                    <a:pt x="78962" y="357187"/>
                    <a:pt x="78962" y="333375"/>
                  </a:cubicBezTo>
                  <a:lnTo>
                    <a:pt x="97250" y="333375"/>
                  </a:lnTo>
                  <a:lnTo>
                    <a:pt x="97250" y="386715"/>
                  </a:lnTo>
                  <a:cubicBezTo>
                    <a:pt x="97250" y="389573"/>
                    <a:pt x="100108" y="392430"/>
                    <a:pt x="103061" y="392430"/>
                  </a:cubicBezTo>
                  <a:cubicBezTo>
                    <a:pt x="105918" y="392430"/>
                    <a:pt x="108871" y="389573"/>
                    <a:pt x="108871" y="386715"/>
                  </a:cubicBezTo>
                  <a:lnTo>
                    <a:pt x="108871" y="333375"/>
                  </a:lnTo>
                  <a:lnTo>
                    <a:pt x="169450" y="333375"/>
                  </a:lnTo>
                  <a:cubicBezTo>
                    <a:pt x="192500" y="333375"/>
                    <a:pt x="211741" y="352425"/>
                    <a:pt x="211741" y="375285"/>
                  </a:cubicBezTo>
                  <a:cubicBezTo>
                    <a:pt x="211646" y="398145"/>
                    <a:pt x="192405" y="417195"/>
                    <a:pt x="169354" y="417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587F8AE-ECF2-F649-007A-BFD843A4F3BD}"/>
                </a:ext>
              </a:extLst>
            </p:cNvPr>
            <p:cNvSpPr/>
            <p:nvPr/>
          </p:nvSpPr>
          <p:spPr>
            <a:xfrm>
              <a:off x="7080123" y="2564130"/>
              <a:ext cx="96202" cy="95250"/>
            </a:xfrm>
            <a:custGeom>
              <a:avLst/>
              <a:gdLst>
                <a:gd name="connsiteX0" fmla="*/ 48101 w 96202"/>
                <a:gd name="connsiteY0" fmla="*/ 95250 h 95250"/>
                <a:gd name="connsiteX1" fmla="*/ 96203 w 96202"/>
                <a:gd name="connsiteY1" fmla="*/ 47625 h 95250"/>
                <a:gd name="connsiteX2" fmla="*/ 48101 w 96202"/>
                <a:gd name="connsiteY2" fmla="*/ 0 h 95250"/>
                <a:gd name="connsiteX3" fmla="*/ 0 w 96202"/>
                <a:gd name="connsiteY3" fmla="*/ 47625 h 95250"/>
                <a:gd name="connsiteX4" fmla="*/ 48101 w 96202"/>
                <a:gd name="connsiteY4" fmla="*/ 95250 h 95250"/>
                <a:gd name="connsiteX5" fmla="*/ 48101 w 96202"/>
                <a:gd name="connsiteY5" fmla="*/ 11430 h 95250"/>
                <a:gd name="connsiteX6" fmla="*/ 84677 w 96202"/>
                <a:gd name="connsiteY6" fmla="*/ 47625 h 95250"/>
                <a:gd name="connsiteX7" fmla="*/ 48101 w 96202"/>
                <a:gd name="connsiteY7" fmla="*/ 83820 h 95250"/>
                <a:gd name="connsiteX8" fmla="*/ 11525 w 96202"/>
                <a:gd name="connsiteY8" fmla="*/ 47625 h 95250"/>
                <a:gd name="connsiteX9" fmla="*/ 48101 w 96202"/>
                <a:gd name="connsiteY9" fmla="*/ 1143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95250"/>
                  </a:move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5057" y="0"/>
                    <a:pt x="48101" y="0"/>
                  </a:cubicBez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lose/>
                  <a:moveTo>
                    <a:pt x="48101" y="11430"/>
                  </a:moveTo>
                  <a:cubicBezTo>
                    <a:pt x="68294" y="11430"/>
                    <a:pt x="84677" y="27622"/>
                    <a:pt x="84677" y="47625"/>
                  </a:cubicBezTo>
                  <a:cubicBezTo>
                    <a:pt x="84677" y="67627"/>
                    <a:pt x="68294" y="83820"/>
                    <a:pt x="48101" y="83820"/>
                  </a:cubicBezTo>
                  <a:cubicBezTo>
                    <a:pt x="27908" y="83820"/>
                    <a:pt x="11525" y="67627"/>
                    <a:pt x="11525" y="47625"/>
                  </a:cubicBezTo>
                  <a:cubicBezTo>
                    <a:pt x="11525" y="27622"/>
                    <a:pt x="27908" y="11430"/>
                    <a:pt x="48101" y="1143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3262A45-36B2-3F69-E478-06C0646CB67C}"/>
                </a:ext>
              </a:extLst>
            </p:cNvPr>
            <p:cNvSpPr/>
            <p:nvPr/>
          </p:nvSpPr>
          <p:spPr>
            <a:xfrm>
              <a:off x="7476363" y="3016567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  <a:gd name="connsiteX5" fmla="*/ 36576 w 73151"/>
                <a:gd name="connsiteY5" fmla="*/ 59055 h 72390"/>
                <a:gd name="connsiteX6" fmla="*/ 12478 w 73151"/>
                <a:gd name="connsiteY6" fmla="*/ 35243 h 72390"/>
                <a:gd name="connsiteX7" fmla="*/ 36576 w 73151"/>
                <a:gd name="connsiteY7" fmla="*/ 11430 h 72390"/>
                <a:gd name="connsiteX8" fmla="*/ 60579 w 73151"/>
                <a:gd name="connsiteY8" fmla="*/ 35243 h 72390"/>
                <a:gd name="connsiteX9" fmla="*/ 36576 w 73151"/>
                <a:gd name="connsiteY9" fmla="*/ 59055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5816" y="0"/>
                    <a:pt x="36576" y="0"/>
                  </a:cubicBezTo>
                  <a:close/>
                  <a:moveTo>
                    <a:pt x="36576" y="59055"/>
                  </a:moveTo>
                  <a:cubicBezTo>
                    <a:pt x="23146" y="59055"/>
                    <a:pt x="12478" y="48578"/>
                    <a:pt x="12478" y="35243"/>
                  </a:cubicBezTo>
                  <a:cubicBezTo>
                    <a:pt x="12478" y="21908"/>
                    <a:pt x="23050" y="11430"/>
                    <a:pt x="36576" y="11430"/>
                  </a:cubicBezTo>
                  <a:cubicBezTo>
                    <a:pt x="50006" y="11430"/>
                    <a:pt x="60579" y="21908"/>
                    <a:pt x="60579" y="35243"/>
                  </a:cubicBezTo>
                  <a:cubicBezTo>
                    <a:pt x="60674" y="48578"/>
                    <a:pt x="49149" y="59055"/>
                    <a:pt x="36576" y="590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E27894-0CD3-3D76-227D-50D759305F97}"/>
                </a:ext>
              </a:extLst>
            </p:cNvPr>
            <p:cNvSpPr/>
            <p:nvPr/>
          </p:nvSpPr>
          <p:spPr>
            <a:xfrm>
              <a:off x="7537037" y="2767012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7BCE4AD-5B88-8A8A-5718-3172F15889D1}"/>
                </a:ext>
              </a:extLst>
            </p:cNvPr>
            <p:cNvSpPr/>
            <p:nvPr/>
          </p:nvSpPr>
          <p:spPr>
            <a:xfrm>
              <a:off x="7242619" y="2737485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B98272-42DA-67AB-0D63-3230D2B68CC0}"/>
                </a:ext>
              </a:extLst>
            </p:cNvPr>
            <p:cNvSpPr/>
            <p:nvPr/>
          </p:nvSpPr>
          <p:spPr>
            <a:xfrm>
              <a:off x="7512939" y="2590800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D01B85E-44A7-D111-7CC8-7A03922F7635}"/>
                </a:ext>
              </a:extLst>
            </p:cNvPr>
            <p:cNvSpPr/>
            <p:nvPr/>
          </p:nvSpPr>
          <p:spPr>
            <a:xfrm>
              <a:off x="7206138" y="2570797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F42BB95-9A78-E2F2-B34B-CC8747E97F1F}"/>
                </a:ext>
              </a:extLst>
            </p:cNvPr>
            <p:cNvSpPr/>
            <p:nvPr/>
          </p:nvSpPr>
          <p:spPr>
            <a:xfrm>
              <a:off x="7061834" y="2880360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1805D18-A5A2-9339-8C78-37CC26F594CE}"/>
                </a:ext>
              </a:extLst>
            </p:cNvPr>
            <p:cNvSpPr/>
            <p:nvPr/>
          </p:nvSpPr>
          <p:spPr>
            <a:xfrm>
              <a:off x="7416736" y="306419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F11E19-5E78-B8F4-C3DB-61DB38BFA6C0}"/>
                </a:ext>
              </a:extLst>
            </p:cNvPr>
            <p:cNvSpPr/>
            <p:nvPr/>
          </p:nvSpPr>
          <p:spPr>
            <a:xfrm>
              <a:off x="7085838" y="3070860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DE1EECF-8C8C-03CC-6F64-DA6F8447C0C6}"/>
                </a:ext>
              </a:extLst>
            </p:cNvPr>
            <p:cNvSpPr/>
            <p:nvPr/>
          </p:nvSpPr>
          <p:spPr>
            <a:xfrm>
              <a:off x="7524464" y="2968942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aphic 175">
            <a:extLst>
              <a:ext uri="{FF2B5EF4-FFF2-40B4-BE49-F238E27FC236}">
                <a16:creationId xmlns:a16="http://schemas.microsoft.com/office/drawing/2014/main" id="{5A93AD8F-58CE-C261-3D22-E3CEAACD5BD2}"/>
              </a:ext>
            </a:extLst>
          </p:cNvPr>
          <p:cNvGrpSpPr/>
          <p:nvPr/>
        </p:nvGrpSpPr>
        <p:grpSpPr>
          <a:xfrm>
            <a:off x="6747767" y="4573146"/>
            <a:ext cx="432630" cy="403736"/>
            <a:chOff x="2468201" y="3567574"/>
            <a:chExt cx="690228" cy="644131"/>
          </a:xfrm>
          <a:solidFill>
            <a:srgbClr val="000000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53DA754-369A-A7E2-DD23-0DBB99A7B36F}"/>
                </a:ext>
              </a:extLst>
            </p:cNvPr>
            <p:cNvSpPr/>
            <p:nvPr/>
          </p:nvSpPr>
          <p:spPr>
            <a:xfrm>
              <a:off x="2692909" y="3735982"/>
              <a:ext cx="218562" cy="216349"/>
            </a:xfrm>
            <a:custGeom>
              <a:avLst/>
              <a:gdLst>
                <a:gd name="connsiteX0" fmla="*/ 109281 w 218562"/>
                <a:gd name="connsiteY0" fmla="*/ 0 h 216349"/>
                <a:gd name="connsiteX1" fmla="*/ 0 w 218562"/>
                <a:gd name="connsiteY1" fmla="*/ 108175 h 216349"/>
                <a:gd name="connsiteX2" fmla="*/ 109281 w 218562"/>
                <a:gd name="connsiteY2" fmla="*/ 216350 h 216349"/>
                <a:gd name="connsiteX3" fmla="*/ 218562 w 218562"/>
                <a:gd name="connsiteY3" fmla="*/ 108175 h 216349"/>
                <a:gd name="connsiteX4" fmla="*/ 109281 w 218562"/>
                <a:gd name="connsiteY4" fmla="*/ 0 h 216349"/>
                <a:gd name="connsiteX5" fmla="*/ 109281 w 218562"/>
                <a:gd name="connsiteY5" fmla="*/ 200369 h 216349"/>
                <a:gd name="connsiteX6" fmla="*/ 16226 w 218562"/>
                <a:gd name="connsiteY6" fmla="*/ 108175 h 216349"/>
                <a:gd name="connsiteX7" fmla="*/ 109281 w 218562"/>
                <a:gd name="connsiteY7" fmla="*/ 15980 h 216349"/>
                <a:gd name="connsiteX8" fmla="*/ 202336 w 218562"/>
                <a:gd name="connsiteY8" fmla="*/ 108175 h 216349"/>
                <a:gd name="connsiteX9" fmla="*/ 109281 w 218562"/>
                <a:gd name="connsiteY9" fmla="*/ 200369 h 21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562" h="216349">
                  <a:moveTo>
                    <a:pt x="109281" y="0"/>
                  </a:moveTo>
                  <a:cubicBezTo>
                    <a:pt x="49662" y="0"/>
                    <a:pt x="0" y="47941"/>
                    <a:pt x="0" y="108175"/>
                  </a:cubicBezTo>
                  <a:cubicBezTo>
                    <a:pt x="0" y="168408"/>
                    <a:pt x="48433" y="216350"/>
                    <a:pt x="109281" y="216350"/>
                  </a:cubicBezTo>
                  <a:cubicBezTo>
                    <a:pt x="170129" y="216350"/>
                    <a:pt x="218562" y="168408"/>
                    <a:pt x="218562" y="108175"/>
                  </a:cubicBezTo>
                  <a:cubicBezTo>
                    <a:pt x="217210" y="47941"/>
                    <a:pt x="168777" y="0"/>
                    <a:pt x="109281" y="0"/>
                  </a:cubicBezTo>
                  <a:close/>
                  <a:moveTo>
                    <a:pt x="109281" y="200369"/>
                  </a:moveTo>
                  <a:cubicBezTo>
                    <a:pt x="58390" y="200369"/>
                    <a:pt x="16226" y="158574"/>
                    <a:pt x="16226" y="108175"/>
                  </a:cubicBezTo>
                  <a:cubicBezTo>
                    <a:pt x="16226" y="57775"/>
                    <a:pt x="58390" y="15980"/>
                    <a:pt x="109281" y="15980"/>
                  </a:cubicBezTo>
                  <a:cubicBezTo>
                    <a:pt x="160172" y="15980"/>
                    <a:pt x="202336" y="57775"/>
                    <a:pt x="202336" y="108175"/>
                  </a:cubicBezTo>
                  <a:cubicBezTo>
                    <a:pt x="202336" y="158574"/>
                    <a:pt x="160172" y="200369"/>
                    <a:pt x="109281" y="200369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5A2E12E-EEAF-9561-22CD-E919486E8133}"/>
                </a:ext>
              </a:extLst>
            </p:cNvPr>
            <p:cNvSpPr/>
            <p:nvPr/>
          </p:nvSpPr>
          <p:spPr>
            <a:xfrm>
              <a:off x="2747611" y="3790070"/>
              <a:ext cx="109158" cy="108174"/>
            </a:xfrm>
            <a:custGeom>
              <a:avLst/>
              <a:gdLst>
                <a:gd name="connsiteX0" fmla="*/ 54579 w 109158"/>
                <a:gd name="connsiteY0" fmla="*/ 0 h 108174"/>
                <a:gd name="connsiteX1" fmla="*/ 0 w 109158"/>
                <a:gd name="connsiteY1" fmla="*/ 54087 h 108174"/>
                <a:gd name="connsiteX2" fmla="*/ 54579 w 109158"/>
                <a:gd name="connsiteY2" fmla="*/ 108175 h 108174"/>
                <a:gd name="connsiteX3" fmla="*/ 109158 w 109158"/>
                <a:gd name="connsiteY3" fmla="*/ 54087 h 108174"/>
                <a:gd name="connsiteX4" fmla="*/ 54579 w 109158"/>
                <a:gd name="connsiteY4" fmla="*/ 0 h 108174"/>
                <a:gd name="connsiteX5" fmla="*/ 61955 w 109158"/>
                <a:gd name="connsiteY5" fmla="*/ 79902 h 108174"/>
                <a:gd name="connsiteX6" fmla="*/ 69453 w 109158"/>
                <a:gd name="connsiteY6" fmla="*/ 72526 h 108174"/>
                <a:gd name="connsiteX7" fmla="*/ 76952 w 109158"/>
                <a:gd name="connsiteY7" fmla="*/ 79902 h 108174"/>
                <a:gd name="connsiteX8" fmla="*/ 69453 w 109158"/>
                <a:gd name="connsiteY8" fmla="*/ 87277 h 108174"/>
                <a:gd name="connsiteX9" fmla="*/ 61955 w 109158"/>
                <a:gd name="connsiteY9" fmla="*/ 79902 h 108174"/>
                <a:gd name="connsiteX10" fmla="*/ 89244 w 109158"/>
                <a:gd name="connsiteY10" fmla="*/ 67609 h 108174"/>
                <a:gd name="connsiteX11" fmla="*/ 69330 w 109158"/>
                <a:gd name="connsiteY11" fmla="*/ 56546 h 108174"/>
                <a:gd name="connsiteX12" fmla="*/ 49416 w 109158"/>
                <a:gd name="connsiteY12" fmla="*/ 90965 h 108174"/>
                <a:gd name="connsiteX13" fmla="*/ 14628 w 109158"/>
                <a:gd name="connsiteY13" fmla="*/ 52858 h 108174"/>
                <a:gd name="connsiteX14" fmla="*/ 53104 w 109158"/>
                <a:gd name="connsiteY14" fmla="*/ 14751 h 108174"/>
                <a:gd name="connsiteX15" fmla="*/ 91580 w 109158"/>
                <a:gd name="connsiteY15" fmla="*/ 52858 h 108174"/>
                <a:gd name="connsiteX16" fmla="*/ 89244 w 109158"/>
                <a:gd name="connsiteY16" fmla="*/ 67609 h 10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158" h="108174">
                  <a:moveTo>
                    <a:pt x="54579" y="0"/>
                  </a:moveTo>
                  <a:cubicBezTo>
                    <a:pt x="24831" y="0"/>
                    <a:pt x="0" y="24585"/>
                    <a:pt x="0" y="54087"/>
                  </a:cubicBezTo>
                  <a:cubicBezTo>
                    <a:pt x="0" y="83590"/>
                    <a:pt x="24831" y="108175"/>
                    <a:pt x="54579" y="108175"/>
                  </a:cubicBezTo>
                  <a:cubicBezTo>
                    <a:pt x="84327" y="108175"/>
                    <a:pt x="109158" y="83590"/>
                    <a:pt x="109158" y="54087"/>
                  </a:cubicBezTo>
                  <a:cubicBezTo>
                    <a:pt x="107929" y="24585"/>
                    <a:pt x="84327" y="0"/>
                    <a:pt x="54579" y="0"/>
                  </a:cubicBezTo>
                  <a:close/>
                  <a:moveTo>
                    <a:pt x="61955" y="79902"/>
                  </a:moveTo>
                  <a:cubicBezTo>
                    <a:pt x="61955" y="76214"/>
                    <a:pt x="65642" y="72526"/>
                    <a:pt x="69453" y="72526"/>
                  </a:cubicBezTo>
                  <a:cubicBezTo>
                    <a:pt x="73141" y="72526"/>
                    <a:pt x="76952" y="76214"/>
                    <a:pt x="76952" y="79902"/>
                  </a:cubicBezTo>
                  <a:cubicBezTo>
                    <a:pt x="76952" y="83590"/>
                    <a:pt x="73264" y="87277"/>
                    <a:pt x="69453" y="87277"/>
                  </a:cubicBezTo>
                  <a:cubicBezTo>
                    <a:pt x="65642" y="87277"/>
                    <a:pt x="61955" y="83590"/>
                    <a:pt x="61955" y="79902"/>
                  </a:cubicBezTo>
                  <a:close/>
                  <a:moveTo>
                    <a:pt x="89244" y="67609"/>
                  </a:moveTo>
                  <a:cubicBezTo>
                    <a:pt x="85556" y="61463"/>
                    <a:pt x="78058" y="56546"/>
                    <a:pt x="69330" y="56546"/>
                  </a:cubicBezTo>
                  <a:cubicBezTo>
                    <a:pt x="50646" y="56546"/>
                    <a:pt x="39582" y="76214"/>
                    <a:pt x="49416" y="90965"/>
                  </a:cubicBezTo>
                  <a:cubicBezTo>
                    <a:pt x="29502" y="88507"/>
                    <a:pt x="14628" y="72526"/>
                    <a:pt x="14628" y="52858"/>
                  </a:cubicBezTo>
                  <a:cubicBezTo>
                    <a:pt x="14628" y="31961"/>
                    <a:pt x="31961" y="14751"/>
                    <a:pt x="53104" y="14751"/>
                  </a:cubicBezTo>
                  <a:cubicBezTo>
                    <a:pt x="74247" y="14751"/>
                    <a:pt x="91580" y="31961"/>
                    <a:pt x="91580" y="52858"/>
                  </a:cubicBezTo>
                  <a:cubicBezTo>
                    <a:pt x="93055" y="59004"/>
                    <a:pt x="91703" y="63921"/>
                    <a:pt x="89244" y="67609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7FFBD83-A68B-01AE-3543-0C9F80065BD9}"/>
                </a:ext>
              </a:extLst>
            </p:cNvPr>
            <p:cNvSpPr/>
            <p:nvPr/>
          </p:nvSpPr>
          <p:spPr>
            <a:xfrm>
              <a:off x="2568754" y="3613056"/>
              <a:ext cx="466872" cy="462201"/>
            </a:xfrm>
            <a:custGeom>
              <a:avLst/>
              <a:gdLst>
                <a:gd name="connsiteX0" fmla="*/ 0 w 466872"/>
                <a:gd name="connsiteY0" fmla="*/ 231101 h 462201"/>
                <a:gd name="connsiteX1" fmla="*/ 233436 w 466872"/>
                <a:gd name="connsiteY1" fmla="*/ 462201 h 462201"/>
                <a:gd name="connsiteX2" fmla="*/ 466873 w 466872"/>
                <a:gd name="connsiteY2" fmla="*/ 231101 h 462201"/>
                <a:gd name="connsiteX3" fmla="*/ 233436 w 466872"/>
                <a:gd name="connsiteY3" fmla="*/ 0 h 462201"/>
                <a:gd name="connsiteX4" fmla="*/ 0 w 466872"/>
                <a:gd name="connsiteY4" fmla="*/ 231101 h 462201"/>
                <a:gd name="connsiteX5" fmla="*/ 233436 w 466872"/>
                <a:gd name="connsiteY5" fmla="*/ 15980 h 462201"/>
                <a:gd name="connsiteX6" fmla="*/ 450646 w 466872"/>
                <a:gd name="connsiteY6" fmla="*/ 231101 h 462201"/>
                <a:gd name="connsiteX7" fmla="*/ 233436 w 466872"/>
                <a:gd name="connsiteY7" fmla="*/ 446221 h 462201"/>
                <a:gd name="connsiteX8" fmla="*/ 16226 w 466872"/>
                <a:gd name="connsiteY8" fmla="*/ 231101 h 462201"/>
                <a:gd name="connsiteX9" fmla="*/ 233436 w 466872"/>
                <a:gd name="connsiteY9" fmla="*/ 15980 h 4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872" h="462201">
                  <a:moveTo>
                    <a:pt x="0" y="231101"/>
                  </a:moveTo>
                  <a:cubicBezTo>
                    <a:pt x="0" y="357714"/>
                    <a:pt x="104241" y="462201"/>
                    <a:pt x="233436" y="462201"/>
                  </a:cubicBezTo>
                  <a:cubicBezTo>
                    <a:pt x="362508" y="462201"/>
                    <a:pt x="466873" y="358944"/>
                    <a:pt x="466873" y="231101"/>
                  </a:cubicBezTo>
                  <a:cubicBezTo>
                    <a:pt x="466873" y="103258"/>
                    <a:pt x="362631" y="0"/>
                    <a:pt x="233436" y="0"/>
                  </a:cubicBezTo>
                  <a:cubicBezTo>
                    <a:pt x="104241" y="0"/>
                    <a:pt x="0" y="103258"/>
                    <a:pt x="0" y="231101"/>
                  </a:cubicBezTo>
                  <a:close/>
                  <a:moveTo>
                    <a:pt x="233436" y="15980"/>
                  </a:moveTo>
                  <a:cubicBezTo>
                    <a:pt x="352674" y="15980"/>
                    <a:pt x="450646" y="113092"/>
                    <a:pt x="450646" y="231101"/>
                  </a:cubicBezTo>
                  <a:cubicBezTo>
                    <a:pt x="450646" y="349110"/>
                    <a:pt x="352551" y="446221"/>
                    <a:pt x="233436" y="446221"/>
                  </a:cubicBezTo>
                  <a:cubicBezTo>
                    <a:pt x="114198" y="446221"/>
                    <a:pt x="16226" y="349110"/>
                    <a:pt x="16226" y="231101"/>
                  </a:cubicBezTo>
                  <a:cubicBezTo>
                    <a:pt x="16103" y="113092"/>
                    <a:pt x="112969" y="15980"/>
                    <a:pt x="233436" y="1598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0A70A41-3B4E-5ED1-466F-54648C97A02F}"/>
                </a:ext>
              </a:extLst>
            </p:cNvPr>
            <p:cNvSpPr/>
            <p:nvPr/>
          </p:nvSpPr>
          <p:spPr>
            <a:xfrm>
              <a:off x="2614851" y="3659768"/>
              <a:ext cx="372465" cy="191764"/>
            </a:xfrm>
            <a:custGeom>
              <a:avLst/>
              <a:gdLst>
                <a:gd name="connsiteX0" fmla="*/ 8482 w 372465"/>
                <a:gd name="connsiteY0" fmla="*/ 191764 h 191764"/>
                <a:gd name="connsiteX1" fmla="*/ 15980 w 372465"/>
                <a:gd name="connsiteY1" fmla="*/ 184389 h 191764"/>
                <a:gd name="connsiteX2" fmla="*/ 187339 w 372465"/>
                <a:gd name="connsiteY2" fmla="*/ 14751 h 191764"/>
                <a:gd name="connsiteX3" fmla="*/ 357469 w 372465"/>
                <a:gd name="connsiteY3" fmla="*/ 184389 h 191764"/>
                <a:gd name="connsiteX4" fmla="*/ 364967 w 372465"/>
                <a:gd name="connsiteY4" fmla="*/ 191764 h 191764"/>
                <a:gd name="connsiteX5" fmla="*/ 372465 w 372465"/>
                <a:gd name="connsiteY5" fmla="*/ 184389 h 191764"/>
                <a:gd name="connsiteX6" fmla="*/ 186233 w 372465"/>
                <a:gd name="connsiteY6" fmla="*/ 0 h 191764"/>
                <a:gd name="connsiteX7" fmla="*/ 0 w 372465"/>
                <a:gd name="connsiteY7" fmla="*/ 184389 h 191764"/>
                <a:gd name="connsiteX8" fmla="*/ 8482 w 372465"/>
                <a:gd name="connsiteY8" fmla="*/ 191764 h 19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2465" h="191764">
                  <a:moveTo>
                    <a:pt x="8482" y="191764"/>
                  </a:moveTo>
                  <a:cubicBezTo>
                    <a:pt x="12170" y="191764"/>
                    <a:pt x="15980" y="188077"/>
                    <a:pt x="15980" y="184389"/>
                  </a:cubicBezTo>
                  <a:cubicBezTo>
                    <a:pt x="15980" y="90965"/>
                    <a:pt x="92932" y="14751"/>
                    <a:pt x="187339" y="14751"/>
                  </a:cubicBezTo>
                  <a:cubicBezTo>
                    <a:pt x="281746" y="14751"/>
                    <a:pt x="357469" y="90965"/>
                    <a:pt x="357469" y="184389"/>
                  </a:cubicBezTo>
                  <a:cubicBezTo>
                    <a:pt x="357469" y="188077"/>
                    <a:pt x="361156" y="191764"/>
                    <a:pt x="364967" y="191764"/>
                  </a:cubicBezTo>
                  <a:cubicBezTo>
                    <a:pt x="368655" y="191764"/>
                    <a:pt x="372465" y="188077"/>
                    <a:pt x="372465" y="184389"/>
                  </a:cubicBezTo>
                  <a:cubicBezTo>
                    <a:pt x="372465" y="82360"/>
                    <a:pt x="289245" y="0"/>
                    <a:pt x="186233" y="0"/>
                  </a:cubicBezTo>
                  <a:cubicBezTo>
                    <a:pt x="83221" y="0"/>
                    <a:pt x="0" y="82360"/>
                    <a:pt x="0" y="184389"/>
                  </a:cubicBezTo>
                  <a:cubicBezTo>
                    <a:pt x="1106" y="188077"/>
                    <a:pt x="3565" y="191764"/>
                    <a:pt x="8482" y="191764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87FCB0A-5766-1942-786B-A17392FB5C11}"/>
                </a:ext>
              </a:extLst>
            </p:cNvPr>
            <p:cNvSpPr/>
            <p:nvPr/>
          </p:nvSpPr>
          <p:spPr>
            <a:xfrm>
              <a:off x="2508029" y="3997332"/>
              <a:ext cx="589798" cy="214373"/>
            </a:xfrm>
            <a:custGeom>
              <a:avLst/>
              <a:gdLst>
                <a:gd name="connsiteX0" fmla="*/ 501415 w 589798"/>
                <a:gd name="connsiteY0" fmla="*/ 482 h 214373"/>
                <a:gd name="connsiteX1" fmla="*/ 495268 w 589798"/>
                <a:gd name="connsiteY1" fmla="*/ 2941 h 214373"/>
                <a:gd name="connsiteX2" fmla="*/ 93055 w 589798"/>
                <a:gd name="connsiteY2" fmla="*/ 2941 h 214373"/>
                <a:gd name="connsiteX3" fmla="*/ 86909 w 589798"/>
                <a:gd name="connsiteY3" fmla="*/ 482 h 214373"/>
                <a:gd name="connsiteX4" fmla="*/ 0 w 589798"/>
                <a:gd name="connsiteY4" fmla="*/ 93906 h 214373"/>
                <a:gd name="connsiteX5" fmla="*/ 0 w 589798"/>
                <a:gd name="connsiteY5" fmla="*/ 206998 h 214373"/>
                <a:gd name="connsiteX6" fmla="*/ 7498 w 589798"/>
                <a:gd name="connsiteY6" fmla="*/ 214373 h 214373"/>
                <a:gd name="connsiteX7" fmla="*/ 582300 w 589798"/>
                <a:gd name="connsiteY7" fmla="*/ 214373 h 214373"/>
                <a:gd name="connsiteX8" fmla="*/ 589798 w 589798"/>
                <a:gd name="connsiteY8" fmla="*/ 206998 h 214373"/>
                <a:gd name="connsiteX9" fmla="*/ 589798 w 589798"/>
                <a:gd name="connsiteY9" fmla="*/ 93906 h 214373"/>
                <a:gd name="connsiteX10" fmla="*/ 501415 w 589798"/>
                <a:gd name="connsiteY10" fmla="*/ 482 h 214373"/>
                <a:gd name="connsiteX11" fmla="*/ 14751 w 589798"/>
                <a:gd name="connsiteY11" fmla="*/ 199622 h 214373"/>
                <a:gd name="connsiteX12" fmla="*/ 14751 w 589798"/>
                <a:gd name="connsiteY12" fmla="*/ 176266 h 214373"/>
                <a:gd name="connsiteX13" fmla="*/ 573449 w 589798"/>
                <a:gd name="connsiteY13" fmla="*/ 176266 h 214373"/>
                <a:gd name="connsiteX14" fmla="*/ 573449 w 589798"/>
                <a:gd name="connsiteY14" fmla="*/ 199622 h 214373"/>
                <a:gd name="connsiteX15" fmla="*/ 14751 w 589798"/>
                <a:gd name="connsiteY15" fmla="*/ 199622 h 214373"/>
                <a:gd name="connsiteX16" fmla="*/ 573449 w 589798"/>
                <a:gd name="connsiteY16" fmla="*/ 161515 h 214373"/>
                <a:gd name="connsiteX17" fmla="*/ 14751 w 589798"/>
                <a:gd name="connsiteY17" fmla="*/ 161515 h 214373"/>
                <a:gd name="connsiteX18" fmla="*/ 14751 w 589798"/>
                <a:gd name="connsiteY18" fmla="*/ 93906 h 214373"/>
                <a:gd name="connsiteX19" fmla="*/ 82975 w 589798"/>
                <a:gd name="connsiteY19" fmla="*/ 15233 h 214373"/>
                <a:gd name="connsiteX20" fmla="*/ 503873 w 589798"/>
                <a:gd name="connsiteY20" fmla="*/ 15233 h 214373"/>
                <a:gd name="connsiteX21" fmla="*/ 572097 w 589798"/>
                <a:gd name="connsiteY21" fmla="*/ 93906 h 214373"/>
                <a:gd name="connsiteX22" fmla="*/ 572097 w 589798"/>
                <a:gd name="connsiteY22" fmla="*/ 161515 h 214373"/>
                <a:gd name="connsiteX23" fmla="*/ 573449 w 589798"/>
                <a:gd name="connsiteY23" fmla="*/ 161515 h 21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9798" h="214373">
                  <a:moveTo>
                    <a:pt x="501415" y="482"/>
                  </a:moveTo>
                  <a:cubicBezTo>
                    <a:pt x="498956" y="482"/>
                    <a:pt x="496498" y="1712"/>
                    <a:pt x="495268" y="2941"/>
                  </a:cubicBezTo>
                  <a:cubicBezTo>
                    <a:pt x="392257" y="132013"/>
                    <a:pt x="196067" y="132013"/>
                    <a:pt x="93055" y="2941"/>
                  </a:cubicBezTo>
                  <a:cubicBezTo>
                    <a:pt x="91826" y="482"/>
                    <a:pt x="89367" y="-747"/>
                    <a:pt x="86909" y="482"/>
                  </a:cubicBezTo>
                  <a:cubicBezTo>
                    <a:pt x="38476" y="4170"/>
                    <a:pt x="0" y="44736"/>
                    <a:pt x="0" y="93906"/>
                  </a:cubicBezTo>
                  <a:lnTo>
                    <a:pt x="0" y="206998"/>
                  </a:lnTo>
                  <a:cubicBezTo>
                    <a:pt x="0" y="210685"/>
                    <a:pt x="3688" y="214373"/>
                    <a:pt x="7498" y="214373"/>
                  </a:cubicBezTo>
                  <a:lnTo>
                    <a:pt x="582300" y="214373"/>
                  </a:lnTo>
                  <a:cubicBezTo>
                    <a:pt x="585988" y="214373"/>
                    <a:pt x="589798" y="210685"/>
                    <a:pt x="589798" y="206998"/>
                  </a:cubicBezTo>
                  <a:lnTo>
                    <a:pt x="589798" y="93906"/>
                  </a:lnTo>
                  <a:cubicBezTo>
                    <a:pt x="588323" y="44736"/>
                    <a:pt x="549847" y="4170"/>
                    <a:pt x="501415" y="482"/>
                  </a:cubicBezTo>
                  <a:close/>
                  <a:moveTo>
                    <a:pt x="14751" y="199622"/>
                  </a:moveTo>
                  <a:lnTo>
                    <a:pt x="14751" y="176266"/>
                  </a:lnTo>
                  <a:lnTo>
                    <a:pt x="573449" y="176266"/>
                  </a:lnTo>
                  <a:lnTo>
                    <a:pt x="573449" y="199622"/>
                  </a:lnTo>
                  <a:lnTo>
                    <a:pt x="14751" y="199622"/>
                  </a:lnTo>
                  <a:close/>
                  <a:moveTo>
                    <a:pt x="573449" y="161515"/>
                  </a:moveTo>
                  <a:lnTo>
                    <a:pt x="14751" y="161515"/>
                  </a:lnTo>
                  <a:lnTo>
                    <a:pt x="14751" y="93906"/>
                  </a:lnTo>
                  <a:cubicBezTo>
                    <a:pt x="14751" y="54570"/>
                    <a:pt x="44499" y="21380"/>
                    <a:pt x="82975" y="15233"/>
                  </a:cubicBezTo>
                  <a:cubicBezTo>
                    <a:pt x="192256" y="147993"/>
                    <a:pt x="395821" y="147993"/>
                    <a:pt x="503873" y="15233"/>
                  </a:cubicBezTo>
                  <a:cubicBezTo>
                    <a:pt x="542349" y="20150"/>
                    <a:pt x="572097" y="54570"/>
                    <a:pt x="572097" y="93906"/>
                  </a:cubicBezTo>
                  <a:lnTo>
                    <a:pt x="572097" y="161515"/>
                  </a:lnTo>
                  <a:lnTo>
                    <a:pt x="573449" y="161515"/>
                  </a:ln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10D7697-1A62-7E01-7BED-8C835F133F6E}"/>
                </a:ext>
              </a:extLst>
            </p:cNvPr>
            <p:cNvSpPr/>
            <p:nvPr/>
          </p:nvSpPr>
          <p:spPr>
            <a:xfrm>
              <a:off x="2468201" y="3589701"/>
              <a:ext cx="124155" cy="122925"/>
            </a:xfrm>
            <a:custGeom>
              <a:avLst/>
              <a:gdLst>
                <a:gd name="connsiteX0" fmla="*/ 62078 w 124155"/>
                <a:gd name="connsiteY0" fmla="*/ 122926 h 122925"/>
                <a:gd name="connsiteX1" fmla="*/ 124155 w 124155"/>
                <a:gd name="connsiteY1" fmla="*/ 61463 h 122925"/>
                <a:gd name="connsiteX2" fmla="*/ 62078 w 124155"/>
                <a:gd name="connsiteY2" fmla="*/ 0 h 122925"/>
                <a:gd name="connsiteX3" fmla="*/ 0 w 124155"/>
                <a:gd name="connsiteY3" fmla="*/ 61463 h 122925"/>
                <a:gd name="connsiteX4" fmla="*/ 62078 w 124155"/>
                <a:gd name="connsiteY4" fmla="*/ 122926 h 122925"/>
                <a:gd name="connsiteX5" fmla="*/ 62078 w 124155"/>
                <a:gd name="connsiteY5" fmla="*/ 15980 h 122925"/>
                <a:gd name="connsiteX6" fmla="*/ 109281 w 124155"/>
                <a:gd name="connsiteY6" fmla="*/ 62692 h 122925"/>
                <a:gd name="connsiteX7" fmla="*/ 62078 w 124155"/>
                <a:gd name="connsiteY7" fmla="*/ 109404 h 122925"/>
                <a:gd name="connsiteX8" fmla="*/ 14874 w 124155"/>
                <a:gd name="connsiteY8" fmla="*/ 62692 h 122925"/>
                <a:gd name="connsiteX9" fmla="*/ 62078 w 124155"/>
                <a:gd name="connsiteY9" fmla="*/ 15980 h 12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155" h="122925">
                  <a:moveTo>
                    <a:pt x="62078" y="122926"/>
                  </a:moveTo>
                  <a:cubicBezTo>
                    <a:pt x="96866" y="122926"/>
                    <a:pt x="124155" y="95882"/>
                    <a:pt x="124155" y="61463"/>
                  </a:cubicBezTo>
                  <a:cubicBezTo>
                    <a:pt x="124155" y="27044"/>
                    <a:pt x="96866" y="0"/>
                    <a:pt x="62078" y="0"/>
                  </a:cubicBezTo>
                  <a:cubicBezTo>
                    <a:pt x="27290" y="0"/>
                    <a:pt x="0" y="27044"/>
                    <a:pt x="0" y="61463"/>
                  </a:cubicBezTo>
                  <a:cubicBezTo>
                    <a:pt x="0" y="95882"/>
                    <a:pt x="27290" y="122926"/>
                    <a:pt x="62078" y="122926"/>
                  </a:cubicBezTo>
                  <a:close/>
                  <a:moveTo>
                    <a:pt x="62078" y="15980"/>
                  </a:moveTo>
                  <a:cubicBezTo>
                    <a:pt x="88138" y="15980"/>
                    <a:pt x="109281" y="36878"/>
                    <a:pt x="109281" y="62692"/>
                  </a:cubicBezTo>
                  <a:cubicBezTo>
                    <a:pt x="109281" y="88507"/>
                    <a:pt x="88138" y="109404"/>
                    <a:pt x="62078" y="109404"/>
                  </a:cubicBezTo>
                  <a:cubicBezTo>
                    <a:pt x="36017" y="109404"/>
                    <a:pt x="14874" y="88507"/>
                    <a:pt x="14874" y="62692"/>
                  </a:cubicBezTo>
                  <a:cubicBezTo>
                    <a:pt x="14874" y="36878"/>
                    <a:pt x="36017" y="15980"/>
                    <a:pt x="62078" y="1598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0FD05F4-C837-49F8-C509-2184EA7DF546}"/>
                </a:ext>
              </a:extLst>
            </p:cNvPr>
            <p:cNvSpPr/>
            <p:nvPr/>
          </p:nvSpPr>
          <p:spPr>
            <a:xfrm>
              <a:off x="3065252" y="3889640"/>
              <a:ext cx="93177" cy="93423"/>
            </a:xfrm>
            <a:custGeom>
              <a:avLst/>
              <a:gdLst>
                <a:gd name="connsiteX0" fmla="*/ 93178 w 93177"/>
                <a:gd name="connsiteY0" fmla="*/ 46712 h 93423"/>
                <a:gd name="connsiteX1" fmla="*/ 45974 w 93177"/>
                <a:gd name="connsiteY1" fmla="*/ 0 h 93423"/>
                <a:gd name="connsiteX2" fmla="*/ 0 w 93177"/>
                <a:gd name="connsiteY2" fmla="*/ 46712 h 93423"/>
                <a:gd name="connsiteX3" fmla="*/ 47203 w 93177"/>
                <a:gd name="connsiteY3" fmla="*/ 93424 h 93423"/>
                <a:gd name="connsiteX4" fmla="*/ 93178 w 93177"/>
                <a:gd name="connsiteY4" fmla="*/ 46712 h 93423"/>
                <a:gd name="connsiteX5" fmla="*/ 47203 w 93177"/>
                <a:gd name="connsiteY5" fmla="*/ 77443 h 93423"/>
                <a:gd name="connsiteX6" fmla="*/ 16226 w 93177"/>
                <a:gd name="connsiteY6" fmla="*/ 46712 h 93423"/>
                <a:gd name="connsiteX7" fmla="*/ 47203 w 93177"/>
                <a:gd name="connsiteY7" fmla="*/ 15980 h 93423"/>
                <a:gd name="connsiteX8" fmla="*/ 78181 w 93177"/>
                <a:gd name="connsiteY8" fmla="*/ 46712 h 93423"/>
                <a:gd name="connsiteX9" fmla="*/ 47203 w 93177"/>
                <a:gd name="connsiteY9" fmla="*/ 77443 h 9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77" h="93423">
                  <a:moveTo>
                    <a:pt x="93178" y="46712"/>
                  </a:moveTo>
                  <a:cubicBezTo>
                    <a:pt x="93178" y="20897"/>
                    <a:pt x="72035" y="0"/>
                    <a:pt x="45974" y="0"/>
                  </a:cubicBezTo>
                  <a:cubicBezTo>
                    <a:pt x="19914" y="0"/>
                    <a:pt x="0" y="20897"/>
                    <a:pt x="0" y="46712"/>
                  </a:cubicBezTo>
                  <a:cubicBezTo>
                    <a:pt x="0" y="72526"/>
                    <a:pt x="21143" y="93424"/>
                    <a:pt x="47203" y="93424"/>
                  </a:cubicBezTo>
                  <a:cubicBezTo>
                    <a:pt x="73264" y="93424"/>
                    <a:pt x="93178" y="71297"/>
                    <a:pt x="93178" y="46712"/>
                  </a:cubicBezTo>
                  <a:close/>
                  <a:moveTo>
                    <a:pt x="47203" y="77443"/>
                  </a:moveTo>
                  <a:cubicBezTo>
                    <a:pt x="29871" y="77443"/>
                    <a:pt x="16226" y="63921"/>
                    <a:pt x="16226" y="46712"/>
                  </a:cubicBezTo>
                  <a:cubicBezTo>
                    <a:pt x="16226" y="29502"/>
                    <a:pt x="29871" y="15980"/>
                    <a:pt x="47203" y="15980"/>
                  </a:cubicBezTo>
                  <a:cubicBezTo>
                    <a:pt x="64536" y="15980"/>
                    <a:pt x="78181" y="29502"/>
                    <a:pt x="78181" y="46712"/>
                  </a:cubicBezTo>
                  <a:cubicBezTo>
                    <a:pt x="78304" y="62692"/>
                    <a:pt x="63430" y="77443"/>
                    <a:pt x="47203" y="77443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BC55C89-3EDE-FBA1-7479-9F5E45C55A69}"/>
                </a:ext>
              </a:extLst>
            </p:cNvPr>
            <p:cNvSpPr/>
            <p:nvPr/>
          </p:nvSpPr>
          <p:spPr>
            <a:xfrm>
              <a:off x="3136057" y="4051902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FFD05CC-D933-DE61-91A7-1051FFBCC6EF}"/>
                </a:ext>
              </a:extLst>
            </p:cNvPr>
            <p:cNvSpPr/>
            <p:nvPr/>
          </p:nvSpPr>
          <p:spPr>
            <a:xfrm>
              <a:off x="3096352" y="3767943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8C8982E-7CFA-AD31-B8B5-29551196BC79}"/>
                </a:ext>
              </a:extLst>
            </p:cNvPr>
            <p:cNvSpPr/>
            <p:nvPr/>
          </p:nvSpPr>
          <p:spPr>
            <a:xfrm>
              <a:off x="2957323" y="3567574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1CDCE5E-CF3B-F329-34BA-F121FE9F1C87}"/>
                </a:ext>
              </a:extLst>
            </p:cNvPr>
            <p:cNvSpPr/>
            <p:nvPr/>
          </p:nvSpPr>
          <p:spPr>
            <a:xfrm>
              <a:off x="2623333" y="3574949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8E1EC51-DEBD-A9A3-E8CE-2203A2BD618A}"/>
                </a:ext>
              </a:extLst>
            </p:cNvPr>
            <p:cNvSpPr/>
            <p:nvPr/>
          </p:nvSpPr>
          <p:spPr>
            <a:xfrm>
              <a:off x="2475576" y="3767943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0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DEB79FE-E9C8-BB4D-3429-B0CA8F60D1CB}"/>
                </a:ext>
              </a:extLst>
            </p:cNvPr>
            <p:cNvSpPr/>
            <p:nvPr/>
          </p:nvSpPr>
          <p:spPr>
            <a:xfrm>
              <a:off x="2515281" y="3928976"/>
              <a:ext cx="22372" cy="22126"/>
            </a:xfrm>
            <a:custGeom>
              <a:avLst/>
              <a:gdLst>
                <a:gd name="connsiteX0" fmla="*/ 11186 w 22372"/>
                <a:gd name="connsiteY0" fmla="*/ 0 h 22126"/>
                <a:gd name="connsiteX1" fmla="*/ 22373 w 22372"/>
                <a:gd name="connsiteY1" fmla="*/ 11063 h 22126"/>
                <a:gd name="connsiteX2" fmla="*/ 11186 w 22372"/>
                <a:gd name="connsiteY2" fmla="*/ 22127 h 22126"/>
                <a:gd name="connsiteX3" fmla="*/ 0 w 22372"/>
                <a:gd name="connsiteY3" fmla="*/ 11063 h 22126"/>
                <a:gd name="connsiteX4" fmla="*/ 11186 w 22372"/>
                <a:gd name="connsiteY4" fmla="*/ 0 h 2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2" h="22126">
                  <a:moveTo>
                    <a:pt x="11186" y="0"/>
                  </a:moveTo>
                  <a:cubicBezTo>
                    <a:pt x="17333" y="0"/>
                    <a:pt x="22373" y="4917"/>
                    <a:pt x="22373" y="11063"/>
                  </a:cubicBezTo>
                  <a:cubicBezTo>
                    <a:pt x="22373" y="17210"/>
                    <a:pt x="17333" y="22127"/>
                    <a:pt x="11186" y="22127"/>
                  </a:cubicBezTo>
                  <a:cubicBezTo>
                    <a:pt x="5040" y="22127"/>
                    <a:pt x="0" y="17210"/>
                    <a:pt x="0" y="11063"/>
                  </a:cubicBezTo>
                  <a:cubicBezTo>
                    <a:pt x="123" y="4917"/>
                    <a:pt x="5040" y="0"/>
                    <a:pt x="11186" y="0"/>
                  </a:cubicBezTo>
                  <a:close/>
                </a:path>
              </a:pathLst>
            </a:custGeom>
            <a:solidFill>
              <a:srgbClr val="000000"/>
            </a:solidFill>
            <a:ln w="12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506300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4" grpId="0" animBg="1"/>
      <p:bldP spid="15" grpId="0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39F8E97-F67E-AA95-2663-DCE6735D63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444448-F345-BB91-5034-D3D3C744729D}"/>
              </a:ext>
            </a:extLst>
          </p:cNvPr>
          <p:cNvSpPr txBox="1"/>
          <p:nvPr/>
        </p:nvSpPr>
        <p:spPr>
          <a:xfrm>
            <a:off x="1859856" y="327201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7A11C0-C990-EB68-DB2F-EB472496CAF4}"/>
              </a:ext>
            </a:extLst>
          </p:cNvPr>
          <p:cNvSpPr txBox="1"/>
          <p:nvPr/>
        </p:nvSpPr>
        <p:spPr>
          <a:xfrm>
            <a:off x="385934" y="1412328"/>
            <a:ext cx="61087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</a:p>
        </p:txBody>
      </p:sp>
      <p:pic>
        <p:nvPicPr>
          <p:cNvPr id="7" name="Picture Placeholder 7">
            <a:extLst>
              <a:ext uri="{FF2B5EF4-FFF2-40B4-BE49-F238E27FC236}">
                <a16:creationId xmlns:a16="http://schemas.microsoft.com/office/drawing/2014/main" id="{3E7FC814-9270-6912-432A-5886EA64CA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5678" y="3442198"/>
            <a:ext cx="2002129" cy="2003474"/>
          </a:xfrm>
          <a:prstGeom prst="roundRect">
            <a:avLst>
              <a:gd name="adj" fmla="val 50000"/>
            </a:avLst>
          </a:prstGeom>
          <a:ln w="57150">
            <a:solidFill>
              <a:srgbClr val="F8C700"/>
            </a:solidFill>
          </a:ln>
        </p:spPr>
      </p:pic>
      <p:pic>
        <p:nvPicPr>
          <p:cNvPr id="8" name="Picture Placeholder 9">
            <a:extLst>
              <a:ext uri="{FF2B5EF4-FFF2-40B4-BE49-F238E27FC236}">
                <a16:creationId xmlns:a16="http://schemas.microsoft.com/office/drawing/2014/main" id="{A44DF600-E61C-A057-B34C-209016D065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3752" y="3442198"/>
            <a:ext cx="2002129" cy="2003474"/>
          </a:xfrm>
          <a:prstGeom prst="roundRect">
            <a:avLst>
              <a:gd name="adj" fmla="val 50000"/>
            </a:avLst>
          </a:prstGeom>
          <a:ln w="57150">
            <a:solidFill>
              <a:srgbClr val="F8C7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300C62-7E40-C5AC-9AD4-AEF1F6EB6FCF}"/>
              </a:ext>
            </a:extLst>
          </p:cNvPr>
          <p:cNvSpPr txBox="1"/>
          <p:nvPr/>
        </p:nvSpPr>
        <p:spPr>
          <a:xfrm>
            <a:off x="754150" y="5534285"/>
            <a:ext cx="2285183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E85AD5-3C8D-161D-A11F-8237CD4EA01A}"/>
              </a:ext>
            </a:extLst>
          </p:cNvPr>
          <p:cNvSpPr txBox="1"/>
          <p:nvPr/>
        </p:nvSpPr>
        <p:spPr>
          <a:xfrm>
            <a:off x="3552224" y="5534285"/>
            <a:ext cx="2285183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rgbClr val="22393F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16888758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D79424C-9FEB-5D9B-D245-C4BC3A1FDA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96AB524-2A02-983F-1A2E-52AA286B0FA9}"/>
              </a:ext>
            </a:extLst>
          </p:cNvPr>
          <p:cNvSpPr/>
          <p:nvPr/>
        </p:nvSpPr>
        <p:spPr>
          <a:xfrm>
            <a:off x="591671" y="4231341"/>
            <a:ext cx="5504330" cy="1954306"/>
          </a:xfrm>
          <a:custGeom>
            <a:avLst/>
            <a:gdLst>
              <a:gd name="connsiteX0" fmla="*/ 0 w 5504330"/>
              <a:gd name="connsiteY0" fmla="*/ 0 h 1954306"/>
              <a:gd name="connsiteX1" fmla="*/ 5504330 w 5504330"/>
              <a:gd name="connsiteY1" fmla="*/ 0 h 1954306"/>
              <a:gd name="connsiteX2" fmla="*/ 5504330 w 5504330"/>
              <a:gd name="connsiteY2" fmla="*/ 1743631 h 1954306"/>
              <a:gd name="connsiteX3" fmla="*/ 5293655 w 5504330"/>
              <a:gd name="connsiteY3" fmla="*/ 1954306 h 1954306"/>
              <a:gd name="connsiteX4" fmla="*/ 210675 w 5504330"/>
              <a:gd name="connsiteY4" fmla="*/ 1954306 h 1954306"/>
              <a:gd name="connsiteX5" fmla="*/ 0 w 5504330"/>
              <a:gd name="connsiteY5" fmla="*/ 1743631 h 195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4330" h="1954306">
                <a:moveTo>
                  <a:pt x="0" y="0"/>
                </a:moveTo>
                <a:lnTo>
                  <a:pt x="5504330" y="0"/>
                </a:lnTo>
                <a:lnTo>
                  <a:pt x="5504330" y="1743631"/>
                </a:lnTo>
                <a:cubicBezTo>
                  <a:pt x="5504330" y="1859984"/>
                  <a:pt x="5410008" y="1954306"/>
                  <a:pt x="5293655" y="1954306"/>
                </a:cubicBezTo>
                <a:lnTo>
                  <a:pt x="210675" y="1954306"/>
                </a:lnTo>
                <a:cubicBezTo>
                  <a:pt x="94322" y="1954306"/>
                  <a:pt x="0" y="1859984"/>
                  <a:pt x="0" y="1743631"/>
                </a:cubicBezTo>
                <a:close/>
              </a:path>
            </a:pathLst>
          </a:custGeom>
          <a:solidFill>
            <a:srgbClr val="2239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9C5A59-C909-7EC9-171F-AAF14B5C3847}"/>
              </a:ext>
            </a:extLst>
          </p:cNvPr>
          <p:cNvSpPr txBox="1"/>
          <p:nvPr/>
        </p:nvSpPr>
        <p:spPr>
          <a:xfrm>
            <a:off x="3665445" y="4923230"/>
            <a:ext cx="2256383" cy="1096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bg1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EE5E2F6-FFCD-2CCC-F059-F3CE1EB2A77D}"/>
              </a:ext>
            </a:extLst>
          </p:cNvPr>
          <p:cNvGrpSpPr/>
          <p:nvPr/>
        </p:nvGrpSpPr>
        <p:grpSpPr>
          <a:xfrm>
            <a:off x="4482351" y="4405811"/>
            <a:ext cx="622571" cy="622571"/>
            <a:chOff x="4506284" y="4460241"/>
            <a:chExt cx="622571" cy="62257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E424F0-456C-476F-D10F-821658FC3A10}"/>
                </a:ext>
              </a:extLst>
            </p:cNvPr>
            <p:cNvSpPr/>
            <p:nvPr/>
          </p:nvSpPr>
          <p:spPr>
            <a:xfrm>
              <a:off x="4506284" y="4460241"/>
              <a:ext cx="622571" cy="622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A047E41C-2152-47B6-9A72-76451FACAC12}"/>
                </a:ext>
              </a:extLst>
            </p:cNvPr>
            <p:cNvGrpSpPr/>
            <p:nvPr/>
          </p:nvGrpSpPr>
          <p:grpSpPr>
            <a:xfrm>
              <a:off x="4616839" y="4589341"/>
              <a:ext cx="401459" cy="386046"/>
              <a:chOff x="4619339" y="2574607"/>
              <a:chExt cx="535876" cy="515302"/>
            </a:xfrm>
            <a:solidFill>
              <a:srgbClr val="000000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5D96F67-08D0-9FBA-6704-CE7AD83B47BF}"/>
                  </a:ext>
                </a:extLst>
              </p:cNvPr>
              <p:cNvSpPr/>
              <p:nvPr/>
            </p:nvSpPr>
            <p:spPr>
              <a:xfrm>
                <a:off x="4697253" y="2613659"/>
                <a:ext cx="361569" cy="476250"/>
              </a:xfrm>
              <a:custGeom>
                <a:avLst/>
                <a:gdLst>
                  <a:gd name="connsiteX0" fmla="*/ 354997 w 361569"/>
                  <a:gd name="connsiteY0" fmla="*/ 46672 h 476250"/>
                  <a:gd name="connsiteX1" fmla="*/ 312706 w 361569"/>
                  <a:gd name="connsiteY1" fmla="*/ 46672 h 476250"/>
                  <a:gd name="connsiteX2" fmla="*/ 312706 w 361569"/>
                  <a:gd name="connsiteY2" fmla="*/ 5715 h 476250"/>
                  <a:gd name="connsiteX3" fmla="*/ 306896 w 361569"/>
                  <a:gd name="connsiteY3" fmla="*/ 0 h 476250"/>
                  <a:gd name="connsiteX4" fmla="*/ 53912 w 361569"/>
                  <a:gd name="connsiteY4" fmla="*/ 0 h 476250"/>
                  <a:gd name="connsiteX5" fmla="*/ 48101 w 361569"/>
                  <a:gd name="connsiteY5" fmla="*/ 5715 h 476250"/>
                  <a:gd name="connsiteX6" fmla="*/ 48101 w 361569"/>
                  <a:gd name="connsiteY6" fmla="*/ 47625 h 476250"/>
                  <a:gd name="connsiteX7" fmla="*/ 5810 w 361569"/>
                  <a:gd name="connsiteY7" fmla="*/ 47625 h 476250"/>
                  <a:gd name="connsiteX8" fmla="*/ 0 w 361569"/>
                  <a:gd name="connsiteY8" fmla="*/ 53340 h 476250"/>
                  <a:gd name="connsiteX9" fmla="*/ 0 w 361569"/>
                  <a:gd name="connsiteY9" fmla="*/ 100965 h 476250"/>
                  <a:gd name="connsiteX10" fmla="*/ 5810 w 361569"/>
                  <a:gd name="connsiteY10" fmla="*/ 106680 h 476250"/>
                  <a:gd name="connsiteX11" fmla="*/ 24098 w 361569"/>
                  <a:gd name="connsiteY11" fmla="*/ 106680 h 476250"/>
                  <a:gd name="connsiteX12" fmla="*/ 24098 w 361569"/>
                  <a:gd name="connsiteY12" fmla="*/ 339090 h 476250"/>
                  <a:gd name="connsiteX13" fmla="*/ 18288 w 361569"/>
                  <a:gd name="connsiteY13" fmla="*/ 344805 h 476250"/>
                  <a:gd name="connsiteX14" fmla="*/ 18288 w 361569"/>
                  <a:gd name="connsiteY14" fmla="*/ 357188 h 476250"/>
                  <a:gd name="connsiteX15" fmla="*/ 54864 w 361569"/>
                  <a:gd name="connsiteY15" fmla="*/ 393382 h 476250"/>
                  <a:gd name="connsiteX16" fmla="*/ 91440 w 361569"/>
                  <a:gd name="connsiteY16" fmla="*/ 357188 h 476250"/>
                  <a:gd name="connsiteX17" fmla="*/ 91440 w 361569"/>
                  <a:gd name="connsiteY17" fmla="*/ 344805 h 476250"/>
                  <a:gd name="connsiteX18" fmla="*/ 85630 w 361569"/>
                  <a:gd name="connsiteY18" fmla="*/ 339090 h 476250"/>
                  <a:gd name="connsiteX19" fmla="*/ 85630 w 361569"/>
                  <a:gd name="connsiteY19" fmla="*/ 305753 h 476250"/>
                  <a:gd name="connsiteX20" fmla="*/ 123158 w 361569"/>
                  <a:gd name="connsiteY20" fmla="*/ 342900 h 476250"/>
                  <a:gd name="connsiteX21" fmla="*/ 126968 w 361569"/>
                  <a:gd name="connsiteY21" fmla="*/ 344805 h 476250"/>
                  <a:gd name="connsiteX22" fmla="*/ 138494 w 361569"/>
                  <a:gd name="connsiteY22" fmla="*/ 344805 h 476250"/>
                  <a:gd name="connsiteX23" fmla="*/ 138494 w 361569"/>
                  <a:gd name="connsiteY23" fmla="*/ 393382 h 476250"/>
                  <a:gd name="connsiteX24" fmla="*/ 155829 w 361569"/>
                  <a:gd name="connsiteY24" fmla="*/ 410528 h 476250"/>
                  <a:gd name="connsiteX25" fmla="*/ 156782 w 361569"/>
                  <a:gd name="connsiteY25" fmla="*/ 410528 h 476250"/>
                  <a:gd name="connsiteX26" fmla="*/ 156782 w 361569"/>
                  <a:gd name="connsiteY26" fmla="*/ 452438 h 476250"/>
                  <a:gd name="connsiteX27" fmla="*/ 180785 w 361569"/>
                  <a:gd name="connsiteY27" fmla="*/ 476250 h 476250"/>
                  <a:gd name="connsiteX28" fmla="*/ 204788 w 361569"/>
                  <a:gd name="connsiteY28" fmla="*/ 452438 h 476250"/>
                  <a:gd name="connsiteX29" fmla="*/ 204788 w 361569"/>
                  <a:gd name="connsiteY29" fmla="*/ 410528 h 476250"/>
                  <a:gd name="connsiteX30" fmla="*/ 205740 w 361569"/>
                  <a:gd name="connsiteY30" fmla="*/ 410528 h 476250"/>
                  <a:gd name="connsiteX31" fmla="*/ 223076 w 361569"/>
                  <a:gd name="connsiteY31" fmla="*/ 393382 h 476250"/>
                  <a:gd name="connsiteX32" fmla="*/ 223076 w 361569"/>
                  <a:gd name="connsiteY32" fmla="*/ 344805 h 476250"/>
                  <a:gd name="connsiteX33" fmla="*/ 234601 w 361569"/>
                  <a:gd name="connsiteY33" fmla="*/ 344805 h 476250"/>
                  <a:gd name="connsiteX34" fmla="*/ 238411 w 361569"/>
                  <a:gd name="connsiteY34" fmla="*/ 342900 h 476250"/>
                  <a:gd name="connsiteX35" fmla="*/ 275939 w 361569"/>
                  <a:gd name="connsiteY35" fmla="*/ 305753 h 476250"/>
                  <a:gd name="connsiteX36" fmla="*/ 275939 w 361569"/>
                  <a:gd name="connsiteY36" fmla="*/ 339090 h 476250"/>
                  <a:gd name="connsiteX37" fmla="*/ 270129 w 361569"/>
                  <a:gd name="connsiteY37" fmla="*/ 344805 h 476250"/>
                  <a:gd name="connsiteX38" fmla="*/ 270129 w 361569"/>
                  <a:gd name="connsiteY38" fmla="*/ 357188 h 476250"/>
                  <a:gd name="connsiteX39" fmla="*/ 306705 w 361569"/>
                  <a:gd name="connsiteY39" fmla="*/ 393382 h 476250"/>
                  <a:gd name="connsiteX40" fmla="*/ 343281 w 361569"/>
                  <a:gd name="connsiteY40" fmla="*/ 357188 h 476250"/>
                  <a:gd name="connsiteX41" fmla="*/ 343281 w 361569"/>
                  <a:gd name="connsiteY41" fmla="*/ 344805 h 476250"/>
                  <a:gd name="connsiteX42" fmla="*/ 337471 w 361569"/>
                  <a:gd name="connsiteY42" fmla="*/ 339090 h 476250"/>
                  <a:gd name="connsiteX43" fmla="*/ 337471 w 361569"/>
                  <a:gd name="connsiteY43" fmla="*/ 106680 h 476250"/>
                  <a:gd name="connsiteX44" fmla="*/ 355759 w 361569"/>
                  <a:gd name="connsiteY44" fmla="*/ 106680 h 476250"/>
                  <a:gd name="connsiteX45" fmla="*/ 361569 w 361569"/>
                  <a:gd name="connsiteY45" fmla="*/ 100965 h 476250"/>
                  <a:gd name="connsiteX46" fmla="*/ 361569 w 361569"/>
                  <a:gd name="connsiteY46" fmla="*/ 53340 h 476250"/>
                  <a:gd name="connsiteX47" fmla="*/ 354997 w 361569"/>
                  <a:gd name="connsiteY47" fmla="*/ 46672 h 476250"/>
                  <a:gd name="connsiteX48" fmla="*/ 301181 w 361569"/>
                  <a:gd name="connsiteY48" fmla="*/ 46672 h 476250"/>
                  <a:gd name="connsiteX49" fmla="*/ 277178 w 361569"/>
                  <a:gd name="connsiteY49" fmla="*/ 46672 h 476250"/>
                  <a:gd name="connsiteX50" fmla="*/ 277178 w 361569"/>
                  <a:gd name="connsiteY50" fmla="*/ 10478 h 476250"/>
                  <a:gd name="connsiteX51" fmla="*/ 301181 w 361569"/>
                  <a:gd name="connsiteY51" fmla="*/ 10478 h 476250"/>
                  <a:gd name="connsiteX52" fmla="*/ 301181 w 361569"/>
                  <a:gd name="connsiteY52" fmla="*/ 46672 h 476250"/>
                  <a:gd name="connsiteX53" fmla="*/ 264605 w 361569"/>
                  <a:gd name="connsiteY53" fmla="*/ 46672 h 476250"/>
                  <a:gd name="connsiteX54" fmla="*/ 96298 w 361569"/>
                  <a:gd name="connsiteY54" fmla="*/ 46672 h 476250"/>
                  <a:gd name="connsiteX55" fmla="*/ 96298 w 361569"/>
                  <a:gd name="connsiteY55" fmla="*/ 10478 h 476250"/>
                  <a:gd name="connsiteX56" fmla="*/ 114586 w 361569"/>
                  <a:gd name="connsiteY56" fmla="*/ 10478 h 476250"/>
                  <a:gd name="connsiteX57" fmla="*/ 114586 w 361569"/>
                  <a:gd name="connsiteY57" fmla="*/ 28575 h 476250"/>
                  <a:gd name="connsiteX58" fmla="*/ 120396 w 361569"/>
                  <a:gd name="connsiteY58" fmla="*/ 34290 h 476250"/>
                  <a:gd name="connsiteX59" fmla="*/ 126206 w 361569"/>
                  <a:gd name="connsiteY59" fmla="*/ 28575 h 476250"/>
                  <a:gd name="connsiteX60" fmla="*/ 126206 w 361569"/>
                  <a:gd name="connsiteY60" fmla="*/ 10478 h 476250"/>
                  <a:gd name="connsiteX61" fmla="*/ 138684 w 361569"/>
                  <a:gd name="connsiteY61" fmla="*/ 10478 h 476250"/>
                  <a:gd name="connsiteX62" fmla="*/ 138684 w 361569"/>
                  <a:gd name="connsiteY62" fmla="*/ 28575 h 476250"/>
                  <a:gd name="connsiteX63" fmla="*/ 144494 w 361569"/>
                  <a:gd name="connsiteY63" fmla="*/ 34290 h 476250"/>
                  <a:gd name="connsiteX64" fmla="*/ 150304 w 361569"/>
                  <a:gd name="connsiteY64" fmla="*/ 28575 h 476250"/>
                  <a:gd name="connsiteX65" fmla="*/ 150304 w 361569"/>
                  <a:gd name="connsiteY65" fmla="*/ 10478 h 476250"/>
                  <a:gd name="connsiteX66" fmla="*/ 162782 w 361569"/>
                  <a:gd name="connsiteY66" fmla="*/ 10478 h 476250"/>
                  <a:gd name="connsiteX67" fmla="*/ 162782 w 361569"/>
                  <a:gd name="connsiteY67" fmla="*/ 28575 h 476250"/>
                  <a:gd name="connsiteX68" fmla="*/ 168593 w 361569"/>
                  <a:gd name="connsiteY68" fmla="*/ 34290 h 476250"/>
                  <a:gd name="connsiteX69" fmla="*/ 174403 w 361569"/>
                  <a:gd name="connsiteY69" fmla="*/ 28575 h 476250"/>
                  <a:gd name="connsiteX70" fmla="*/ 174403 w 361569"/>
                  <a:gd name="connsiteY70" fmla="*/ 10478 h 476250"/>
                  <a:gd name="connsiteX71" fmla="*/ 186881 w 361569"/>
                  <a:gd name="connsiteY71" fmla="*/ 10478 h 476250"/>
                  <a:gd name="connsiteX72" fmla="*/ 186881 w 361569"/>
                  <a:gd name="connsiteY72" fmla="*/ 28575 h 476250"/>
                  <a:gd name="connsiteX73" fmla="*/ 192691 w 361569"/>
                  <a:gd name="connsiteY73" fmla="*/ 34290 h 476250"/>
                  <a:gd name="connsiteX74" fmla="*/ 198501 w 361569"/>
                  <a:gd name="connsiteY74" fmla="*/ 28575 h 476250"/>
                  <a:gd name="connsiteX75" fmla="*/ 198501 w 361569"/>
                  <a:gd name="connsiteY75" fmla="*/ 10478 h 476250"/>
                  <a:gd name="connsiteX76" fmla="*/ 210979 w 361569"/>
                  <a:gd name="connsiteY76" fmla="*/ 10478 h 476250"/>
                  <a:gd name="connsiteX77" fmla="*/ 210979 w 361569"/>
                  <a:gd name="connsiteY77" fmla="*/ 28575 h 476250"/>
                  <a:gd name="connsiteX78" fmla="*/ 216789 w 361569"/>
                  <a:gd name="connsiteY78" fmla="*/ 34290 h 476250"/>
                  <a:gd name="connsiteX79" fmla="*/ 222599 w 361569"/>
                  <a:gd name="connsiteY79" fmla="*/ 28575 h 476250"/>
                  <a:gd name="connsiteX80" fmla="*/ 222599 w 361569"/>
                  <a:gd name="connsiteY80" fmla="*/ 10478 h 476250"/>
                  <a:gd name="connsiteX81" fmla="*/ 235077 w 361569"/>
                  <a:gd name="connsiteY81" fmla="*/ 10478 h 476250"/>
                  <a:gd name="connsiteX82" fmla="*/ 235077 w 361569"/>
                  <a:gd name="connsiteY82" fmla="*/ 28575 h 476250"/>
                  <a:gd name="connsiteX83" fmla="*/ 240887 w 361569"/>
                  <a:gd name="connsiteY83" fmla="*/ 34290 h 476250"/>
                  <a:gd name="connsiteX84" fmla="*/ 246698 w 361569"/>
                  <a:gd name="connsiteY84" fmla="*/ 28575 h 476250"/>
                  <a:gd name="connsiteX85" fmla="*/ 246698 w 361569"/>
                  <a:gd name="connsiteY85" fmla="*/ 10478 h 476250"/>
                  <a:gd name="connsiteX86" fmla="*/ 264986 w 361569"/>
                  <a:gd name="connsiteY86" fmla="*/ 10478 h 476250"/>
                  <a:gd name="connsiteX87" fmla="*/ 264986 w 361569"/>
                  <a:gd name="connsiteY87" fmla="*/ 46672 h 476250"/>
                  <a:gd name="connsiteX88" fmla="*/ 60674 w 361569"/>
                  <a:gd name="connsiteY88" fmla="*/ 11430 h 476250"/>
                  <a:gd name="connsiteX89" fmla="*/ 84677 w 361569"/>
                  <a:gd name="connsiteY89" fmla="*/ 11430 h 476250"/>
                  <a:gd name="connsiteX90" fmla="*/ 84677 w 361569"/>
                  <a:gd name="connsiteY90" fmla="*/ 47625 h 476250"/>
                  <a:gd name="connsiteX91" fmla="*/ 60674 w 361569"/>
                  <a:gd name="connsiteY91" fmla="*/ 47625 h 476250"/>
                  <a:gd name="connsiteX92" fmla="*/ 60674 w 361569"/>
                  <a:gd name="connsiteY92" fmla="*/ 11430 h 476250"/>
                  <a:gd name="connsiteX93" fmla="*/ 277082 w 361569"/>
                  <a:gd name="connsiteY93" fmla="*/ 106680 h 476250"/>
                  <a:gd name="connsiteX94" fmla="*/ 277082 w 361569"/>
                  <a:gd name="connsiteY94" fmla="*/ 220028 h 476250"/>
                  <a:gd name="connsiteX95" fmla="*/ 84677 w 361569"/>
                  <a:gd name="connsiteY95" fmla="*/ 220028 h 476250"/>
                  <a:gd name="connsiteX96" fmla="*/ 84677 w 361569"/>
                  <a:gd name="connsiteY96" fmla="*/ 106680 h 476250"/>
                  <a:gd name="connsiteX97" fmla="*/ 277082 w 361569"/>
                  <a:gd name="connsiteY97" fmla="*/ 106680 h 476250"/>
                  <a:gd name="connsiteX98" fmla="*/ 325184 w 361569"/>
                  <a:gd name="connsiteY98" fmla="*/ 154305 h 476250"/>
                  <a:gd name="connsiteX99" fmla="*/ 288608 w 361569"/>
                  <a:gd name="connsiteY99" fmla="*/ 154305 h 476250"/>
                  <a:gd name="connsiteX100" fmla="*/ 288608 w 361569"/>
                  <a:gd name="connsiteY100" fmla="*/ 141923 h 476250"/>
                  <a:gd name="connsiteX101" fmla="*/ 325184 w 361569"/>
                  <a:gd name="connsiteY101" fmla="*/ 141923 h 476250"/>
                  <a:gd name="connsiteX102" fmla="*/ 325184 w 361569"/>
                  <a:gd name="connsiteY102" fmla="*/ 154305 h 476250"/>
                  <a:gd name="connsiteX103" fmla="*/ 36576 w 361569"/>
                  <a:gd name="connsiteY103" fmla="*/ 141923 h 476250"/>
                  <a:gd name="connsiteX104" fmla="*/ 73152 w 361569"/>
                  <a:gd name="connsiteY104" fmla="*/ 141923 h 476250"/>
                  <a:gd name="connsiteX105" fmla="*/ 73152 w 361569"/>
                  <a:gd name="connsiteY105" fmla="*/ 154305 h 476250"/>
                  <a:gd name="connsiteX106" fmla="*/ 36576 w 361569"/>
                  <a:gd name="connsiteY106" fmla="*/ 154305 h 476250"/>
                  <a:gd name="connsiteX107" fmla="*/ 36576 w 361569"/>
                  <a:gd name="connsiteY107" fmla="*/ 141923 h 476250"/>
                  <a:gd name="connsiteX108" fmla="*/ 84677 w 361569"/>
                  <a:gd name="connsiteY108" fmla="*/ 231458 h 476250"/>
                  <a:gd name="connsiteX109" fmla="*/ 277082 w 361569"/>
                  <a:gd name="connsiteY109" fmla="*/ 231458 h 476250"/>
                  <a:gd name="connsiteX110" fmla="*/ 277082 w 361569"/>
                  <a:gd name="connsiteY110" fmla="*/ 243840 h 476250"/>
                  <a:gd name="connsiteX111" fmla="*/ 84677 w 361569"/>
                  <a:gd name="connsiteY111" fmla="*/ 243840 h 476250"/>
                  <a:gd name="connsiteX112" fmla="*/ 84677 w 361569"/>
                  <a:gd name="connsiteY112" fmla="*/ 231458 h 476250"/>
                  <a:gd name="connsiteX113" fmla="*/ 72200 w 361569"/>
                  <a:gd name="connsiteY113" fmla="*/ 130492 h 476250"/>
                  <a:gd name="connsiteX114" fmla="*/ 35624 w 361569"/>
                  <a:gd name="connsiteY114" fmla="*/ 130492 h 476250"/>
                  <a:gd name="connsiteX115" fmla="*/ 35624 w 361569"/>
                  <a:gd name="connsiteY115" fmla="*/ 106680 h 476250"/>
                  <a:gd name="connsiteX116" fmla="*/ 72200 w 361569"/>
                  <a:gd name="connsiteY116" fmla="*/ 106680 h 476250"/>
                  <a:gd name="connsiteX117" fmla="*/ 72200 w 361569"/>
                  <a:gd name="connsiteY117" fmla="*/ 130492 h 476250"/>
                  <a:gd name="connsiteX118" fmla="*/ 78962 w 361569"/>
                  <a:gd name="connsiteY118" fmla="*/ 356235 h 476250"/>
                  <a:gd name="connsiteX119" fmla="*/ 54959 w 361569"/>
                  <a:gd name="connsiteY119" fmla="*/ 380048 h 476250"/>
                  <a:gd name="connsiteX120" fmla="*/ 30956 w 361569"/>
                  <a:gd name="connsiteY120" fmla="*/ 356235 h 476250"/>
                  <a:gd name="connsiteX121" fmla="*/ 30956 w 361569"/>
                  <a:gd name="connsiteY121" fmla="*/ 350520 h 476250"/>
                  <a:gd name="connsiteX122" fmla="*/ 79058 w 361569"/>
                  <a:gd name="connsiteY122" fmla="*/ 350520 h 476250"/>
                  <a:gd name="connsiteX123" fmla="*/ 79058 w 361569"/>
                  <a:gd name="connsiteY123" fmla="*/ 356235 h 476250"/>
                  <a:gd name="connsiteX124" fmla="*/ 36576 w 361569"/>
                  <a:gd name="connsiteY124" fmla="*/ 339090 h 476250"/>
                  <a:gd name="connsiteX125" fmla="*/ 36576 w 361569"/>
                  <a:gd name="connsiteY125" fmla="*/ 165735 h 476250"/>
                  <a:gd name="connsiteX126" fmla="*/ 73152 w 361569"/>
                  <a:gd name="connsiteY126" fmla="*/ 165735 h 476250"/>
                  <a:gd name="connsiteX127" fmla="*/ 73152 w 361569"/>
                  <a:gd name="connsiteY127" fmla="*/ 338138 h 476250"/>
                  <a:gd name="connsiteX128" fmla="*/ 36576 w 361569"/>
                  <a:gd name="connsiteY128" fmla="*/ 338138 h 476250"/>
                  <a:gd name="connsiteX129" fmla="*/ 36576 w 361569"/>
                  <a:gd name="connsiteY129" fmla="*/ 339090 h 476250"/>
                  <a:gd name="connsiteX130" fmla="*/ 192405 w 361569"/>
                  <a:gd name="connsiteY130" fmla="*/ 451485 h 476250"/>
                  <a:gd name="connsiteX131" fmla="*/ 179927 w 361569"/>
                  <a:gd name="connsiteY131" fmla="*/ 463868 h 476250"/>
                  <a:gd name="connsiteX132" fmla="*/ 167450 w 361569"/>
                  <a:gd name="connsiteY132" fmla="*/ 451485 h 476250"/>
                  <a:gd name="connsiteX133" fmla="*/ 167450 w 361569"/>
                  <a:gd name="connsiteY133" fmla="*/ 409575 h 476250"/>
                  <a:gd name="connsiteX134" fmla="*/ 191453 w 361569"/>
                  <a:gd name="connsiteY134" fmla="*/ 409575 h 476250"/>
                  <a:gd name="connsiteX135" fmla="*/ 191453 w 361569"/>
                  <a:gd name="connsiteY135" fmla="*/ 451485 h 476250"/>
                  <a:gd name="connsiteX136" fmla="*/ 192405 w 361569"/>
                  <a:gd name="connsiteY136" fmla="*/ 451485 h 476250"/>
                  <a:gd name="connsiteX137" fmla="*/ 205931 w 361569"/>
                  <a:gd name="connsiteY137" fmla="*/ 398145 h 476250"/>
                  <a:gd name="connsiteX138" fmla="*/ 155924 w 361569"/>
                  <a:gd name="connsiteY138" fmla="*/ 398145 h 476250"/>
                  <a:gd name="connsiteX139" fmla="*/ 151162 w 361569"/>
                  <a:gd name="connsiteY139" fmla="*/ 393382 h 476250"/>
                  <a:gd name="connsiteX140" fmla="*/ 151162 w 361569"/>
                  <a:gd name="connsiteY140" fmla="*/ 368618 h 476250"/>
                  <a:gd name="connsiteX141" fmla="*/ 211741 w 361569"/>
                  <a:gd name="connsiteY141" fmla="*/ 368618 h 476250"/>
                  <a:gd name="connsiteX142" fmla="*/ 211741 w 361569"/>
                  <a:gd name="connsiteY142" fmla="*/ 393382 h 476250"/>
                  <a:gd name="connsiteX143" fmla="*/ 205931 w 361569"/>
                  <a:gd name="connsiteY143" fmla="*/ 398145 h 476250"/>
                  <a:gd name="connsiteX144" fmla="*/ 210693 w 361569"/>
                  <a:gd name="connsiteY144" fmla="*/ 356235 h 476250"/>
                  <a:gd name="connsiteX145" fmla="*/ 150114 w 361569"/>
                  <a:gd name="connsiteY145" fmla="*/ 356235 h 476250"/>
                  <a:gd name="connsiteX146" fmla="*/ 150114 w 361569"/>
                  <a:gd name="connsiteY146" fmla="*/ 343853 h 476250"/>
                  <a:gd name="connsiteX147" fmla="*/ 210693 w 361569"/>
                  <a:gd name="connsiteY147" fmla="*/ 343853 h 476250"/>
                  <a:gd name="connsiteX148" fmla="*/ 210693 w 361569"/>
                  <a:gd name="connsiteY148" fmla="*/ 356235 h 476250"/>
                  <a:gd name="connsiteX149" fmla="*/ 231934 w 361569"/>
                  <a:gd name="connsiteY149" fmla="*/ 332423 h 476250"/>
                  <a:gd name="connsiteX150" fmla="*/ 128969 w 361569"/>
                  <a:gd name="connsiteY150" fmla="*/ 332423 h 476250"/>
                  <a:gd name="connsiteX151" fmla="*/ 84677 w 361569"/>
                  <a:gd name="connsiteY151" fmla="*/ 288608 h 476250"/>
                  <a:gd name="connsiteX152" fmla="*/ 84677 w 361569"/>
                  <a:gd name="connsiteY152" fmla="*/ 255270 h 476250"/>
                  <a:gd name="connsiteX153" fmla="*/ 277082 w 361569"/>
                  <a:gd name="connsiteY153" fmla="*/ 255270 h 476250"/>
                  <a:gd name="connsiteX154" fmla="*/ 277082 w 361569"/>
                  <a:gd name="connsiteY154" fmla="*/ 288608 h 476250"/>
                  <a:gd name="connsiteX155" fmla="*/ 231934 w 361569"/>
                  <a:gd name="connsiteY155" fmla="*/ 332423 h 476250"/>
                  <a:gd name="connsiteX156" fmla="*/ 330994 w 361569"/>
                  <a:gd name="connsiteY156" fmla="*/ 356235 h 476250"/>
                  <a:gd name="connsiteX157" fmla="*/ 306991 w 361569"/>
                  <a:gd name="connsiteY157" fmla="*/ 380048 h 476250"/>
                  <a:gd name="connsiteX158" fmla="*/ 282988 w 361569"/>
                  <a:gd name="connsiteY158" fmla="*/ 356235 h 476250"/>
                  <a:gd name="connsiteX159" fmla="*/ 282988 w 361569"/>
                  <a:gd name="connsiteY159" fmla="*/ 350520 h 476250"/>
                  <a:gd name="connsiteX160" fmla="*/ 331089 w 361569"/>
                  <a:gd name="connsiteY160" fmla="*/ 350520 h 476250"/>
                  <a:gd name="connsiteX161" fmla="*/ 331089 w 361569"/>
                  <a:gd name="connsiteY161" fmla="*/ 356235 h 476250"/>
                  <a:gd name="connsiteX162" fmla="*/ 288608 w 361569"/>
                  <a:gd name="connsiteY162" fmla="*/ 339090 h 476250"/>
                  <a:gd name="connsiteX163" fmla="*/ 288608 w 361569"/>
                  <a:gd name="connsiteY163" fmla="*/ 166688 h 476250"/>
                  <a:gd name="connsiteX164" fmla="*/ 325184 w 361569"/>
                  <a:gd name="connsiteY164" fmla="*/ 166688 h 476250"/>
                  <a:gd name="connsiteX165" fmla="*/ 325184 w 361569"/>
                  <a:gd name="connsiteY165" fmla="*/ 339090 h 476250"/>
                  <a:gd name="connsiteX166" fmla="*/ 288608 w 361569"/>
                  <a:gd name="connsiteY166" fmla="*/ 339090 h 476250"/>
                  <a:gd name="connsiteX167" fmla="*/ 325184 w 361569"/>
                  <a:gd name="connsiteY167" fmla="*/ 130492 h 476250"/>
                  <a:gd name="connsiteX168" fmla="*/ 288608 w 361569"/>
                  <a:gd name="connsiteY168" fmla="*/ 130492 h 476250"/>
                  <a:gd name="connsiteX169" fmla="*/ 288608 w 361569"/>
                  <a:gd name="connsiteY169" fmla="*/ 106680 h 476250"/>
                  <a:gd name="connsiteX170" fmla="*/ 325184 w 361569"/>
                  <a:gd name="connsiteY170" fmla="*/ 106680 h 476250"/>
                  <a:gd name="connsiteX171" fmla="*/ 325184 w 361569"/>
                  <a:gd name="connsiteY171" fmla="*/ 130492 h 476250"/>
                  <a:gd name="connsiteX172" fmla="*/ 349282 w 361569"/>
                  <a:gd name="connsiteY172" fmla="*/ 94298 h 476250"/>
                  <a:gd name="connsiteX173" fmla="*/ 12573 w 361569"/>
                  <a:gd name="connsiteY173" fmla="*/ 94298 h 476250"/>
                  <a:gd name="connsiteX174" fmla="*/ 12573 w 361569"/>
                  <a:gd name="connsiteY174" fmla="*/ 58103 h 476250"/>
                  <a:gd name="connsiteX175" fmla="*/ 349282 w 361569"/>
                  <a:gd name="connsiteY175" fmla="*/ 58103 h 476250"/>
                  <a:gd name="connsiteX176" fmla="*/ 349282 w 361569"/>
                  <a:gd name="connsiteY176" fmla="*/ 94298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361569" h="476250">
                    <a:moveTo>
                      <a:pt x="354997" y="46672"/>
                    </a:moveTo>
                    <a:lnTo>
                      <a:pt x="312706" y="46672"/>
                    </a:lnTo>
                    <a:lnTo>
                      <a:pt x="312706" y="5715"/>
                    </a:lnTo>
                    <a:cubicBezTo>
                      <a:pt x="312706" y="2858"/>
                      <a:pt x="309848" y="0"/>
                      <a:pt x="306896" y="0"/>
                    </a:cubicBezTo>
                    <a:cubicBezTo>
                      <a:pt x="294418" y="0"/>
                      <a:pt x="66389" y="0"/>
                      <a:pt x="53912" y="0"/>
                    </a:cubicBezTo>
                    <a:cubicBezTo>
                      <a:pt x="51054" y="0"/>
                      <a:pt x="48101" y="2858"/>
                      <a:pt x="48101" y="5715"/>
                    </a:cubicBezTo>
                    <a:lnTo>
                      <a:pt x="48101" y="47625"/>
                    </a:lnTo>
                    <a:lnTo>
                      <a:pt x="5810" y="47625"/>
                    </a:lnTo>
                    <a:cubicBezTo>
                      <a:pt x="2953" y="47625"/>
                      <a:pt x="0" y="50483"/>
                      <a:pt x="0" y="53340"/>
                    </a:cubicBezTo>
                    <a:lnTo>
                      <a:pt x="0" y="100965"/>
                    </a:lnTo>
                    <a:cubicBezTo>
                      <a:pt x="0" y="103823"/>
                      <a:pt x="2858" y="106680"/>
                      <a:pt x="5810" y="106680"/>
                    </a:cubicBezTo>
                    <a:lnTo>
                      <a:pt x="24098" y="106680"/>
                    </a:lnTo>
                    <a:lnTo>
                      <a:pt x="24098" y="339090"/>
                    </a:lnTo>
                    <a:cubicBezTo>
                      <a:pt x="21241" y="339090"/>
                      <a:pt x="18288" y="341948"/>
                      <a:pt x="18288" y="344805"/>
                    </a:cubicBezTo>
                    <a:lnTo>
                      <a:pt x="18288" y="357188"/>
                    </a:lnTo>
                    <a:cubicBezTo>
                      <a:pt x="18288" y="377190"/>
                      <a:pt x="34671" y="393382"/>
                      <a:pt x="54864" y="393382"/>
                    </a:cubicBezTo>
                    <a:cubicBezTo>
                      <a:pt x="75057" y="393382"/>
                      <a:pt x="91440" y="377190"/>
                      <a:pt x="91440" y="357188"/>
                    </a:cubicBezTo>
                    <a:lnTo>
                      <a:pt x="91440" y="344805"/>
                    </a:lnTo>
                    <a:cubicBezTo>
                      <a:pt x="91440" y="341948"/>
                      <a:pt x="88583" y="339090"/>
                      <a:pt x="85630" y="339090"/>
                    </a:cubicBezTo>
                    <a:lnTo>
                      <a:pt x="85630" y="305753"/>
                    </a:lnTo>
                    <a:lnTo>
                      <a:pt x="123158" y="342900"/>
                    </a:lnTo>
                    <a:cubicBezTo>
                      <a:pt x="124111" y="343853"/>
                      <a:pt x="126016" y="344805"/>
                      <a:pt x="126968" y="344805"/>
                    </a:cubicBezTo>
                    <a:lnTo>
                      <a:pt x="138494" y="344805"/>
                    </a:lnTo>
                    <a:lnTo>
                      <a:pt x="138494" y="393382"/>
                    </a:lnTo>
                    <a:cubicBezTo>
                      <a:pt x="138494" y="402907"/>
                      <a:pt x="146209" y="410528"/>
                      <a:pt x="155829" y="410528"/>
                    </a:cubicBezTo>
                    <a:lnTo>
                      <a:pt x="156782" y="410528"/>
                    </a:lnTo>
                    <a:lnTo>
                      <a:pt x="156782" y="452438"/>
                    </a:lnTo>
                    <a:cubicBezTo>
                      <a:pt x="156782" y="465773"/>
                      <a:pt x="167354" y="476250"/>
                      <a:pt x="180785" y="476250"/>
                    </a:cubicBezTo>
                    <a:cubicBezTo>
                      <a:pt x="194215" y="476250"/>
                      <a:pt x="204788" y="465773"/>
                      <a:pt x="204788" y="452438"/>
                    </a:cubicBezTo>
                    <a:lnTo>
                      <a:pt x="204788" y="410528"/>
                    </a:lnTo>
                    <a:lnTo>
                      <a:pt x="205740" y="410528"/>
                    </a:lnTo>
                    <a:cubicBezTo>
                      <a:pt x="215360" y="410528"/>
                      <a:pt x="223076" y="402907"/>
                      <a:pt x="223076" y="393382"/>
                    </a:cubicBezTo>
                    <a:lnTo>
                      <a:pt x="223076" y="344805"/>
                    </a:lnTo>
                    <a:lnTo>
                      <a:pt x="234601" y="344805"/>
                    </a:lnTo>
                    <a:cubicBezTo>
                      <a:pt x="236506" y="344805"/>
                      <a:pt x="237458" y="343853"/>
                      <a:pt x="238411" y="342900"/>
                    </a:cubicBezTo>
                    <a:lnTo>
                      <a:pt x="275939" y="305753"/>
                    </a:lnTo>
                    <a:lnTo>
                      <a:pt x="275939" y="339090"/>
                    </a:lnTo>
                    <a:cubicBezTo>
                      <a:pt x="273082" y="339090"/>
                      <a:pt x="270129" y="341948"/>
                      <a:pt x="270129" y="344805"/>
                    </a:cubicBezTo>
                    <a:lnTo>
                      <a:pt x="270129" y="357188"/>
                    </a:lnTo>
                    <a:cubicBezTo>
                      <a:pt x="270129" y="377190"/>
                      <a:pt x="286512" y="393382"/>
                      <a:pt x="306705" y="393382"/>
                    </a:cubicBezTo>
                    <a:cubicBezTo>
                      <a:pt x="326898" y="393382"/>
                      <a:pt x="343281" y="377190"/>
                      <a:pt x="343281" y="357188"/>
                    </a:cubicBezTo>
                    <a:lnTo>
                      <a:pt x="343281" y="344805"/>
                    </a:lnTo>
                    <a:cubicBezTo>
                      <a:pt x="343281" y="341948"/>
                      <a:pt x="340424" y="339090"/>
                      <a:pt x="337471" y="339090"/>
                    </a:cubicBezTo>
                    <a:lnTo>
                      <a:pt x="337471" y="106680"/>
                    </a:lnTo>
                    <a:lnTo>
                      <a:pt x="355759" y="106680"/>
                    </a:lnTo>
                    <a:cubicBezTo>
                      <a:pt x="358616" y="106680"/>
                      <a:pt x="361569" y="103823"/>
                      <a:pt x="361569" y="100965"/>
                    </a:cubicBezTo>
                    <a:lnTo>
                      <a:pt x="361569" y="53340"/>
                    </a:lnTo>
                    <a:cubicBezTo>
                      <a:pt x="360807" y="49530"/>
                      <a:pt x="357950" y="46672"/>
                      <a:pt x="354997" y="46672"/>
                    </a:cubicBezTo>
                    <a:close/>
                    <a:moveTo>
                      <a:pt x="301181" y="46672"/>
                    </a:moveTo>
                    <a:lnTo>
                      <a:pt x="277178" y="46672"/>
                    </a:lnTo>
                    <a:lnTo>
                      <a:pt x="277178" y="10478"/>
                    </a:lnTo>
                    <a:lnTo>
                      <a:pt x="301181" y="10478"/>
                    </a:lnTo>
                    <a:lnTo>
                      <a:pt x="301181" y="46672"/>
                    </a:lnTo>
                    <a:close/>
                    <a:moveTo>
                      <a:pt x="264605" y="46672"/>
                    </a:moveTo>
                    <a:lnTo>
                      <a:pt x="96298" y="46672"/>
                    </a:lnTo>
                    <a:lnTo>
                      <a:pt x="96298" y="10478"/>
                    </a:lnTo>
                    <a:lnTo>
                      <a:pt x="114586" y="10478"/>
                    </a:lnTo>
                    <a:lnTo>
                      <a:pt x="114586" y="28575"/>
                    </a:lnTo>
                    <a:cubicBezTo>
                      <a:pt x="114586" y="31433"/>
                      <a:pt x="117443" y="34290"/>
                      <a:pt x="120396" y="34290"/>
                    </a:cubicBezTo>
                    <a:cubicBezTo>
                      <a:pt x="123254" y="34290"/>
                      <a:pt x="126206" y="31433"/>
                      <a:pt x="126206" y="28575"/>
                    </a:cubicBezTo>
                    <a:lnTo>
                      <a:pt x="126206" y="10478"/>
                    </a:lnTo>
                    <a:lnTo>
                      <a:pt x="138684" y="10478"/>
                    </a:lnTo>
                    <a:lnTo>
                      <a:pt x="138684" y="28575"/>
                    </a:lnTo>
                    <a:cubicBezTo>
                      <a:pt x="138684" y="31433"/>
                      <a:pt x="141542" y="34290"/>
                      <a:pt x="144494" y="34290"/>
                    </a:cubicBezTo>
                    <a:cubicBezTo>
                      <a:pt x="147352" y="34290"/>
                      <a:pt x="150304" y="31433"/>
                      <a:pt x="150304" y="28575"/>
                    </a:cubicBezTo>
                    <a:lnTo>
                      <a:pt x="150304" y="10478"/>
                    </a:lnTo>
                    <a:lnTo>
                      <a:pt x="162782" y="10478"/>
                    </a:lnTo>
                    <a:lnTo>
                      <a:pt x="162782" y="28575"/>
                    </a:lnTo>
                    <a:cubicBezTo>
                      <a:pt x="162782" y="31433"/>
                      <a:pt x="165640" y="34290"/>
                      <a:pt x="168593" y="34290"/>
                    </a:cubicBezTo>
                    <a:cubicBezTo>
                      <a:pt x="171450" y="34290"/>
                      <a:pt x="174403" y="31433"/>
                      <a:pt x="174403" y="28575"/>
                    </a:cubicBezTo>
                    <a:lnTo>
                      <a:pt x="174403" y="10478"/>
                    </a:lnTo>
                    <a:lnTo>
                      <a:pt x="186881" y="10478"/>
                    </a:lnTo>
                    <a:lnTo>
                      <a:pt x="186881" y="28575"/>
                    </a:lnTo>
                    <a:cubicBezTo>
                      <a:pt x="186881" y="31433"/>
                      <a:pt x="189738" y="34290"/>
                      <a:pt x="192691" y="34290"/>
                    </a:cubicBezTo>
                    <a:cubicBezTo>
                      <a:pt x="195548" y="34290"/>
                      <a:pt x="198501" y="31433"/>
                      <a:pt x="198501" y="28575"/>
                    </a:cubicBezTo>
                    <a:lnTo>
                      <a:pt x="198501" y="10478"/>
                    </a:lnTo>
                    <a:lnTo>
                      <a:pt x="210979" y="10478"/>
                    </a:lnTo>
                    <a:lnTo>
                      <a:pt x="210979" y="28575"/>
                    </a:lnTo>
                    <a:cubicBezTo>
                      <a:pt x="210979" y="31433"/>
                      <a:pt x="213836" y="34290"/>
                      <a:pt x="216789" y="34290"/>
                    </a:cubicBezTo>
                    <a:cubicBezTo>
                      <a:pt x="219647" y="34290"/>
                      <a:pt x="222599" y="31433"/>
                      <a:pt x="222599" y="28575"/>
                    </a:cubicBezTo>
                    <a:lnTo>
                      <a:pt x="222599" y="10478"/>
                    </a:lnTo>
                    <a:lnTo>
                      <a:pt x="235077" y="10478"/>
                    </a:lnTo>
                    <a:lnTo>
                      <a:pt x="235077" y="28575"/>
                    </a:lnTo>
                    <a:cubicBezTo>
                      <a:pt x="235077" y="31433"/>
                      <a:pt x="237935" y="34290"/>
                      <a:pt x="240887" y="34290"/>
                    </a:cubicBezTo>
                    <a:cubicBezTo>
                      <a:pt x="243745" y="34290"/>
                      <a:pt x="246698" y="31433"/>
                      <a:pt x="246698" y="28575"/>
                    </a:cubicBezTo>
                    <a:lnTo>
                      <a:pt x="246698" y="10478"/>
                    </a:lnTo>
                    <a:lnTo>
                      <a:pt x="264986" y="10478"/>
                    </a:lnTo>
                    <a:lnTo>
                      <a:pt x="264986" y="46672"/>
                    </a:lnTo>
                    <a:close/>
                    <a:moveTo>
                      <a:pt x="60674" y="11430"/>
                    </a:moveTo>
                    <a:lnTo>
                      <a:pt x="84677" y="11430"/>
                    </a:lnTo>
                    <a:lnTo>
                      <a:pt x="84677" y="47625"/>
                    </a:lnTo>
                    <a:lnTo>
                      <a:pt x="60674" y="47625"/>
                    </a:lnTo>
                    <a:lnTo>
                      <a:pt x="60674" y="11430"/>
                    </a:lnTo>
                    <a:close/>
                    <a:moveTo>
                      <a:pt x="277082" y="106680"/>
                    </a:moveTo>
                    <a:lnTo>
                      <a:pt x="277082" y="220028"/>
                    </a:lnTo>
                    <a:lnTo>
                      <a:pt x="84677" y="220028"/>
                    </a:lnTo>
                    <a:lnTo>
                      <a:pt x="84677" y="106680"/>
                    </a:lnTo>
                    <a:lnTo>
                      <a:pt x="277082" y="106680"/>
                    </a:lnTo>
                    <a:close/>
                    <a:moveTo>
                      <a:pt x="325184" y="154305"/>
                    </a:moveTo>
                    <a:lnTo>
                      <a:pt x="288608" y="154305"/>
                    </a:lnTo>
                    <a:lnTo>
                      <a:pt x="288608" y="141923"/>
                    </a:lnTo>
                    <a:lnTo>
                      <a:pt x="325184" y="141923"/>
                    </a:lnTo>
                    <a:lnTo>
                      <a:pt x="325184" y="154305"/>
                    </a:lnTo>
                    <a:close/>
                    <a:moveTo>
                      <a:pt x="36576" y="141923"/>
                    </a:moveTo>
                    <a:lnTo>
                      <a:pt x="73152" y="141923"/>
                    </a:lnTo>
                    <a:lnTo>
                      <a:pt x="73152" y="154305"/>
                    </a:lnTo>
                    <a:lnTo>
                      <a:pt x="36576" y="154305"/>
                    </a:lnTo>
                    <a:lnTo>
                      <a:pt x="36576" y="141923"/>
                    </a:lnTo>
                    <a:close/>
                    <a:moveTo>
                      <a:pt x="84677" y="231458"/>
                    </a:moveTo>
                    <a:lnTo>
                      <a:pt x="277082" y="231458"/>
                    </a:lnTo>
                    <a:lnTo>
                      <a:pt x="277082" y="243840"/>
                    </a:lnTo>
                    <a:lnTo>
                      <a:pt x="84677" y="243840"/>
                    </a:lnTo>
                    <a:lnTo>
                      <a:pt x="84677" y="231458"/>
                    </a:lnTo>
                    <a:close/>
                    <a:moveTo>
                      <a:pt x="72200" y="130492"/>
                    </a:moveTo>
                    <a:lnTo>
                      <a:pt x="35624" y="130492"/>
                    </a:lnTo>
                    <a:lnTo>
                      <a:pt x="35624" y="106680"/>
                    </a:lnTo>
                    <a:lnTo>
                      <a:pt x="72200" y="106680"/>
                    </a:lnTo>
                    <a:lnTo>
                      <a:pt x="72200" y="130492"/>
                    </a:lnTo>
                    <a:close/>
                    <a:moveTo>
                      <a:pt x="78962" y="356235"/>
                    </a:moveTo>
                    <a:cubicBezTo>
                      <a:pt x="78962" y="369570"/>
                      <a:pt x="68390" y="380048"/>
                      <a:pt x="54959" y="380048"/>
                    </a:cubicBezTo>
                    <a:cubicBezTo>
                      <a:pt x="41529" y="380048"/>
                      <a:pt x="30956" y="369570"/>
                      <a:pt x="30956" y="356235"/>
                    </a:cubicBezTo>
                    <a:lnTo>
                      <a:pt x="30956" y="350520"/>
                    </a:lnTo>
                    <a:lnTo>
                      <a:pt x="79058" y="350520"/>
                    </a:lnTo>
                    <a:lnTo>
                      <a:pt x="79058" y="356235"/>
                    </a:lnTo>
                    <a:close/>
                    <a:moveTo>
                      <a:pt x="36576" y="339090"/>
                    </a:moveTo>
                    <a:lnTo>
                      <a:pt x="36576" y="165735"/>
                    </a:lnTo>
                    <a:lnTo>
                      <a:pt x="73152" y="165735"/>
                    </a:lnTo>
                    <a:cubicBezTo>
                      <a:pt x="73152" y="183833"/>
                      <a:pt x="73152" y="320040"/>
                      <a:pt x="73152" y="338138"/>
                    </a:cubicBezTo>
                    <a:lnTo>
                      <a:pt x="36576" y="338138"/>
                    </a:lnTo>
                    <a:lnTo>
                      <a:pt x="36576" y="339090"/>
                    </a:lnTo>
                    <a:close/>
                    <a:moveTo>
                      <a:pt x="192405" y="451485"/>
                    </a:moveTo>
                    <a:cubicBezTo>
                      <a:pt x="192405" y="458153"/>
                      <a:pt x="186595" y="463868"/>
                      <a:pt x="179927" y="463868"/>
                    </a:cubicBezTo>
                    <a:cubicBezTo>
                      <a:pt x="173165" y="463868"/>
                      <a:pt x="167450" y="458153"/>
                      <a:pt x="167450" y="451485"/>
                    </a:cubicBezTo>
                    <a:lnTo>
                      <a:pt x="167450" y="409575"/>
                    </a:lnTo>
                    <a:lnTo>
                      <a:pt x="191453" y="409575"/>
                    </a:lnTo>
                    <a:lnTo>
                      <a:pt x="191453" y="451485"/>
                    </a:lnTo>
                    <a:lnTo>
                      <a:pt x="192405" y="451485"/>
                    </a:lnTo>
                    <a:close/>
                    <a:moveTo>
                      <a:pt x="205931" y="398145"/>
                    </a:moveTo>
                    <a:cubicBezTo>
                      <a:pt x="195358" y="398145"/>
                      <a:pt x="167450" y="398145"/>
                      <a:pt x="155924" y="398145"/>
                    </a:cubicBezTo>
                    <a:cubicBezTo>
                      <a:pt x="153067" y="398145"/>
                      <a:pt x="151162" y="396240"/>
                      <a:pt x="151162" y="393382"/>
                    </a:cubicBezTo>
                    <a:lnTo>
                      <a:pt x="151162" y="368618"/>
                    </a:lnTo>
                    <a:lnTo>
                      <a:pt x="211741" y="368618"/>
                    </a:lnTo>
                    <a:lnTo>
                      <a:pt x="211741" y="393382"/>
                    </a:lnTo>
                    <a:cubicBezTo>
                      <a:pt x="210693" y="396240"/>
                      <a:pt x="208788" y="398145"/>
                      <a:pt x="205931" y="398145"/>
                    </a:cubicBezTo>
                    <a:close/>
                    <a:moveTo>
                      <a:pt x="210693" y="356235"/>
                    </a:moveTo>
                    <a:lnTo>
                      <a:pt x="150114" y="356235"/>
                    </a:lnTo>
                    <a:lnTo>
                      <a:pt x="150114" y="343853"/>
                    </a:lnTo>
                    <a:lnTo>
                      <a:pt x="210693" y="343853"/>
                    </a:lnTo>
                    <a:lnTo>
                      <a:pt x="210693" y="356235"/>
                    </a:lnTo>
                    <a:close/>
                    <a:moveTo>
                      <a:pt x="231934" y="332423"/>
                    </a:moveTo>
                    <a:cubicBezTo>
                      <a:pt x="209836" y="332423"/>
                      <a:pt x="152114" y="332423"/>
                      <a:pt x="128969" y="332423"/>
                    </a:cubicBezTo>
                    <a:lnTo>
                      <a:pt x="84677" y="288608"/>
                    </a:lnTo>
                    <a:lnTo>
                      <a:pt x="84677" y="255270"/>
                    </a:lnTo>
                    <a:lnTo>
                      <a:pt x="277082" y="255270"/>
                    </a:lnTo>
                    <a:lnTo>
                      <a:pt x="277082" y="288608"/>
                    </a:lnTo>
                    <a:lnTo>
                      <a:pt x="231934" y="332423"/>
                    </a:lnTo>
                    <a:close/>
                    <a:moveTo>
                      <a:pt x="330994" y="356235"/>
                    </a:moveTo>
                    <a:cubicBezTo>
                      <a:pt x="330994" y="369570"/>
                      <a:pt x="320421" y="380048"/>
                      <a:pt x="306991" y="380048"/>
                    </a:cubicBezTo>
                    <a:cubicBezTo>
                      <a:pt x="293561" y="380048"/>
                      <a:pt x="282988" y="369570"/>
                      <a:pt x="282988" y="356235"/>
                    </a:cubicBezTo>
                    <a:lnTo>
                      <a:pt x="282988" y="350520"/>
                    </a:lnTo>
                    <a:lnTo>
                      <a:pt x="331089" y="350520"/>
                    </a:lnTo>
                    <a:lnTo>
                      <a:pt x="331089" y="356235"/>
                    </a:lnTo>
                    <a:close/>
                    <a:moveTo>
                      <a:pt x="288608" y="339090"/>
                    </a:moveTo>
                    <a:cubicBezTo>
                      <a:pt x="288608" y="320993"/>
                      <a:pt x="288608" y="184785"/>
                      <a:pt x="288608" y="166688"/>
                    </a:cubicBezTo>
                    <a:lnTo>
                      <a:pt x="325184" y="166688"/>
                    </a:lnTo>
                    <a:lnTo>
                      <a:pt x="325184" y="339090"/>
                    </a:lnTo>
                    <a:lnTo>
                      <a:pt x="288608" y="339090"/>
                    </a:lnTo>
                    <a:close/>
                    <a:moveTo>
                      <a:pt x="325184" y="130492"/>
                    </a:moveTo>
                    <a:lnTo>
                      <a:pt x="288608" y="130492"/>
                    </a:lnTo>
                    <a:lnTo>
                      <a:pt x="288608" y="106680"/>
                    </a:lnTo>
                    <a:lnTo>
                      <a:pt x="325184" y="106680"/>
                    </a:lnTo>
                    <a:lnTo>
                      <a:pt x="325184" y="130492"/>
                    </a:lnTo>
                    <a:close/>
                    <a:moveTo>
                      <a:pt x="349282" y="94298"/>
                    </a:moveTo>
                    <a:cubicBezTo>
                      <a:pt x="196310" y="94298"/>
                      <a:pt x="170402" y="94298"/>
                      <a:pt x="12573" y="94298"/>
                    </a:cubicBezTo>
                    <a:lnTo>
                      <a:pt x="12573" y="58103"/>
                    </a:lnTo>
                    <a:cubicBezTo>
                      <a:pt x="28004" y="58103"/>
                      <a:pt x="333851" y="58103"/>
                      <a:pt x="349282" y="58103"/>
                    </a:cubicBezTo>
                    <a:lnTo>
                      <a:pt x="349282" y="942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6F71DA5-6601-3E02-1E18-583A5B077C4F}"/>
                  </a:ext>
                </a:extLst>
              </p:cNvPr>
              <p:cNvSpPr/>
              <p:nvPr/>
            </p:nvSpPr>
            <p:spPr>
              <a:xfrm>
                <a:off x="4619339" y="2993707"/>
                <a:ext cx="73151" cy="72389"/>
              </a:xfrm>
              <a:custGeom>
                <a:avLst/>
                <a:gdLst>
                  <a:gd name="connsiteX0" fmla="*/ 36576 w 73151"/>
                  <a:gd name="connsiteY0" fmla="*/ 0 h 72389"/>
                  <a:gd name="connsiteX1" fmla="*/ 0 w 73151"/>
                  <a:gd name="connsiteY1" fmla="*/ 36195 h 72389"/>
                  <a:gd name="connsiteX2" fmla="*/ 36576 w 73151"/>
                  <a:gd name="connsiteY2" fmla="*/ 72390 h 72389"/>
                  <a:gd name="connsiteX3" fmla="*/ 73152 w 73151"/>
                  <a:gd name="connsiteY3" fmla="*/ 36195 h 72389"/>
                  <a:gd name="connsiteX4" fmla="*/ 36576 w 73151"/>
                  <a:gd name="connsiteY4" fmla="*/ 0 h 72389"/>
                  <a:gd name="connsiteX5" fmla="*/ 36576 w 73151"/>
                  <a:gd name="connsiteY5" fmla="*/ 60007 h 72389"/>
                  <a:gd name="connsiteX6" fmla="*/ 12573 w 73151"/>
                  <a:gd name="connsiteY6" fmla="*/ 36195 h 72389"/>
                  <a:gd name="connsiteX7" fmla="*/ 36576 w 73151"/>
                  <a:gd name="connsiteY7" fmla="*/ 12382 h 72389"/>
                  <a:gd name="connsiteX8" fmla="*/ 60579 w 73151"/>
                  <a:gd name="connsiteY8" fmla="*/ 36195 h 72389"/>
                  <a:gd name="connsiteX9" fmla="*/ 36576 w 73151"/>
                  <a:gd name="connsiteY9" fmla="*/ 60007 h 7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51" h="72389">
                    <a:moveTo>
                      <a:pt x="36576" y="0"/>
                    </a:moveTo>
                    <a:cubicBezTo>
                      <a:pt x="16383" y="0"/>
                      <a:pt x="0" y="16192"/>
                      <a:pt x="0" y="36195"/>
                    </a:cubicBezTo>
                    <a:cubicBezTo>
                      <a:pt x="0" y="56197"/>
                      <a:pt x="16383" y="72390"/>
                      <a:pt x="36576" y="72390"/>
                    </a:cubicBezTo>
                    <a:cubicBezTo>
                      <a:pt x="56769" y="72390"/>
                      <a:pt x="73152" y="56197"/>
                      <a:pt x="73152" y="36195"/>
                    </a:cubicBezTo>
                    <a:cubicBezTo>
                      <a:pt x="73152" y="16192"/>
                      <a:pt x="55817" y="0"/>
                      <a:pt x="36576" y="0"/>
                    </a:cubicBezTo>
                    <a:close/>
                    <a:moveTo>
                      <a:pt x="36576" y="60007"/>
                    </a:moveTo>
                    <a:cubicBezTo>
                      <a:pt x="23146" y="60007"/>
                      <a:pt x="12573" y="49530"/>
                      <a:pt x="12573" y="36195"/>
                    </a:cubicBezTo>
                    <a:cubicBezTo>
                      <a:pt x="12573" y="22860"/>
                      <a:pt x="23146" y="12382"/>
                      <a:pt x="36576" y="12382"/>
                    </a:cubicBezTo>
                    <a:cubicBezTo>
                      <a:pt x="50006" y="12382"/>
                      <a:pt x="60579" y="22860"/>
                      <a:pt x="60579" y="36195"/>
                    </a:cubicBezTo>
                    <a:cubicBezTo>
                      <a:pt x="60674" y="49530"/>
                      <a:pt x="49149" y="60007"/>
                      <a:pt x="36576" y="600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789846-74B8-C6D9-630A-396A49E2D3EE}"/>
                  </a:ext>
                </a:extLst>
              </p:cNvPr>
              <p:cNvSpPr/>
              <p:nvPr/>
            </p:nvSpPr>
            <p:spPr>
              <a:xfrm>
                <a:off x="5070633" y="2583180"/>
                <a:ext cx="84581" cy="83819"/>
              </a:xfrm>
              <a:custGeom>
                <a:avLst/>
                <a:gdLst>
                  <a:gd name="connsiteX0" fmla="*/ 42291 w 84581"/>
                  <a:gd name="connsiteY0" fmla="*/ 0 h 83819"/>
                  <a:gd name="connsiteX1" fmla="*/ 0 w 84581"/>
                  <a:gd name="connsiteY1" fmla="*/ 41910 h 83819"/>
                  <a:gd name="connsiteX2" fmla="*/ 42291 w 84581"/>
                  <a:gd name="connsiteY2" fmla="*/ 83820 h 83819"/>
                  <a:gd name="connsiteX3" fmla="*/ 84582 w 84581"/>
                  <a:gd name="connsiteY3" fmla="*/ 41910 h 83819"/>
                  <a:gd name="connsiteX4" fmla="*/ 42291 w 84581"/>
                  <a:gd name="connsiteY4" fmla="*/ 0 h 83819"/>
                  <a:gd name="connsiteX5" fmla="*/ 42291 w 84581"/>
                  <a:gd name="connsiteY5" fmla="*/ 71438 h 83819"/>
                  <a:gd name="connsiteX6" fmla="*/ 12478 w 84581"/>
                  <a:gd name="connsiteY6" fmla="*/ 41910 h 83819"/>
                  <a:gd name="connsiteX7" fmla="*/ 42291 w 84581"/>
                  <a:gd name="connsiteY7" fmla="*/ 12382 h 83819"/>
                  <a:gd name="connsiteX8" fmla="*/ 72104 w 84581"/>
                  <a:gd name="connsiteY8" fmla="*/ 41910 h 83819"/>
                  <a:gd name="connsiteX9" fmla="*/ 42291 w 84581"/>
                  <a:gd name="connsiteY9" fmla="*/ 71438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581" h="83819">
                    <a:moveTo>
                      <a:pt x="42291" y="0"/>
                    </a:moveTo>
                    <a:cubicBezTo>
                      <a:pt x="19240" y="0"/>
                      <a:pt x="0" y="19050"/>
                      <a:pt x="0" y="41910"/>
                    </a:cubicBezTo>
                    <a:cubicBezTo>
                      <a:pt x="0" y="64770"/>
                      <a:pt x="19240" y="83820"/>
                      <a:pt x="42291" y="83820"/>
                    </a:cubicBezTo>
                    <a:cubicBezTo>
                      <a:pt x="65342" y="83820"/>
                      <a:pt x="84582" y="64770"/>
                      <a:pt x="84582" y="41910"/>
                    </a:cubicBezTo>
                    <a:cubicBezTo>
                      <a:pt x="83629" y="19050"/>
                      <a:pt x="65342" y="0"/>
                      <a:pt x="42291" y="0"/>
                    </a:cubicBezTo>
                    <a:close/>
                    <a:moveTo>
                      <a:pt x="42291" y="71438"/>
                    </a:moveTo>
                    <a:cubicBezTo>
                      <a:pt x="25908" y="71438"/>
                      <a:pt x="12478" y="58102"/>
                      <a:pt x="12478" y="41910"/>
                    </a:cubicBezTo>
                    <a:cubicBezTo>
                      <a:pt x="12478" y="25717"/>
                      <a:pt x="25908" y="12382"/>
                      <a:pt x="42291" y="12382"/>
                    </a:cubicBezTo>
                    <a:cubicBezTo>
                      <a:pt x="58674" y="12382"/>
                      <a:pt x="72104" y="25717"/>
                      <a:pt x="72104" y="41910"/>
                    </a:cubicBezTo>
                    <a:cubicBezTo>
                      <a:pt x="72104" y="58102"/>
                      <a:pt x="58579" y="71438"/>
                      <a:pt x="42291" y="714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F4FC665-6AED-E6F0-6D40-202A7D4844D7}"/>
                  </a:ext>
                </a:extLst>
              </p:cNvPr>
              <p:cNvSpPr/>
              <p:nvPr/>
            </p:nvSpPr>
            <p:spPr>
              <a:xfrm>
                <a:off x="4962810" y="3024187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C5E9F97-1DA7-C93F-32FD-E6D9CD6FA8DB}"/>
                  </a:ext>
                </a:extLst>
              </p:cNvPr>
              <p:cNvSpPr/>
              <p:nvPr/>
            </p:nvSpPr>
            <p:spPr>
              <a:xfrm>
                <a:off x="5112829" y="276796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B33DEA8-8322-5264-554F-46FF808F00D2}"/>
                  </a:ext>
                </a:extLst>
              </p:cNvPr>
              <p:cNvSpPr/>
              <p:nvPr/>
            </p:nvSpPr>
            <p:spPr>
              <a:xfrm>
                <a:off x="5112829" y="2958464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106C1A8-8DCB-41E9-63AA-0ECD58796CD6}"/>
                  </a:ext>
                </a:extLst>
              </p:cNvPr>
              <p:cNvSpPr/>
              <p:nvPr/>
            </p:nvSpPr>
            <p:spPr>
              <a:xfrm>
                <a:off x="4698301" y="2574607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E67AB53-005F-87CA-A284-D01DC0E08227}"/>
                  </a:ext>
                </a:extLst>
              </p:cNvPr>
              <p:cNvSpPr/>
              <p:nvPr/>
            </p:nvSpPr>
            <p:spPr>
              <a:xfrm>
                <a:off x="4619339" y="2738437"/>
                <a:ext cx="17335" cy="17144"/>
              </a:xfrm>
              <a:custGeom>
                <a:avLst/>
                <a:gdLst>
                  <a:gd name="connsiteX0" fmla="*/ 17335 w 17335"/>
                  <a:gd name="connsiteY0" fmla="*/ 8573 h 17144"/>
                  <a:gd name="connsiteX1" fmla="*/ 8668 w 17335"/>
                  <a:gd name="connsiteY1" fmla="*/ 17145 h 17144"/>
                  <a:gd name="connsiteX2" fmla="*/ 0 w 17335"/>
                  <a:gd name="connsiteY2" fmla="*/ 8573 h 17144"/>
                  <a:gd name="connsiteX3" fmla="*/ 8668 w 17335"/>
                  <a:gd name="connsiteY3" fmla="*/ 0 h 17144"/>
                  <a:gd name="connsiteX4" fmla="*/ 17335 w 17335"/>
                  <a:gd name="connsiteY4" fmla="*/ 8573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17335" y="8573"/>
                    </a:moveTo>
                    <a:cubicBezTo>
                      <a:pt x="17335" y="13307"/>
                      <a:pt x="13455" y="17145"/>
                      <a:pt x="8668" y="17145"/>
                    </a:cubicBezTo>
                    <a:cubicBezTo>
                      <a:pt x="3881" y="17145"/>
                      <a:pt x="0" y="13307"/>
                      <a:pt x="0" y="8573"/>
                    </a:cubicBezTo>
                    <a:cubicBezTo>
                      <a:pt x="0" y="3838"/>
                      <a:pt x="3881" y="0"/>
                      <a:pt x="8668" y="0"/>
                    </a:cubicBezTo>
                    <a:cubicBezTo>
                      <a:pt x="13455" y="0"/>
                      <a:pt x="17335" y="3838"/>
                      <a:pt x="17335" y="8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7127A12-0325-1095-833A-7170B5CE87CC}"/>
                  </a:ext>
                </a:extLst>
              </p:cNvPr>
              <p:cNvSpPr/>
              <p:nvPr/>
            </p:nvSpPr>
            <p:spPr>
              <a:xfrm>
                <a:off x="4661725" y="2905125"/>
                <a:ext cx="17335" cy="17144"/>
              </a:xfrm>
              <a:custGeom>
                <a:avLst/>
                <a:gdLst>
                  <a:gd name="connsiteX0" fmla="*/ 8668 w 17335"/>
                  <a:gd name="connsiteY0" fmla="*/ 0 h 17144"/>
                  <a:gd name="connsiteX1" fmla="*/ 17336 w 17335"/>
                  <a:gd name="connsiteY1" fmla="*/ 8573 h 17144"/>
                  <a:gd name="connsiteX2" fmla="*/ 8668 w 17335"/>
                  <a:gd name="connsiteY2" fmla="*/ 17145 h 17144"/>
                  <a:gd name="connsiteX3" fmla="*/ 0 w 17335"/>
                  <a:gd name="connsiteY3" fmla="*/ 8573 h 17144"/>
                  <a:gd name="connsiteX4" fmla="*/ 8668 w 17335"/>
                  <a:gd name="connsiteY4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4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905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76A9600-00D1-3571-720F-6AD5F96DD0F1}"/>
                  </a:ext>
                </a:extLst>
              </p:cNvPr>
              <p:cNvSpPr/>
              <p:nvPr/>
            </p:nvSpPr>
            <p:spPr>
              <a:xfrm>
                <a:off x="4746402" y="3048000"/>
                <a:ext cx="17335" cy="17145"/>
              </a:xfrm>
              <a:custGeom>
                <a:avLst/>
                <a:gdLst>
                  <a:gd name="connsiteX0" fmla="*/ 8668 w 17335"/>
                  <a:gd name="connsiteY0" fmla="*/ 0 h 17145"/>
                  <a:gd name="connsiteX1" fmla="*/ 17336 w 17335"/>
                  <a:gd name="connsiteY1" fmla="*/ 8573 h 17145"/>
                  <a:gd name="connsiteX2" fmla="*/ 8668 w 17335"/>
                  <a:gd name="connsiteY2" fmla="*/ 17145 h 17145"/>
                  <a:gd name="connsiteX3" fmla="*/ 0 w 17335"/>
                  <a:gd name="connsiteY3" fmla="*/ 8573 h 17145"/>
                  <a:gd name="connsiteX4" fmla="*/ 8668 w 17335"/>
                  <a:gd name="connsiteY4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17145">
                    <a:moveTo>
                      <a:pt x="8668" y="0"/>
                    </a:moveTo>
                    <a:cubicBezTo>
                      <a:pt x="13430" y="0"/>
                      <a:pt x="17336" y="3810"/>
                      <a:pt x="17336" y="8573"/>
                    </a:cubicBezTo>
                    <a:cubicBezTo>
                      <a:pt x="17336" y="13335"/>
                      <a:pt x="13430" y="17145"/>
                      <a:pt x="8668" y="17145"/>
                    </a:cubicBezTo>
                    <a:cubicBezTo>
                      <a:pt x="3905" y="17145"/>
                      <a:pt x="0" y="13335"/>
                      <a:pt x="0" y="8573"/>
                    </a:cubicBezTo>
                    <a:cubicBezTo>
                      <a:pt x="0" y="3810"/>
                      <a:pt x="3810" y="0"/>
                      <a:pt x="8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91CDBA5-E115-F264-0BC8-B19138B079BA}"/>
              </a:ext>
            </a:extLst>
          </p:cNvPr>
          <p:cNvGrpSpPr/>
          <p:nvPr/>
        </p:nvGrpSpPr>
        <p:grpSpPr>
          <a:xfrm>
            <a:off x="1699049" y="4418946"/>
            <a:ext cx="622571" cy="622571"/>
            <a:chOff x="1753477" y="4473376"/>
            <a:chExt cx="622571" cy="622571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4394183-D923-9A5A-8B38-A30616EEA4D0}"/>
                </a:ext>
              </a:extLst>
            </p:cNvPr>
            <p:cNvSpPr/>
            <p:nvPr/>
          </p:nvSpPr>
          <p:spPr>
            <a:xfrm>
              <a:off x="1753477" y="4473376"/>
              <a:ext cx="622571" cy="622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aphic 175">
              <a:extLst>
                <a:ext uri="{FF2B5EF4-FFF2-40B4-BE49-F238E27FC236}">
                  <a16:creationId xmlns:a16="http://schemas.microsoft.com/office/drawing/2014/main" id="{3320C8D7-74EA-9A06-2BCA-D45B695970A4}"/>
                </a:ext>
              </a:extLst>
            </p:cNvPr>
            <p:cNvGrpSpPr/>
            <p:nvPr/>
          </p:nvGrpSpPr>
          <p:grpSpPr>
            <a:xfrm>
              <a:off x="1891548" y="4602185"/>
              <a:ext cx="346431" cy="364953"/>
              <a:chOff x="7199372" y="5109064"/>
              <a:chExt cx="620775" cy="653965"/>
            </a:xfrm>
            <a:solidFill>
              <a:srgbClr val="000000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48F0626-57A4-97BE-5D14-F67D62AB59C5}"/>
                  </a:ext>
                </a:extLst>
              </p:cNvPr>
              <p:cNvSpPr/>
              <p:nvPr/>
            </p:nvSpPr>
            <p:spPr>
              <a:xfrm>
                <a:off x="7416705" y="5239366"/>
                <a:ext cx="188814" cy="523664"/>
              </a:xfrm>
              <a:custGeom>
                <a:avLst/>
                <a:gdLst>
                  <a:gd name="connsiteX0" fmla="*/ 93055 w 188814"/>
                  <a:gd name="connsiteY0" fmla="*/ 0 h 523664"/>
                  <a:gd name="connsiteX1" fmla="*/ 0 w 188814"/>
                  <a:gd name="connsiteY1" fmla="*/ 92194 h 523664"/>
                  <a:gd name="connsiteX2" fmla="*/ 47203 w 188814"/>
                  <a:gd name="connsiteY2" fmla="*/ 172096 h 523664"/>
                  <a:gd name="connsiteX3" fmla="*/ 47203 w 188814"/>
                  <a:gd name="connsiteY3" fmla="*/ 476952 h 523664"/>
                  <a:gd name="connsiteX4" fmla="*/ 94407 w 188814"/>
                  <a:gd name="connsiteY4" fmla="*/ 523664 h 523664"/>
                  <a:gd name="connsiteX5" fmla="*/ 141611 w 188814"/>
                  <a:gd name="connsiteY5" fmla="*/ 476952 h 523664"/>
                  <a:gd name="connsiteX6" fmla="*/ 141611 w 188814"/>
                  <a:gd name="connsiteY6" fmla="*/ 172096 h 523664"/>
                  <a:gd name="connsiteX7" fmla="*/ 188814 w 188814"/>
                  <a:gd name="connsiteY7" fmla="*/ 92194 h 523664"/>
                  <a:gd name="connsiteX8" fmla="*/ 93055 w 188814"/>
                  <a:gd name="connsiteY8" fmla="*/ 0 h 523664"/>
                  <a:gd name="connsiteX9" fmla="*/ 124155 w 188814"/>
                  <a:gd name="connsiteY9" fmla="*/ 475723 h 523664"/>
                  <a:gd name="connsiteX10" fmla="*/ 93178 w 188814"/>
                  <a:gd name="connsiteY10" fmla="*/ 506455 h 523664"/>
                  <a:gd name="connsiteX11" fmla="*/ 62078 w 188814"/>
                  <a:gd name="connsiteY11" fmla="*/ 475723 h 523664"/>
                  <a:gd name="connsiteX12" fmla="*/ 62078 w 188814"/>
                  <a:gd name="connsiteY12" fmla="*/ 178243 h 523664"/>
                  <a:gd name="connsiteX13" fmla="*/ 124155 w 188814"/>
                  <a:gd name="connsiteY13" fmla="*/ 178243 h 523664"/>
                  <a:gd name="connsiteX14" fmla="*/ 124155 w 188814"/>
                  <a:gd name="connsiteY14" fmla="*/ 475723 h 523664"/>
                  <a:gd name="connsiteX15" fmla="*/ 93055 w 188814"/>
                  <a:gd name="connsiteY15" fmla="*/ 168408 h 523664"/>
                  <a:gd name="connsiteX16" fmla="*/ 14874 w 188814"/>
                  <a:gd name="connsiteY16" fmla="*/ 90965 h 523664"/>
                  <a:gd name="connsiteX17" fmla="*/ 93055 w 188814"/>
                  <a:gd name="connsiteY17" fmla="*/ 13522 h 523664"/>
                  <a:gd name="connsiteX18" fmla="*/ 171236 w 188814"/>
                  <a:gd name="connsiteY18" fmla="*/ 90965 h 523664"/>
                  <a:gd name="connsiteX19" fmla="*/ 93055 w 188814"/>
                  <a:gd name="connsiteY19" fmla="*/ 168408 h 523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814" h="523664">
                    <a:moveTo>
                      <a:pt x="93055" y="0"/>
                    </a:moveTo>
                    <a:cubicBezTo>
                      <a:pt x="42163" y="0"/>
                      <a:pt x="0" y="41795"/>
                      <a:pt x="0" y="92194"/>
                    </a:cubicBezTo>
                    <a:cubicBezTo>
                      <a:pt x="0" y="126614"/>
                      <a:pt x="18562" y="156116"/>
                      <a:pt x="47203" y="172096"/>
                    </a:cubicBezTo>
                    <a:lnTo>
                      <a:pt x="47203" y="476952"/>
                    </a:lnTo>
                    <a:cubicBezTo>
                      <a:pt x="47203" y="502767"/>
                      <a:pt x="68347" y="523664"/>
                      <a:pt x="94407" y="523664"/>
                    </a:cubicBezTo>
                    <a:cubicBezTo>
                      <a:pt x="120468" y="523664"/>
                      <a:pt x="141611" y="502767"/>
                      <a:pt x="141611" y="476952"/>
                    </a:cubicBezTo>
                    <a:lnTo>
                      <a:pt x="141611" y="172096"/>
                    </a:lnTo>
                    <a:cubicBezTo>
                      <a:pt x="168900" y="156116"/>
                      <a:pt x="188814" y="126614"/>
                      <a:pt x="188814" y="92194"/>
                    </a:cubicBezTo>
                    <a:cubicBezTo>
                      <a:pt x="186233" y="40565"/>
                      <a:pt x="143946" y="0"/>
                      <a:pt x="93055" y="0"/>
                    </a:cubicBezTo>
                    <a:close/>
                    <a:moveTo>
                      <a:pt x="124155" y="475723"/>
                    </a:moveTo>
                    <a:cubicBezTo>
                      <a:pt x="124155" y="492933"/>
                      <a:pt x="110511" y="506455"/>
                      <a:pt x="93178" y="506455"/>
                    </a:cubicBezTo>
                    <a:cubicBezTo>
                      <a:pt x="75845" y="506455"/>
                      <a:pt x="62078" y="492933"/>
                      <a:pt x="62078" y="475723"/>
                    </a:cubicBezTo>
                    <a:lnTo>
                      <a:pt x="62078" y="178243"/>
                    </a:lnTo>
                    <a:cubicBezTo>
                      <a:pt x="81992" y="185618"/>
                      <a:pt x="103012" y="185618"/>
                      <a:pt x="124155" y="178243"/>
                    </a:cubicBezTo>
                    <a:lnTo>
                      <a:pt x="124155" y="475723"/>
                    </a:lnTo>
                    <a:close/>
                    <a:moveTo>
                      <a:pt x="93055" y="168408"/>
                    </a:moveTo>
                    <a:cubicBezTo>
                      <a:pt x="50891" y="168408"/>
                      <a:pt x="14874" y="133989"/>
                      <a:pt x="14874" y="90965"/>
                    </a:cubicBezTo>
                    <a:cubicBezTo>
                      <a:pt x="14874" y="47941"/>
                      <a:pt x="49662" y="13522"/>
                      <a:pt x="93055" y="13522"/>
                    </a:cubicBezTo>
                    <a:cubicBezTo>
                      <a:pt x="136448" y="13522"/>
                      <a:pt x="171236" y="47941"/>
                      <a:pt x="171236" y="90965"/>
                    </a:cubicBezTo>
                    <a:cubicBezTo>
                      <a:pt x="171236" y="133989"/>
                      <a:pt x="135342" y="168408"/>
                      <a:pt x="93055" y="1684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116D6E2-5305-E670-ABDC-32C001213645}"/>
                  </a:ext>
                </a:extLst>
              </p:cNvPr>
              <p:cNvSpPr/>
              <p:nvPr/>
            </p:nvSpPr>
            <p:spPr>
              <a:xfrm>
                <a:off x="7447682" y="5270097"/>
                <a:ext cx="124154" cy="122925"/>
              </a:xfrm>
              <a:custGeom>
                <a:avLst/>
                <a:gdLst>
                  <a:gd name="connsiteX0" fmla="*/ 62077 w 124154"/>
                  <a:gd name="connsiteY0" fmla="*/ 0 h 122925"/>
                  <a:gd name="connsiteX1" fmla="*/ 0 w 124154"/>
                  <a:gd name="connsiteY1" fmla="*/ 61463 h 122925"/>
                  <a:gd name="connsiteX2" fmla="*/ 62077 w 124154"/>
                  <a:gd name="connsiteY2" fmla="*/ 122926 h 122925"/>
                  <a:gd name="connsiteX3" fmla="*/ 124155 w 124154"/>
                  <a:gd name="connsiteY3" fmla="*/ 61463 h 122925"/>
                  <a:gd name="connsiteX4" fmla="*/ 62077 w 124154"/>
                  <a:gd name="connsiteY4" fmla="*/ 0 h 122925"/>
                  <a:gd name="connsiteX5" fmla="*/ 62077 w 124154"/>
                  <a:gd name="connsiteY5" fmla="*/ 106945 h 122925"/>
                  <a:gd name="connsiteX6" fmla="*/ 14874 w 124154"/>
                  <a:gd name="connsiteY6" fmla="*/ 60234 h 122925"/>
                  <a:gd name="connsiteX7" fmla="*/ 62077 w 124154"/>
                  <a:gd name="connsiteY7" fmla="*/ 13522 h 122925"/>
                  <a:gd name="connsiteX8" fmla="*/ 109281 w 124154"/>
                  <a:gd name="connsiteY8" fmla="*/ 60234 h 122925"/>
                  <a:gd name="connsiteX9" fmla="*/ 62077 w 124154"/>
                  <a:gd name="connsiteY9" fmla="*/ 106945 h 12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154" h="122925">
                    <a:moveTo>
                      <a:pt x="62077" y="0"/>
                    </a:moveTo>
                    <a:cubicBezTo>
                      <a:pt x="27290" y="0"/>
                      <a:pt x="0" y="27044"/>
                      <a:pt x="0" y="61463"/>
                    </a:cubicBezTo>
                    <a:cubicBezTo>
                      <a:pt x="0" y="95882"/>
                      <a:pt x="27290" y="122926"/>
                      <a:pt x="62077" y="122926"/>
                    </a:cubicBezTo>
                    <a:cubicBezTo>
                      <a:pt x="96865" y="122926"/>
                      <a:pt x="124155" y="95882"/>
                      <a:pt x="124155" y="61463"/>
                    </a:cubicBezTo>
                    <a:cubicBezTo>
                      <a:pt x="124155" y="27044"/>
                      <a:pt x="96865" y="0"/>
                      <a:pt x="62077" y="0"/>
                    </a:cubicBezTo>
                    <a:close/>
                    <a:moveTo>
                      <a:pt x="62077" y="106945"/>
                    </a:moveTo>
                    <a:cubicBezTo>
                      <a:pt x="36017" y="106945"/>
                      <a:pt x="14874" y="86048"/>
                      <a:pt x="14874" y="60234"/>
                    </a:cubicBezTo>
                    <a:cubicBezTo>
                      <a:pt x="14874" y="34419"/>
                      <a:pt x="36017" y="13522"/>
                      <a:pt x="62077" y="13522"/>
                    </a:cubicBezTo>
                    <a:cubicBezTo>
                      <a:pt x="88138" y="13522"/>
                      <a:pt x="109281" y="34419"/>
                      <a:pt x="109281" y="60234"/>
                    </a:cubicBezTo>
                    <a:cubicBezTo>
                      <a:pt x="109281" y="86048"/>
                      <a:pt x="88138" y="106945"/>
                      <a:pt x="62077" y="1069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9F63BF0-EFDB-D1D1-DB12-52EE9BAEF4D7}"/>
                  </a:ext>
                </a:extLst>
              </p:cNvPr>
              <p:cNvSpPr/>
              <p:nvPr/>
            </p:nvSpPr>
            <p:spPr>
              <a:xfrm>
                <a:off x="7622271" y="5282798"/>
                <a:ext cx="55144" cy="104078"/>
              </a:xfrm>
              <a:custGeom>
                <a:avLst/>
                <a:gdLst>
                  <a:gd name="connsiteX0" fmla="*/ 43973 w 55144"/>
                  <a:gd name="connsiteY0" fmla="*/ 11884 h 104078"/>
                  <a:gd name="connsiteX1" fmla="*/ 6727 w 55144"/>
                  <a:gd name="connsiteY1" fmla="*/ 6967 h 104078"/>
                  <a:gd name="connsiteX2" fmla="*/ 6727 w 55144"/>
                  <a:gd name="connsiteY2" fmla="*/ 6967 h 104078"/>
                  <a:gd name="connsiteX3" fmla="*/ 3039 w 55144"/>
                  <a:gd name="connsiteY3" fmla="*/ 35240 h 104078"/>
                  <a:gd name="connsiteX4" fmla="*/ 3039 w 55144"/>
                  <a:gd name="connsiteY4" fmla="*/ 69660 h 104078"/>
                  <a:gd name="connsiteX5" fmla="*/ 24182 w 55144"/>
                  <a:gd name="connsiteY5" fmla="*/ 104079 h 104078"/>
                  <a:gd name="connsiteX6" fmla="*/ 44096 w 55144"/>
                  <a:gd name="connsiteY6" fmla="*/ 91786 h 104078"/>
                  <a:gd name="connsiteX7" fmla="*/ 43973 w 55144"/>
                  <a:gd name="connsiteY7" fmla="*/ 11884 h 104078"/>
                  <a:gd name="connsiteX8" fmla="*/ 30328 w 55144"/>
                  <a:gd name="connsiteY8" fmla="*/ 84411 h 104078"/>
                  <a:gd name="connsiteX9" fmla="*/ 22830 w 55144"/>
                  <a:gd name="connsiteY9" fmla="*/ 88098 h 104078"/>
                  <a:gd name="connsiteX10" fmla="*/ 15331 w 55144"/>
                  <a:gd name="connsiteY10" fmla="*/ 75806 h 104078"/>
                  <a:gd name="connsiteX11" fmla="*/ 15331 w 55144"/>
                  <a:gd name="connsiteY11" fmla="*/ 26636 h 104078"/>
                  <a:gd name="connsiteX12" fmla="*/ 16561 w 55144"/>
                  <a:gd name="connsiteY12" fmla="*/ 18031 h 104078"/>
                  <a:gd name="connsiteX13" fmla="*/ 16561 w 55144"/>
                  <a:gd name="connsiteY13" fmla="*/ 18031 h 104078"/>
                  <a:gd name="connsiteX14" fmla="*/ 28976 w 55144"/>
                  <a:gd name="connsiteY14" fmla="*/ 19260 h 104078"/>
                  <a:gd name="connsiteX15" fmla="*/ 30328 w 55144"/>
                  <a:gd name="connsiteY15" fmla="*/ 84411 h 10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44" h="104078">
                    <a:moveTo>
                      <a:pt x="43973" y="11884"/>
                    </a:moveTo>
                    <a:cubicBezTo>
                      <a:pt x="36475" y="-1637"/>
                      <a:pt x="17913" y="-4096"/>
                      <a:pt x="6727" y="6967"/>
                    </a:cubicBezTo>
                    <a:lnTo>
                      <a:pt x="6727" y="6967"/>
                    </a:lnTo>
                    <a:cubicBezTo>
                      <a:pt x="-772" y="14343"/>
                      <a:pt x="-2001" y="25406"/>
                      <a:pt x="3039" y="35240"/>
                    </a:cubicBezTo>
                    <a:cubicBezTo>
                      <a:pt x="9185" y="46304"/>
                      <a:pt x="9185" y="58596"/>
                      <a:pt x="3039" y="69660"/>
                    </a:cubicBezTo>
                    <a:cubicBezTo>
                      <a:pt x="-5689" y="85640"/>
                      <a:pt x="6727" y="104079"/>
                      <a:pt x="24182" y="104079"/>
                    </a:cubicBezTo>
                    <a:cubicBezTo>
                      <a:pt x="32910" y="104079"/>
                      <a:pt x="40285" y="99162"/>
                      <a:pt x="44096" y="91786"/>
                    </a:cubicBezTo>
                    <a:cubicBezTo>
                      <a:pt x="58847" y="67201"/>
                      <a:pt x="58847" y="36470"/>
                      <a:pt x="43973" y="11884"/>
                    </a:cubicBezTo>
                    <a:close/>
                    <a:moveTo>
                      <a:pt x="30328" y="84411"/>
                    </a:moveTo>
                    <a:cubicBezTo>
                      <a:pt x="29099" y="86869"/>
                      <a:pt x="26641" y="88098"/>
                      <a:pt x="22830" y="88098"/>
                    </a:cubicBezTo>
                    <a:cubicBezTo>
                      <a:pt x="16684" y="88098"/>
                      <a:pt x="12873" y="81952"/>
                      <a:pt x="15331" y="75806"/>
                    </a:cubicBezTo>
                    <a:cubicBezTo>
                      <a:pt x="24059" y="61055"/>
                      <a:pt x="24059" y="41387"/>
                      <a:pt x="15331" y="26636"/>
                    </a:cubicBezTo>
                    <a:cubicBezTo>
                      <a:pt x="14102" y="24177"/>
                      <a:pt x="14102" y="20489"/>
                      <a:pt x="16561" y="18031"/>
                    </a:cubicBezTo>
                    <a:lnTo>
                      <a:pt x="16561" y="18031"/>
                    </a:lnTo>
                    <a:cubicBezTo>
                      <a:pt x="20248" y="14343"/>
                      <a:pt x="26518" y="15572"/>
                      <a:pt x="28976" y="19260"/>
                    </a:cubicBezTo>
                    <a:cubicBezTo>
                      <a:pt x="42744" y="38928"/>
                      <a:pt x="42744" y="64742"/>
                      <a:pt x="30328" y="844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D5B75CF-E446-F64C-18E4-4B61353E9591}"/>
                  </a:ext>
                </a:extLst>
              </p:cNvPr>
              <p:cNvSpPr/>
              <p:nvPr/>
            </p:nvSpPr>
            <p:spPr>
              <a:xfrm>
                <a:off x="7668726" y="5237615"/>
                <a:ext cx="71919" cy="194037"/>
              </a:xfrm>
              <a:custGeom>
                <a:avLst/>
                <a:gdLst>
                  <a:gd name="connsiteX0" fmla="*/ 42140 w 71919"/>
                  <a:gd name="connsiteY0" fmla="*/ 9127 h 194037"/>
                  <a:gd name="connsiteX1" fmla="*/ 7352 w 71919"/>
                  <a:gd name="connsiteY1" fmla="*/ 6668 h 194037"/>
                  <a:gd name="connsiteX2" fmla="*/ 7352 w 71919"/>
                  <a:gd name="connsiteY2" fmla="*/ 6668 h 194037"/>
                  <a:gd name="connsiteX3" fmla="*/ 4894 w 71919"/>
                  <a:gd name="connsiteY3" fmla="*/ 37400 h 194037"/>
                  <a:gd name="connsiteX4" fmla="*/ 4894 w 71919"/>
                  <a:gd name="connsiteY4" fmla="*/ 156638 h 194037"/>
                  <a:gd name="connsiteX5" fmla="*/ 7352 w 71919"/>
                  <a:gd name="connsiteY5" fmla="*/ 187369 h 194037"/>
                  <a:gd name="connsiteX6" fmla="*/ 7352 w 71919"/>
                  <a:gd name="connsiteY6" fmla="*/ 187369 h 194037"/>
                  <a:gd name="connsiteX7" fmla="*/ 42140 w 71919"/>
                  <a:gd name="connsiteY7" fmla="*/ 184911 h 194037"/>
                  <a:gd name="connsiteX8" fmla="*/ 42140 w 71919"/>
                  <a:gd name="connsiteY8" fmla="*/ 9127 h 194037"/>
                  <a:gd name="connsiteX9" fmla="*/ 29725 w 71919"/>
                  <a:gd name="connsiteY9" fmla="*/ 176306 h 194037"/>
                  <a:gd name="connsiteX10" fmla="*/ 23579 w 71919"/>
                  <a:gd name="connsiteY10" fmla="*/ 178764 h 194037"/>
                  <a:gd name="connsiteX11" fmla="*/ 17432 w 71919"/>
                  <a:gd name="connsiteY11" fmla="*/ 176306 h 194037"/>
                  <a:gd name="connsiteX12" fmla="*/ 16203 w 71919"/>
                  <a:gd name="connsiteY12" fmla="*/ 166472 h 194037"/>
                  <a:gd name="connsiteX13" fmla="*/ 16203 w 71919"/>
                  <a:gd name="connsiteY13" fmla="*/ 28795 h 194037"/>
                  <a:gd name="connsiteX14" fmla="*/ 17432 w 71919"/>
                  <a:gd name="connsiteY14" fmla="*/ 17731 h 194037"/>
                  <a:gd name="connsiteX15" fmla="*/ 23579 w 71919"/>
                  <a:gd name="connsiteY15" fmla="*/ 15273 h 194037"/>
                  <a:gd name="connsiteX16" fmla="*/ 29725 w 71919"/>
                  <a:gd name="connsiteY16" fmla="*/ 17731 h 194037"/>
                  <a:gd name="connsiteX17" fmla="*/ 29725 w 71919"/>
                  <a:gd name="connsiteY17" fmla="*/ 176306 h 1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919" h="194037">
                    <a:moveTo>
                      <a:pt x="42140" y="9127"/>
                    </a:moveTo>
                    <a:cubicBezTo>
                      <a:pt x="33412" y="-1937"/>
                      <a:pt x="17309" y="-3166"/>
                      <a:pt x="7352" y="6668"/>
                    </a:cubicBezTo>
                    <a:lnTo>
                      <a:pt x="7352" y="6668"/>
                    </a:lnTo>
                    <a:cubicBezTo>
                      <a:pt x="-1375" y="15273"/>
                      <a:pt x="-1375" y="27566"/>
                      <a:pt x="4894" y="37400"/>
                    </a:cubicBezTo>
                    <a:cubicBezTo>
                      <a:pt x="32183" y="71819"/>
                      <a:pt x="32183" y="120989"/>
                      <a:pt x="4894" y="156638"/>
                    </a:cubicBezTo>
                    <a:cubicBezTo>
                      <a:pt x="-2605" y="165243"/>
                      <a:pt x="-1253" y="178764"/>
                      <a:pt x="7352" y="187369"/>
                    </a:cubicBezTo>
                    <a:lnTo>
                      <a:pt x="7352" y="187369"/>
                    </a:lnTo>
                    <a:cubicBezTo>
                      <a:pt x="17309" y="197203"/>
                      <a:pt x="33412" y="195974"/>
                      <a:pt x="42140" y="184911"/>
                    </a:cubicBezTo>
                    <a:cubicBezTo>
                      <a:pt x="81845" y="133282"/>
                      <a:pt x="81845" y="60755"/>
                      <a:pt x="42140" y="9127"/>
                    </a:cubicBezTo>
                    <a:close/>
                    <a:moveTo>
                      <a:pt x="29725" y="176306"/>
                    </a:moveTo>
                    <a:cubicBezTo>
                      <a:pt x="28496" y="178764"/>
                      <a:pt x="26037" y="178764"/>
                      <a:pt x="23579" y="178764"/>
                    </a:cubicBezTo>
                    <a:cubicBezTo>
                      <a:pt x="19891" y="178764"/>
                      <a:pt x="17432" y="176306"/>
                      <a:pt x="17432" y="176306"/>
                    </a:cubicBezTo>
                    <a:cubicBezTo>
                      <a:pt x="14974" y="173847"/>
                      <a:pt x="13744" y="168930"/>
                      <a:pt x="16203" y="166472"/>
                    </a:cubicBezTo>
                    <a:cubicBezTo>
                      <a:pt x="47180" y="125906"/>
                      <a:pt x="47180" y="69360"/>
                      <a:pt x="16203" y="28795"/>
                    </a:cubicBezTo>
                    <a:cubicBezTo>
                      <a:pt x="14974" y="25107"/>
                      <a:pt x="14974" y="20190"/>
                      <a:pt x="17432" y="17731"/>
                    </a:cubicBezTo>
                    <a:cubicBezTo>
                      <a:pt x="17432" y="17731"/>
                      <a:pt x="19891" y="15273"/>
                      <a:pt x="23579" y="15273"/>
                    </a:cubicBezTo>
                    <a:cubicBezTo>
                      <a:pt x="26037" y="15273"/>
                      <a:pt x="28496" y="16502"/>
                      <a:pt x="29725" y="17731"/>
                    </a:cubicBezTo>
                    <a:cubicBezTo>
                      <a:pt x="65742" y="64443"/>
                      <a:pt x="65742" y="129594"/>
                      <a:pt x="29725" y="1763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4FFDA07-06F8-FE12-A539-A480BCE82475}"/>
                  </a:ext>
                </a:extLst>
              </p:cNvPr>
              <p:cNvSpPr/>
              <p:nvPr/>
            </p:nvSpPr>
            <p:spPr>
              <a:xfrm>
                <a:off x="7714115" y="5193240"/>
                <a:ext cx="90820" cy="284016"/>
              </a:xfrm>
              <a:custGeom>
                <a:avLst/>
                <a:gdLst>
                  <a:gd name="connsiteX0" fmla="*/ 41496 w 90820"/>
                  <a:gd name="connsiteY0" fmla="*/ 8019 h 284016"/>
                  <a:gd name="connsiteX1" fmla="*/ 6708 w 90820"/>
                  <a:gd name="connsiteY1" fmla="*/ 6790 h 284016"/>
                  <a:gd name="connsiteX2" fmla="*/ 6708 w 90820"/>
                  <a:gd name="connsiteY2" fmla="*/ 6790 h 284016"/>
                  <a:gd name="connsiteX3" fmla="*/ 5479 w 90820"/>
                  <a:gd name="connsiteY3" fmla="*/ 38750 h 284016"/>
                  <a:gd name="connsiteX4" fmla="*/ 5479 w 90820"/>
                  <a:gd name="connsiteY4" fmla="*/ 245266 h 284016"/>
                  <a:gd name="connsiteX5" fmla="*/ 6708 w 90820"/>
                  <a:gd name="connsiteY5" fmla="*/ 277227 h 284016"/>
                  <a:gd name="connsiteX6" fmla="*/ 6708 w 90820"/>
                  <a:gd name="connsiteY6" fmla="*/ 277227 h 284016"/>
                  <a:gd name="connsiteX7" fmla="*/ 41496 w 90820"/>
                  <a:gd name="connsiteY7" fmla="*/ 275997 h 284016"/>
                  <a:gd name="connsiteX8" fmla="*/ 41496 w 90820"/>
                  <a:gd name="connsiteY8" fmla="*/ 8019 h 284016"/>
                  <a:gd name="connsiteX9" fmla="*/ 29081 w 90820"/>
                  <a:gd name="connsiteY9" fmla="*/ 264934 h 284016"/>
                  <a:gd name="connsiteX10" fmla="*/ 22934 w 90820"/>
                  <a:gd name="connsiteY10" fmla="*/ 267393 h 284016"/>
                  <a:gd name="connsiteX11" fmla="*/ 16788 w 90820"/>
                  <a:gd name="connsiteY11" fmla="*/ 264934 h 284016"/>
                  <a:gd name="connsiteX12" fmla="*/ 16788 w 90820"/>
                  <a:gd name="connsiteY12" fmla="*/ 253871 h 284016"/>
                  <a:gd name="connsiteX13" fmla="*/ 16788 w 90820"/>
                  <a:gd name="connsiteY13" fmla="*/ 27687 h 284016"/>
                  <a:gd name="connsiteX14" fmla="*/ 16788 w 90820"/>
                  <a:gd name="connsiteY14" fmla="*/ 16624 h 284016"/>
                  <a:gd name="connsiteX15" fmla="*/ 22934 w 90820"/>
                  <a:gd name="connsiteY15" fmla="*/ 14165 h 284016"/>
                  <a:gd name="connsiteX16" fmla="*/ 29081 w 90820"/>
                  <a:gd name="connsiteY16" fmla="*/ 16624 h 284016"/>
                  <a:gd name="connsiteX17" fmla="*/ 29081 w 90820"/>
                  <a:gd name="connsiteY17" fmla="*/ 264934 h 28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820" h="284016">
                    <a:moveTo>
                      <a:pt x="41496" y="8019"/>
                    </a:moveTo>
                    <a:cubicBezTo>
                      <a:pt x="32769" y="-1815"/>
                      <a:pt x="16665" y="-3044"/>
                      <a:pt x="6708" y="6790"/>
                    </a:cubicBezTo>
                    <a:lnTo>
                      <a:pt x="6708" y="6790"/>
                    </a:lnTo>
                    <a:cubicBezTo>
                      <a:pt x="-2020" y="15395"/>
                      <a:pt x="-2020" y="28916"/>
                      <a:pt x="5479" y="38750"/>
                    </a:cubicBezTo>
                    <a:cubicBezTo>
                      <a:pt x="56370" y="98984"/>
                      <a:pt x="56370" y="185032"/>
                      <a:pt x="5479" y="245266"/>
                    </a:cubicBezTo>
                    <a:cubicBezTo>
                      <a:pt x="-2020" y="255100"/>
                      <a:pt x="-2020" y="268622"/>
                      <a:pt x="6708" y="277227"/>
                    </a:cubicBezTo>
                    <a:lnTo>
                      <a:pt x="6708" y="277227"/>
                    </a:lnTo>
                    <a:cubicBezTo>
                      <a:pt x="16665" y="287061"/>
                      <a:pt x="32769" y="285832"/>
                      <a:pt x="41496" y="275997"/>
                    </a:cubicBezTo>
                    <a:cubicBezTo>
                      <a:pt x="107262" y="198554"/>
                      <a:pt x="107262" y="85462"/>
                      <a:pt x="41496" y="8019"/>
                    </a:cubicBezTo>
                    <a:close/>
                    <a:moveTo>
                      <a:pt x="29081" y="264934"/>
                    </a:moveTo>
                    <a:cubicBezTo>
                      <a:pt x="27852" y="266163"/>
                      <a:pt x="25393" y="267393"/>
                      <a:pt x="22934" y="267393"/>
                    </a:cubicBezTo>
                    <a:cubicBezTo>
                      <a:pt x="19247" y="267393"/>
                      <a:pt x="16788" y="264934"/>
                      <a:pt x="16788" y="264934"/>
                    </a:cubicBezTo>
                    <a:cubicBezTo>
                      <a:pt x="14330" y="262475"/>
                      <a:pt x="14330" y="257559"/>
                      <a:pt x="16788" y="253871"/>
                    </a:cubicBezTo>
                    <a:cubicBezTo>
                      <a:pt x="72597" y="188720"/>
                      <a:pt x="72597" y="92838"/>
                      <a:pt x="16788" y="27687"/>
                    </a:cubicBezTo>
                    <a:cubicBezTo>
                      <a:pt x="14330" y="23999"/>
                      <a:pt x="14330" y="20312"/>
                      <a:pt x="16788" y="16624"/>
                    </a:cubicBezTo>
                    <a:cubicBezTo>
                      <a:pt x="16788" y="16624"/>
                      <a:pt x="19247" y="14165"/>
                      <a:pt x="22934" y="14165"/>
                    </a:cubicBezTo>
                    <a:cubicBezTo>
                      <a:pt x="25393" y="14165"/>
                      <a:pt x="27852" y="15395"/>
                      <a:pt x="29081" y="16624"/>
                    </a:cubicBezTo>
                    <a:cubicBezTo>
                      <a:pt x="91158" y="89150"/>
                      <a:pt x="91158" y="193637"/>
                      <a:pt x="29081" y="2649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FD2A454-8A50-1DC2-1828-1429D2E206AF}"/>
                  </a:ext>
                </a:extLst>
              </p:cNvPr>
              <p:cNvSpPr/>
              <p:nvPr/>
            </p:nvSpPr>
            <p:spPr>
              <a:xfrm>
                <a:off x="7343165" y="5282798"/>
                <a:ext cx="53873" cy="104078"/>
              </a:xfrm>
              <a:custGeom>
                <a:avLst/>
                <a:gdLst>
                  <a:gd name="connsiteX0" fmla="*/ 47480 w 53873"/>
                  <a:gd name="connsiteY0" fmla="*/ 6967 h 104078"/>
                  <a:gd name="connsiteX1" fmla="*/ 47480 w 53873"/>
                  <a:gd name="connsiteY1" fmla="*/ 6967 h 104078"/>
                  <a:gd name="connsiteX2" fmla="*/ 10233 w 53873"/>
                  <a:gd name="connsiteY2" fmla="*/ 11884 h 104078"/>
                  <a:gd name="connsiteX3" fmla="*/ 10233 w 53873"/>
                  <a:gd name="connsiteY3" fmla="*/ 91786 h 104078"/>
                  <a:gd name="connsiteX4" fmla="*/ 30147 w 53873"/>
                  <a:gd name="connsiteY4" fmla="*/ 104079 h 104078"/>
                  <a:gd name="connsiteX5" fmla="*/ 46251 w 53873"/>
                  <a:gd name="connsiteY5" fmla="*/ 96703 h 104078"/>
                  <a:gd name="connsiteX6" fmla="*/ 46251 w 53873"/>
                  <a:gd name="connsiteY6" fmla="*/ 96703 h 104078"/>
                  <a:gd name="connsiteX7" fmla="*/ 49939 w 53873"/>
                  <a:gd name="connsiteY7" fmla="*/ 68430 h 104078"/>
                  <a:gd name="connsiteX8" fmla="*/ 49939 w 53873"/>
                  <a:gd name="connsiteY8" fmla="*/ 34011 h 104078"/>
                  <a:gd name="connsiteX9" fmla="*/ 47480 w 53873"/>
                  <a:gd name="connsiteY9" fmla="*/ 6967 h 104078"/>
                  <a:gd name="connsiteX10" fmla="*/ 37523 w 53873"/>
                  <a:gd name="connsiteY10" fmla="*/ 77035 h 104078"/>
                  <a:gd name="connsiteX11" fmla="*/ 30025 w 53873"/>
                  <a:gd name="connsiteY11" fmla="*/ 89328 h 104078"/>
                  <a:gd name="connsiteX12" fmla="*/ 22526 w 53873"/>
                  <a:gd name="connsiteY12" fmla="*/ 85640 h 104078"/>
                  <a:gd name="connsiteX13" fmla="*/ 22526 w 53873"/>
                  <a:gd name="connsiteY13" fmla="*/ 20489 h 104078"/>
                  <a:gd name="connsiteX14" fmla="*/ 34942 w 53873"/>
                  <a:gd name="connsiteY14" fmla="*/ 19260 h 104078"/>
                  <a:gd name="connsiteX15" fmla="*/ 34942 w 53873"/>
                  <a:gd name="connsiteY15" fmla="*/ 19260 h 104078"/>
                  <a:gd name="connsiteX16" fmla="*/ 36171 w 53873"/>
                  <a:gd name="connsiteY16" fmla="*/ 27865 h 104078"/>
                  <a:gd name="connsiteX17" fmla="*/ 37523 w 53873"/>
                  <a:gd name="connsiteY17" fmla="*/ 77035 h 10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873" h="104078">
                    <a:moveTo>
                      <a:pt x="47480" y="6967"/>
                    </a:moveTo>
                    <a:lnTo>
                      <a:pt x="47480" y="6967"/>
                    </a:lnTo>
                    <a:cubicBezTo>
                      <a:pt x="36294" y="-4096"/>
                      <a:pt x="17732" y="-1637"/>
                      <a:pt x="10233" y="11884"/>
                    </a:cubicBezTo>
                    <a:cubicBezTo>
                      <a:pt x="-3411" y="36470"/>
                      <a:pt x="-3411" y="67201"/>
                      <a:pt x="10233" y="91786"/>
                    </a:cubicBezTo>
                    <a:cubicBezTo>
                      <a:pt x="17732" y="104079"/>
                      <a:pt x="31377" y="104079"/>
                      <a:pt x="30147" y="104079"/>
                    </a:cubicBezTo>
                    <a:cubicBezTo>
                      <a:pt x="36294" y="104079"/>
                      <a:pt x="42563" y="101620"/>
                      <a:pt x="46251" y="96703"/>
                    </a:cubicBezTo>
                    <a:lnTo>
                      <a:pt x="46251" y="96703"/>
                    </a:lnTo>
                    <a:cubicBezTo>
                      <a:pt x="53749" y="89328"/>
                      <a:pt x="54979" y="78264"/>
                      <a:pt x="49939" y="68430"/>
                    </a:cubicBezTo>
                    <a:cubicBezTo>
                      <a:pt x="43792" y="57367"/>
                      <a:pt x="43792" y="45074"/>
                      <a:pt x="49939" y="34011"/>
                    </a:cubicBezTo>
                    <a:cubicBezTo>
                      <a:pt x="56085" y="26636"/>
                      <a:pt x="54856" y="14343"/>
                      <a:pt x="47480" y="6967"/>
                    </a:cubicBezTo>
                    <a:close/>
                    <a:moveTo>
                      <a:pt x="37523" y="77035"/>
                    </a:moveTo>
                    <a:cubicBezTo>
                      <a:pt x="39982" y="81952"/>
                      <a:pt x="36294" y="89328"/>
                      <a:pt x="30025" y="89328"/>
                    </a:cubicBezTo>
                    <a:cubicBezTo>
                      <a:pt x="27566" y="89328"/>
                      <a:pt x="25107" y="88098"/>
                      <a:pt x="22526" y="85640"/>
                    </a:cubicBezTo>
                    <a:cubicBezTo>
                      <a:pt x="11340" y="65972"/>
                      <a:pt x="11340" y="40157"/>
                      <a:pt x="22526" y="20489"/>
                    </a:cubicBezTo>
                    <a:cubicBezTo>
                      <a:pt x="24985" y="15572"/>
                      <a:pt x="31254" y="15572"/>
                      <a:pt x="34942" y="19260"/>
                    </a:cubicBezTo>
                    <a:lnTo>
                      <a:pt x="34942" y="19260"/>
                    </a:lnTo>
                    <a:cubicBezTo>
                      <a:pt x="37400" y="21718"/>
                      <a:pt x="37400" y="25406"/>
                      <a:pt x="36171" y="27865"/>
                    </a:cubicBezTo>
                    <a:cubicBezTo>
                      <a:pt x="28795" y="42616"/>
                      <a:pt x="28795" y="61055"/>
                      <a:pt x="37523" y="770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1E0220F1-F28D-0A00-91F8-F7A8C65B5925}"/>
                  </a:ext>
                </a:extLst>
              </p:cNvPr>
              <p:cNvSpPr/>
              <p:nvPr/>
            </p:nvSpPr>
            <p:spPr>
              <a:xfrm>
                <a:off x="7277952" y="5237615"/>
                <a:ext cx="72841" cy="194037"/>
              </a:xfrm>
              <a:custGeom>
                <a:avLst/>
                <a:gdLst>
                  <a:gd name="connsiteX0" fmla="*/ 67947 w 72841"/>
                  <a:gd name="connsiteY0" fmla="*/ 37400 h 194037"/>
                  <a:gd name="connsiteX1" fmla="*/ 65489 w 72841"/>
                  <a:gd name="connsiteY1" fmla="*/ 6668 h 194037"/>
                  <a:gd name="connsiteX2" fmla="*/ 65489 w 72841"/>
                  <a:gd name="connsiteY2" fmla="*/ 6668 h 194037"/>
                  <a:gd name="connsiteX3" fmla="*/ 30701 w 72841"/>
                  <a:gd name="connsiteY3" fmla="*/ 9127 h 194037"/>
                  <a:gd name="connsiteX4" fmla="*/ 30701 w 72841"/>
                  <a:gd name="connsiteY4" fmla="*/ 184911 h 194037"/>
                  <a:gd name="connsiteX5" fmla="*/ 65489 w 72841"/>
                  <a:gd name="connsiteY5" fmla="*/ 187369 h 194037"/>
                  <a:gd name="connsiteX6" fmla="*/ 65489 w 72841"/>
                  <a:gd name="connsiteY6" fmla="*/ 187369 h 194037"/>
                  <a:gd name="connsiteX7" fmla="*/ 67947 w 72841"/>
                  <a:gd name="connsiteY7" fmla="*/ 156638 h 194037"/>
                  <a:gd name="connsiteX8" fmla="*/ 67947 w 72841"/>
                  <a:gd name="connsiteY8" fmla="*/ 37400 h 194037"/>
                  <a:gd name="connsiteX9" fmla="*/ 55532 w 72841"/>
                  <a:gd name="connsiteY9" fmla="*/ 176306 h 194037"/>
                  <a:gd name="connsiteX10" fmla="*/ 55532 w 72841"/>
                  <a:gd name="connsiteY10" fmla="*/ 176306 h 194037"/>
                  <a:gd name="connsiteX11" fmla="*/ 43116 w 72841"/>
                  <a:gd name="connsiteY11" fmla="*/ 176306 h 194037"/>
                  <a:gd name="connsiteX12" fmla="*/ 43116 w 72841"/>
                  <a:gd name="connsiteY12" fmla="*/ 18961 h 194037"/>
                  <a:gd name="connsiteX13" fmla="*/ 49385 w 72841"/>
                  <a:gd name="connsiteY13" fmla="*/ 16502 h 194037"/>
                  <a:gd name="connsiteX14" fmla="*/ 55532 w 72841"/>
                  <a:gd name="connsiteY14" fmla="*/ 18961 h 194037"/>
                  <a:gd name="connsiteX15" fmla="*/ 56761 w 72841"/>
                  <a:gd name="connsiteY15" fmla="*/ 28795 h 194037"/>
                  <a:gd name="connsiteX16" fmla="*/ 56761 w 72841"/>
                  <a:gd name="connsiteY16" fmla="*/ 166472 h 194037"/>
                  <a:gd name="connsiteX17" fmla="*/ 55532 w 72841"/>
                  <a:gd name="connsiteY17" fmla="*/ 176306 h 1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841" h="194037">
                    <a:moveTo>
                      <a:pt x="67947" y="37400"/>
                    </a:moveTo>
                    <a:cubicBezTo>
                      <a:pt x="75446" y="28795"/>
                      <a:pt x="74094" y="15273"/>
                      <a:pt x="65489" y="6668"/>
                    </a:cubicBezTo>
                    <a:lnTo>
                      <a:pt x="65489" y="6668"/>
                    </a:lnTo>
                    <a:cubicBezTo>
                      <a:pt x="55532" y="-3166"/>
                      <a:pt x="39429" y="-1937"/>
                      <a:pt x="30701" y="9127"/>
                    </a:cubicBezTo>
                    <a:cubicBezTo>
                      <a:pt x="-10234" y="60755"/>
                      <a:pt x="-10234" y="133282"/>
                      <a:pt x="30701" y="184911"/>
                    </a:cubicBezTo>
                    <a:cubicBezTo>
                      <a:pt x="39429" y="195974"/>
                      <a:pt x="55532" y="197203"/>
                      <a:pt x="65489" y="187369"/>
                    </a:cubicBezTo>
                    <a:lnTo>
                      <a:pt x="65489" y="187369"/>
                    </a:lnTo>
                    <a:cubicBezTo>
                      <a:pt x="74216" y="178764"/>
                      <a:pt x="74216" y="166472"/>
                      <a:pt x="67947" y="156638"/>
                    </a:cubicBezTo>
                    <a:cubicBezTo>
                      <a:pt x="40658" y="120989"/>
                      <a:pt x="40658" y="73048"/>
                      <a:pt x="67947" y="37400"/>
                    </a:cubicBezTo>
                    <a:close/>
                    <a:moveTo>
                      <a:pt x="55532" y="176306"/>
                    </a:moveTo>
                    <a:lnTo>
                      <a:pt x="55532" y="176306"/>
                    </a:lnTo>
                    <a:cubicBezTo>
                      <a:pt x="51844" y="179994"/>
                      <a:pt x="46804" y="179994"/>
                      <a:pt x="43116" y="176306"/>
                    </a:cubicBezTo>
                    <a:cubicBezTo>
                      <a:pt x="7099" y="129594"/>
                      <a:pt x="7099" y="65673"/>
                      <a:pt x="43116" y="18961"/>
                    </a:cubicBezTo>
                    <a:cubicBezTo>
                      <a:pt x="44345" y="16502"/>
                      <a:pt x="46804" y="16502"/>
                      <a:pt x="49385" y="16502"/>
                    </a:cubicBezTo>
                    <a:cubicBezTo>
                      <a:pt x="53073" y="16502"/>
                      <a:pt x="55532" y="18961"/>
                      <a:pt x="55532" y="18961"/>
                    </a:cubicBezTo>
                    <a:cubicBezTo>
                      <a:pt x="57990" y="21419"/>
                      <a:pt x="59219" y="26336"/>
                      <a:pt x="56761" y="28795"/>
                    </a:cubicBezTo>
                    <a:cubicBezTo>
                      <a:pt x="25784" y="69360"/>
                      <a:pt x="25784" y="125906"/>
                      <a:pt x="56761" y="166472"/>
                    </a:cubicBezTo>
                    <a:cubicBezTo>
                      <a:pt x="57990" y="168930"/>
                      <a:pt x="57990" y="173847"/>
                      <a:pt x="55532" y="1763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70EB337-7DDB-6B70-6645-BF750C56DB1E}"/>
                  </a:ext>
                </a:extLst>
              </p:cNvPr>
              <p:cNvSpPr/>
              <p:nvPr/>
            </p:nvSpPr>
            <p:spPr>
              <a:xfrm>
                <a:off x="7214584" y="5192011"/>
                <a:ext cx="90820" cy="284016"/>
              </a:xfrm>
              <a:custGeom>
                <a:avLst/>
                <a:gdLst>
                  <a:gd name="connsiteX0" fmla="*/ 49324 w 90820"/>
                  <a:gd name="connsiteY0" fmla="*/ 275997 h 284016"/>
                  <a:gd name="connsiteX1" fmla="*/ 84112 w 90820"/>
                  <a:gd name="connsiteY1" fmla="*/ 277227 h 284016"/>
                  <a:gd name="connsiteX2" fmla="*/ 84112 w 90820"/>
                  <a:gd name="connsiteY2" fmla="*/ 277227 h 284016"/>
                  <a:gd name="connsiteX3" fmla="*/ 85341 w 90820"/>
                  <a:gd name="connsiteY3" fmla="*/ 245266 h 284016"/>
                  <a:gd name="connsiteX4" fmla="*/ 85341 w 90820"/>
                  <a:gd name="connsiteY4" fmla="*/ 38750 h 284016"/>
                  <a:gd name="connsiteX5" fmla="*/ 84112 w 90820"/>
                  <a:gd name="connsiteY5" fmla="*/ 6790 h 284016"/>
                  <a:gd name="connsiteX6" fmla="*/ 84112 w 90820"/>
                  <a:gd name="connsiteY6" fmla="*/ 6790 h 284016"/>
                  <a:gd name="connsiteX7" fmla="*/ 49324 w 90820"/>
                  <a:gd name="connsiteY7" fmla="*/ 8019 h 284016"/>
                  <a:gd name="connsiteX8" fmla="*/ 49324 w 90820"/>
                  <a:gd name="connsiteY8" fmla="*/ 275997 h 284016"/>
                  <a:gd name="connsiteX9" fmla="*/ 61740 w 90820"/>
                  <a:gd name="connsiteY9" fmla="*/ 19082 h 284016"/>
                  <a:gd name="connsiteX10" fmla="*/ 68009 w 90820"/>
                  <a:gd name="connsiteY10" fmla="*/ 16624 h 284016"/>
                  <a:gd name="connsiteX11" fmla="*/ 74155 w 90820"/>
                  <a:gd name="connsiteY11" fmla="*/ 19082 h 284016"/>
                  <a:gd name="connsiteX12" fmla="*/ 74155 w 90820"/>
                  <a:gd name="connsiteY12" fmla="*/ 30146 h 284016"/>
                  <a:gd name="connsiteX13" fmla="*/ 74155 w 90820"/>
                  <a:gd name="connsiteY13" fmla="*/ 256329 h 284016"/>
                  <a:gd name="connsiteX14" fmla="*/ 74155 w 90820"/>
                  <a:gd name="connsiteY14" fmla="*/ 267393 h 284016"/>
                  <a:gd name="connsiteX15" fmla="*/ 68009 w 90820"/>
                  <a:gd name="connsiteY15" fmla="*/ 269851 h 284016"/>
                  <a:gd name="connsiteX16" fmla="*/ 61740 w 90820"/>
                  <a:gd name="connsiteY16" fmla="*/ 267393 h 284016"/>
                  <a:gd name="connsiteX17" fmla="*/ 61740 w 90820"/>
                  <a:gd name="connsiteY17" fmla="*/ 19082 h 28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820" h="284016">
                    <a:moveTo>
                      <a:pt x="49324" y="275997"/>
                    </a:moveTo>
                    <a:cubicBezTo>
                      <a:pt x="58052" y="285831"/>
                      <a:pt x="74155" y="287061"/>
                      <a:pt x="84112" y="277227"/>
                    </a:cubicBezTo>
                    <a:lnTo>
                      <a:pt x="84112" y="277227"/>
                    </a:lnTo>
                    <a:cubicBezTo>
                      <a:pt x="92840" y="268622"/>
                      <a:pt x="92840" y="255100"/>
                      <a:pt x="85341" y="245266"/>
                    </a:cubicBezTo>
                    <a:cubicBezTo>
                      <a:pt x="34450" y="185032"/>
                      <a:pt x="34450" y="98984"/>
                      <a:pt x="85341" y="38750"/>
                    </a:cubicBezTo>
                    <a:cubicBezTo>
                      <a:pt x="92840" y="28916"/>
                      <a:pt x="92840" y="15394"/>
                      <a:pt x="84112" y="6790"/>
                    </a:cubicBezTo>
                    <a:lnTo>
                      <a:pt x="84112" y="6790"/>
                    </a:lnTo>
                    <a:cubicBezTo>
                      <a:pt x="74155" y="-3044"/>
                      <a:pt x="58052" y="-1815"/>
                      <a:pt x="49324" y="8019"/>
                    </a:cubicBezTo>
                    <a:cubicBezTo>
                      <a:pt x="-16441" y="85462"/>
                      <a:pt x="-16441" y="199783"/>
                      <a:pt x="49324" y="275997"/>
                    </a:cubicBezTo>
                    <a:close/>
                    <a:moveTo>
                      <a:pt x="61740" y="19082"/>
                    </a:moveTo>
                    <a:cubicBezTo>
                      <a:pt x="62969" y="17853"/>
                      <a:pt x="65427" y="16624"/>
                      <a:pt x="68009" y="16624"/>
                    </a:cubicBezTo>
                    <a:cubicBezTo>
                      <a:pt x="71697" y="16624"/>
                      <a:pt x="74155" y="19082"/>
                      <a:pt x="74155" y="19082"/>
                    </a:cubicBezTo>
                    <a:cubicBezTo>
                      <a:pt x="76614" y="21541"/>
                      <a:pt x="76614" y="26458"/>
                      <a:pt x="74155" y="30146"/>
                    </a:cubicBezTo>
                    <a:cubicBezTo>
                      <a:pt x="18347" y="95296"/>
                      <a:pt x="18347" y="191179"/>
                      <a:pt x="74155" y="256329"/>
                    </a:cubicBezTo>
                    <a:cubicBezTo>
                      <a:pt x="76614" y="260017"/>
                      <a:pt x="76614" y="263705"/>
                      <a:pt x="74155" y="267393"/>
                    </a:cubicBezTo>
                    <a:cubicBezTo>
                      <a:pt x="74155" y="267393"/>
                      <a:pt x="71697" y="269851"/>
                      <a:pt x="68009" y="269851"/>
                    </a:cubicBezTo>
                    <a:cubicBezTo>
                      <a:pt x="68009" y="269851"/>
                      <a:pt x="64321" y="269851"/>
                      <a:pt x="61740" y="267393"/>
                    </a:cubicBezTo>
                    <a:cubicBezTo>
                      <a:pt x="-215" y="194866"/>
                      <a:pt x="-215" y="90379"/>
                      <a:pt x="61740" y="190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60A2D2C-AE50-25FD-8FBE-E55AD89248CC}"/>
                  </a:ext>
                </a:extLst>
              </p:cNvPr>
              <p:cNvSpPr/>
              <p:nvPr/>
            </p:nvSpPr>
            <p:spPr>
              <a:xfrm>
                <a:off x="7230472" y="5615519"/>
                <a:ext cx="109158" cy="108174"/>
              </a:xfrm>
              <a:custGeom>
                <a:avLst/>
                <a:gdLst>
                  <a:gd name="connsiteX0" fmla="*/ 54579 w 109158"/>
                  <a:gd name="connsiteY0" fmla="*/ 0 h 108174"/>
                  <a:gd name="connsiteX1" fmla="*/ 0 w 109158"/>
                  <a:gd name="connsiteY1" fmla="*/ 54088 h 108174"/>
                  <a:gd name="connsiteX2" fmla="*/ 54579 w 109158"/>
                  <a:gd name="connsiteY2" fmla="*/ 108175 h 108174"/>
                  <a:gd name="connsiteX3" fmla="*/ 109158 w 109158"/>
                  <a:gd name="connsiteY3" fmla="*/ 54088 h 108174"/>
                  <a:gd name="connsiteX4" fmla="*/ 54579 w 109158"/>
                  <a:gd name="connsiteY4" fmla="*/ 0 h 108174"/>
                  <a:gd name="connsiteX5" fmla="*/ 54579 w 109158"/>
                  <a:gd name="connsiteY5" fmla="*/ 92194 h 108174"/>
                  <a:gd name="connsiteX6" fmla="*/ 16103 w 109158"/>
                  <a:gd name="connsiteY6" fmla="*/ 54088 h 108174"/>
                  <a:gd name="connsiteX7" fmla="*/ 54579 w 109158"/>
                  <a:gd name="connsiteY7" fmla="*/ 15980 h 108174"/>
                  <a:gd name="connsiteX8" fmla="*/ 93055 w 109158"/>
                  <a:gd name="connsiteY8" fmla="*/ 54088 h 108174"/>
                  <a:gd name="connsiteX9" fmla="*/ 54579 w 109158"/>
                  <a:gd name="connsiteY9" fmla="*/ 92194 h 10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8" h="108174">
                    <a:moveTo>
                      <a:pt x="54579" y="0"/>
                    </a:moveTo>
                    <a:cubicBezTo>
                      <a:pt x="24831" y="0"/>
                      <a:pt x="0" y="24585"/>
                      <a:pt x="0" y="54088"/>
                    </a:cubicBezTo>
                    <a:cubicBezTo>
                      <a:pt x="0" y="83590"/>
                      <a:pt x="24831" y="108175"/>
                      <a:pt x="54579" y="108175"/>
                    </a:cubicBezTo>
                    <a:cubicBezTo>
                      <a:pt x="84327" y="108175"/>
                      <a:pt x="109158" y="83590"/>
                      <a:pt x="109158" y="54088"/>
                    </a:cubicBezTo>
                    <a:cubicBezTo>
                      <a:pt x="109281" y="24585"/>
                      <a:pt x="84450" y="0"/>
                      <a:pt x="54579" y="0"/>
                    </a:cubicBezTo>
                    <a:close/>
                    <a:moveTo>
                      <a:pt x="54579" y="92194"/>
                    </a:moveTo>
                    <a:cubicBezTo>
                      <a:pt x="33436" y="92194"/>
                      <a:pt x="16103" y="74985"/>
                      <a:pt x="16103" y="54088"/>
                    </a:cubicBezTo>
                    <a:cubicBezTo>
                      <a:pt x="16103" y="33190"/>
                      <a:pt x="33436" y="15980"/>
                      <a:pt x="54579" y="15980"/>
                    </a:cubicBezTo>
                    <a:cubicBezTo>
                      <a:pt x="75722" y="15980"/>
                      <a:pt x="93055" y="33190"/>
                      <a:pt x="93055" y="54088"/>
                    </a:cubicBezTo>
                    <a:cubicBezTo>
                      <a:pt x="93055" y="74985"/>
                      <a:pt x="75722" y="92194"/>
                      <a:pt x="54579" y="921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5EF61DF-7D61-5A2D-77D3-47F91BFF7B5C}"/>
                  </a:ext>
                </a:extLst>
              </p:cNvPr>
              <p:cNvSpPr/>
              <p:nvPr/>
            </p:nvSpPr>
            <p:spPr>
              <a:xfrm>
                <a:off x="7604167" y="5109064"/>
                <a:ext cx="76951" cy="76214"/>
              </a:xfrm>
              <a:custGeom>
                <a:avLst/>
                <a:gdLst>
                  <a:gd name="connsiteX0" fmla="*/ 76952 w 76951"/>
                  <a:gd name="connsiteY0" fmla="*/ 38107 h 76214"/>
                  <a:gd name="connsiteX1" fmla="*/ 38476 w 76951"/>
                  <a:gd name="connsiteY1" fmla="*/ 0 h 76214"/>
                  <a:gd name="connsiteX2" fmla="*/ 0 w 76951"/>
                  <a:gd name="connsiteY2" fmla="*/ 38107 h 76214"/>
                  <a:gd name="connsiteX3" fmla="*/ 38476 w 76951"/>
                  <a:gd name="connsiteY3" fmla="*/ 76214 h 76214"/>
                  <a:gd name="connsiteX4" fmla="*/ 76952 w 76951"/>
                  <a:gd name="connsiteY4" fmla="*/ 38107 h 76214"/>
                  <a:gd name="connsiteX5" fmla="*/ 14874 w 76951"/>
                  <a:gd name="connsiteY5" fmla="*/ 38107 h 76214"/>
                  <a:gd name="connsiteX6" fmla="*/ 38476 w 76951"/>
                  <a:gd name="connsiteY6" fmla="*/ 14751 h 76214"/>
                  <a:gd name="connsiteX7" fmla="*/ 62078 w 76951"/>
                  <a:gd name="connsiteY7" fmla="*/ 38107 h 76214"/>
                  <a:gd name="connsiteX8" fmla="*/ 38476 w 76951"/>
                  <a:gd name="connsiteY8" fmla="*/ 61463 h 76214"/>
                  <a:gd name="connsiteX9" fmla="*/ 14874 w 76951"/>
                  <a:gd name="connsiteY9" fmla="*/ 38107 h 7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951" h="76214">
                    <a:moveTo>
                      <a:pt x="76952" y="38107"/>
                    </a:moveTo>
                    <a:cubicBezTo>
                      <a:pt x="76952" y="17210"/>
                      <a:pt x="59619" y="0"/>
                      <a:pt x="38476" y="0"/>
                    </a:cubicBezTo>
                    <a:cubicBezTo>
                      <a:pt x="17333" y="0"/>
                      <a:pt x="0" y="17210"/>
                      <a:pt x="0" y="38107"/>
                    </a:cubicBezTo>
                    <a:cubicBezTo>
                      <a:pt x="0" y="59004"/>
                      <a:pt x="17333" y="76214"/>
                      <a:pt x="38476" y="76214"/>
                    </a:cubicBezTo>
                    <a:cubicBezTo>
                      <a:pt x="59619" y="76214"/>
                      <a:pt x="76952" y="59004"/>
                      <a:pt x="76952" y="38107"/>
                    </a:cubicBezTo>
                    <a:close/>
                    <a:moveTo>
                      <a:pt x="14874" y="38107"/>
                    </a:moveTo>
                    <a:cubicBezTo>
                      <a:pt x="14874" y="25815"/>
                      <a:pt x="24831" y="14751"/>
                      <a:pt x="38476" y="14751"/>
                    </a:cubicBezTo>
                    <a:cubicBezTo>
                      <a:pt x="50891" y="14751"/>
                      <a:pt x="62078" y="24585"/>
                      <a:pt x="62078" y="38107"/>
                    </a:cubicBezTo>
                    <a:cubicBezTo>
                      <a:pt x="62078" y="51629"/>
                      <a:pt x="52121" y="61463"/>
                      <a:pt x="38476" y="61463"/>
                    </a:cubicBezTo>
                    <a:cubicBezTo>
                      <a:pt x="24831" y="60234"/>
                      <a:pt x="14874" y="50400"/>
                      <a:pt x="14874" y="381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42167B0-BF11-4420-DAC1-44E06F911EB8}"/>
                  </a:ext>
                </a:extLst>
              </p:cNvPr>
              <p:cNvSpPr/>
              <p:nvPr/>
            </p:nvSpPr>
            <p:spPr>
              <a:xfrm>
                <a:off x="7797775" y="5600768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0728705-2B9E-F8AD-9BDC-CDCC57C1B67A}"/>
                  </a:ext>
                </a:extLst>
              </p:cNvPr>
              <p:cNvSpPr/>
              <p:nvPr/>
            </p:nvSpPr>
            <p:spPr>
              <a:xfrm>
                <a:off x="7642643" y="5700338"/>
                <a:ext cx="22372" cy="22126"/>
              </a:xfrm>
              <a:custGeom>
                <a:avLst/>
                <a:gdLst>
                  <a:gd name="connsiteX0" fmla="*/ 22373 w 22372"/>
                  <a:gd name="connsiteY0" fmla="*/ 11063 h 22126"/>
                  <a:gd name="connsiteX1" fmla="*/ 11186 w 22372"/>
                  <a:gd name="connsiteY1" fmla="*/ 22127 h 22126"/>
                  <a:gd name="connsiteX2" fmla="*/ 0 w 22372"/>
                  <a:gd name="connsiteY2" fmla="*/ 11063 h 22126"/>
                  <a:gd name="connsiteX3" fmla="*/ 11186 w 22372"/>
                  <a:gd name="connsiteY3" fmla="*/ 0 h 22126"/>
                  <a:gd name="connsiteX4" fmla="*/ 22373 w 22372"/>
                  <a:gd name="connsiteY4" fmla="*/ 11063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22373" y="11063"/>
                    </a:moveTo>
                    <a:cubicBezTo>
                      <a:pt x="22373" y="17173"/>
                      <a:pt x="17364" y="22127"/>
                      <a:pt x="11186" y="22127"/>
                    </a:cubicBezTo>
                    <a:cubicBezTo>
                      <a:pt x="5008" y="22127"/>
                      <a:pt x="0" y="17173"/>
                      <a:pt x="0" y="11063"/>
                    </a:cubicBezTo>
                    <a:cubicBezTo>
                      <a:pt x="0" y="4953"/>
                      <a:pt x="5008" y="0"/>
                      <a:pt x="11186" y="0"/>
                    </a:cubicBezTo>
                    <a:cubicBezTo>
                      <a:pt x="17364" y="0"/>
                      <a:pt x="22373" y="4953"/>
                      <a:pt x="22373" y="110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D8963B7-A1C1-2442-DF08-9BE940C524D0}"/>
                  </a:ext>
                </a:extLst>
              </p:cNvPr>
              <p:cNvSpPr/>
              <p:nvPr/>
            </p:nvSpPr>
            <p:spPr>
              <a:xfrm>
                <a:off x="7409207" y="5654855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39918E0-E44E-9FCD-59B4-A9B481EAF054}"/>
                  </a:ext>
                </a:extLst>
              </p:cNvPr>
              <p:cNvSpPr/>
              <p:nvPr/>
            </p:nvSpPr>
            <p:spPr>
              <a:xfrm>
                <a:off x="7797775" y="5163152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8E33ED52-7B68-E3EF-AC82-274593241AF8}"/>
                  </a:ext>
                </a:extLst>
              </p:cNvPr>
              <p:cNvSpPr/>
              <p:nvPr/>
            </p:nvSpPr>
            <p:spPr>
              <a:xfrm>
                <a:off x="7509760" y="5123816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243126B-FBA9-514E-D4F1-E37D370CA8CA}"/>
                  </a:ext>
                </a:extLst>
              </p:cNvPr>
              <p:cNvSpPr/>
              <p:nvPr/>
            </p:nvSpPr>
            <p:spPr>
              <a:xfrm>
                <a:off x="7199372" y="5120128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9FAC6AC-50FA-30E6-28B7-84BCB851F84A}"/>
                  </a:ext>
                </a:extLst>
              </p:cNvPr>
              <p:cNvSpPr/>
              <p:nvPr/>
            </p:nvSpPr>
            <p:spPr>
              <a:xfrm>
                <a:off x="7199372" y="5523325"/>
                <a:ext cx="22372" cy="22126"/>
              </a:xfrm>
              <a:custGeom>
                <a:avLst/>
                <a:gdLst>
                  <a:gd name="connsiteX0" fmla="*/ 11186 w 22372"/>
                  <a:gd name="connsiteY0" fmla="*/ 0 h 22126"/>
                  <a:gd name="connsiteX1" fmla="*/ 22373 w 22372"/>
                  <a:gd name="connsiteY1" fmla="*/ 11063 h 22126"/>
                  <a:gd name="connsiteX2" fmla="*/ 11186 w 22372"/>
                  <a:gd name="connsiteY2" fmla="*/ 22127 h 22126"/>
                  <a:gd name="connsiteX3" fmla="*/ 0 w 22372"/>
                  <a:gd name="connsiteY3" fmla="*/ 11063 h 22126"/>
                  <a:gd name="connsiteX4" fmla="*/ 11186 w 22372"/>
                  <a:gd name="connsiteY4" fmla="*/ 0 h 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72" h="22126">
                    <a:moveTo>
                      <a:pt x="11186" y="0"/>
                    </a:moveTo>
                    <a:cubicBezTo>
                      <a:pt x="17333" y="0"/>
                      <a:pt x="22373" y="4917"/>
                      <a:pt x="22373" y="11063"/>
                    </a:cubicBezTo>
                    <a:cubicBezTo>
                      <a:pt x="22373" y="17210"/>
                      <a:pt x="17333" y="22127"/>
                      <a:pt x="11186" y="22127"/>
                    </a:cubicBezTo>
                    <a:cubicBezTo>
                      <a:pt x="5040" y="22127"/>
                      <a:pt x="0" y="17210"/>
                      <a:pt x="0" y="11063"/>
                    </a:cubicBezTo>
                    <a:cubicBezTo>
                      <a:pt x="0" y="4917"/>
                      <a:pt x="5040" y="0"/>
                      <a:pt x="1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98CFDA3-26B3-4AB1-D58B-0378CE596F60}"/>
              </a:ext>
            </a:extLst>
          </p:cNvPr>
          <p:cNvSpPr txBox="1"/>
          <p:nvPr/>
        </p:nvSpPr>
        <p:spPr>
          <a:xfrm>
            <a:off x="882143" y="4966218"/>
            <a:ext cx="2256383" cy="1096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1B841D4-F07E-97E9-B410-1A526969CF20}"/>
              </a:ext>
            </a:extLst>
          </p:cNvPr>
          <p:cNvSpPr txBox="1"/>
          <p:nvPr/>
        </p:nvSpPr>
        <p:spPr>
          <a:xfrm>
            <a:off x="7254842" y="321696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F8C7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</a:t>
            </a:r>
            <a:r>
              <a:rPr lang="fa-IR" altLang="en-US" sz="3200" b="1" dirty="0">
                <a:solidFill>
                  <a:srgbClr val="22393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را وارد نمایید</a:t>
            </a:r>
            <a:endParaRPr lang="fa-IR" altLang="en-US" b="1" dirty="0">
              <a:solidFill>
                <a:srgbClr val="22393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63B2CD-6EC0-1D4C-3637-E0CBEC58804D}"/>
              </a:ext>
            </a:extLst>
          </p:cNvPr>
          <p:cNvSpPr txBox="1"/>
          <p:nvPr/>
        </p:nvSpPr>
        <p:spPr>
          <a:xfrm>
            <a:off x="6407287" y="1439480"/>
            <a:ext cx="5482371" cy="5132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22393F"/>
              </a:solidFill>
            </a:endParaRPr>
          </a:p>
          <a:p>
            <a:pPr algn="justLow" rtl="1">
              <a:lnSpc>
                <a:spcPct val="300000"/>
              </a:lnSpc>
            </a:pPr>
            <a:endParaRPr lang="en-US" sz="1600" dirty="0">
              <a:solidFill>
                <a:srgbClr val="223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78053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2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2614</Words>
  <Application>Microsoft Office PowerPoint</Application>
  <PresentationFormat>Widescreen</PresentationFormat>
  <Paragraphs>216</Paragraphs>
  <Slides>33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Damavand ExtraBold</vt:lpstr>
      <vt:lpstr>IranNastaliq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36</cp:revision>
  <dcterms:created xsi:type="dcterms:W3CDTF">2023-06-08T09:23:31Z</dcterms:created>
  <dcterms:modified xsi:type="dcterms:W3CDTF">2023-06-10T09:26:48Z</dcterms:modified>
</cp:coreProperties>
</file>