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7" r:id="rId2"/>
    <p:sldId id="278" r:id="rId3"/>
    <p:sldId id="280" r:id="rId4"/>
    <p:sldId id="256" r:id="rId5"/>
    <p:sldId id="257" r:id="rId6"/>
    <p:sldId id="275" r:id="rId7"/>
    <p:sldId id="276" r:id="rId8"/>
    <p:sldId id="258" r:id="rId9"/>
    <p:sldId id="259" r:id="rId10"/>
    <p:sldId id="265" r:id="rId11"/>
    <p:sldId id="263" r:id="rId12"/>
    <p:sldId id="260" r:id="rId13"/>
    <p:sldId id="274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6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26C"/>
    <a:srgbClr val="FC36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8" d="100"/>
          <a:sy n="68" d="100"/>
        </p:scale>
        <p:origin x="605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C2B38A-43CE-334A-4B28-81AA3CDEA0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76C861-F7AC-801D-32E3-BF47E62217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28355-1677-48B7-AC7E-0E87836CC2AD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A2744-08F5-09AA-1136-D65B4ED425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15581-F73C-D8A6-6AAF-98119F244C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E657F-8305-4A0A-AF03-7D485A00E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29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5708D-3A8D-45D4-9A37-8CA004A8A676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D461-C577-42BB-A5C3-FB191D6D22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2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D9D461-C577-42BB-A5C3-FB191D6D22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245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D9D461-C577-42BB-A5C3-FB191D6D22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662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D9D461-C577-42BB-A5C3-FB191D6D22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18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solidFill>
          <a:srgbClr val="3D32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8">
            <a:extLst>
              <a:ext uri="{FF2B5EF4-FFF2-40B4-BE49-F238E27FC236}">
                <a16:creationId xmlns:a16="http://schemas.microsoft.com/office/drawing/2014/main" id="{4FBB3A21-79C4-F98B-D538-61586398F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92C15-5729-2C0C-AADF-57F5073B31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347"/>
            <a:ext cx="12192000" cy="709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00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0AD92DA-367E-7E17-087E-6AC2A6239276}"/>
              </a:ext>
            </a:extLst>
          </p:cNvPr>
          <p:cNvGrpSpPr/>
          <p:nvPr userDrawn="1"/>
        </p:nvGrpSpPr>
        <p:grpSpPr>
          <a:xfrm flipH="1">
            <a:off x="304800" y="0"/>
            <a:ext cx="11887200" cy="6858000"/>
            <a:chOff x="0" y="0"/>
            <a:chExt cx="11887200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81E577F-7FCC-FE9C-10F5-6D3573210C81}"/>
                </a:ext>
              </a:extLst>
            </p:cNvPr>
            <p:cNvSpPr/>
            <p:nvPr userDrawn="1"/>
          </p:nvSpPr>
          <p:spPr>
            <a:xfrm>
              <a:off x="0" y="0"/>
              <a:ext cx="6012180" cy="6858000"/>
            </a:xfrm>
            <a:prstGeom prst="rect">
              <a:avLst/>
            </a:prstGeom>
            <a:solidFill>
              <a:srgbClr val="FC36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74F5136-6D81-9D38-60E1-AB5C68740460}"/>
                </a:ext>
              </a:extLst>
            </p:cNvPr>
            <p:cNvSpPr/>
            <p:nvPr userDrawn="1"/>
          </p:nvSpPr>
          <p:spPr>
            <a:xfrm>
              <a:off x="3524250" y="184785"/>
              <a:ext cx="8362950" cy="6488430"/>
            </a:xfrm>
            <a:prstGeom prst="rect">
              <a:avLst/>
            </a:prstGeom>
            <a:noFill/>
            <a:ln w="57150">
              <a:solidFill>
                <a:srgbClr val="FC36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1052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0EB26186-24A1-4DE0-21FB-041DFE68AD5A}"/>
              </a:ext>
            </a:extLst>
          </p:cNvPr>
          <p:cNvSpPr/>
          <p:nvPr userDrawn="1"/>
        </p:nvSpPr>
        <p:spPr>
          <a:xfrm>
            <a:off x="304800" y="257175"/>
            <a:ext cx="11564627" cy="6343650"/>
          </a:xfrm>
          <a:prstGeom prst="rect">
            <a:avLst/>
          </a:prstGeom>
          <a:noFill/>
          <a:ln w="76200">
            <a:solidFill>
              <a:srgbClr val="FC36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4F56756-98FC-E98F-DDB4-F2B9B684BAD3}"/>
              </a:ext>
            </a:extLst>
          </p:cNvPr>
          <p:cNvSpPr/>
          <p:nvPr userDrawn="1"/>
        </p:nvSpPr>
        <p:spPr>
          <a:xfrm>
            <a:off x="10339861" y="6445134"/>
            <a:ext cx="1183648" cy="339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aphic 6">
            <a:extLst>
              <a:ext uri="{FF2B5EF4-FFF2-40B4-BE49-F238E27FC236}">
                <a16:creationId xmlns:a16="http://schemas.microsoft.com/office/drawing/2014/main" id="{9B324CCD-7C5A-4F2D-0132-2A560B8110FB}"/>
              </a:ext>
            </a:extLst>
          </p:cNvPr>
          <p:cNvGrpSpPr/>
          <p:nvPr userDrawn="1"/>
        </p:nvGrpSpPr>
        <p:grpSpPr>
          <a:xfrm>
            <a:off x="9743125" y="3765539"/>
            <a:ext cx="2052979" cy="2883767"/>
            <a:chOff x="10940563" y="5269232"/>
            <a:chExt cx="1130870" cy="1588504"/>
          </a:xfrm>
        </p:grpSpPr>
        <p:grpSp>
          <p:nvGrpSpPr>
            <p:cNvPr id="59" name="Graphic 6">
              <a:extLst>
                <a:ext uri="{FF2B5EF4-FFF2-40B4-BE49-F238E27FC236}">
                  <a16:creationId xmlns:a16="http://schemas.microsoft.com/office/drawing/2014/main" id="{C59BDE08-F510-8070-0F20-C20C97B00653}"/>
                </a:ext>
              </a:extLst>
            </p:cNvPr>
            <p:cNvGrpSpPr/>
            <p:nvPr/>
          </p:nvGrpSpPr>
          <p:grpSpPr>
            <a:xfrm>
              <a:off x="11339237" y="6307267"/>
              <a:ext cx="512036" cy="550468"/>
              <a:chOff x="11339237" y="6307267"/>
              <a:chExt cx="512036" cy="550468"/>
            </a:xfrm>
            <a:solidFill>
              <a:srgbClr val="562C0D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496D759-3F84-86DE-D2BB-CFCDB91BD7FB}"/>
                  </a:ext>
                </a:extLst>
              </p:cNvPr>
              <p:cNvSpPr/>
              <p:nvPr/>
            </p:nvSpPr>
            <p:spPr>
              <a:xfrm>
                <a:off x="11377150" y="6801355"/>
                <a:ext cx="155149" cy="56381"/>
              </a:xfrm>
              <a:custGeom>
                <a:avLst/>
                <a:gdLst>
                  <a:gd name="connsiteX0" fmla="*/ 135010 w 155149"/>
                  <a:gd name="connsiteY0" fmla="*/ 7983 h 56381"/>
                  <a:gd name="connsiteX1" fmla="*/ 154849 w 155149"/>
                  <a:gd name="connsiteY1" fmla="*/ 55591 h 56381"/>
                  <a:gd name="connsiteX2" fmla="*/ 1711 w 155149"/>
                  <a:gd name="connsiteY2" fmla="*/ 56381 h 56381"/>
                  <a:gd name="connsiteX3" fmla="*/ 135010 w 155149"/>
                  <a:gd name="connsiteY3" fmla="*/ 7983 h 5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1">
                    <a:moveTo>
                      <a:pt x="135010" y="7983"/>
                    </a:moveTo>
                    <a:cubicBezTo>
                      <a:pt x="135010" y="7983"/>
                      <a:pt x="158024" y="19878"/>
                      <a:pt x="154849" y="55591"/>
                    </a:cubicBezTo>
                    <a:lnTo>
                      <a:pt x="1711" y="56381"/>
                    </a:lnTo>
                    <a:cubicBezTo>
                      <a:pt x="1711" y="56395"/>
                      <a:pt x="-25267" y="-25331"/>
                      <a:pt x="135010" y="7983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8E53C110-A87A-84E0-A84E-14FF787409FE}"/>
                  </a:ext>
                </a:extLst>
              </p:cNvPr>
              <p:cNvSpPr/>
              <p:nvPr/>
            </p:nvSpPr>
            <p:spPr>
              <a:xfrm>
                <a:off x="11696124" y="6800559"/>
                <a:ext cx="155149" cy="56386"/>
              </a:xfrm>
              <a:custGeom>
                <a:avLst/>
                <a:gdLst>
                  <a:gd name="connsiteX0" fmla="*/ 135010 w 155149"/>
                  <a:gd name="connsiteY0" fmla="*/ 7989 h 56386"/>
                  <a:gd name="connsiteX1" fmla="*/ 154849 w 155149"/>
                  <a:gd name="connsiteY1" fmla="*/ 55597 h 56386"/>
                  <a:gd name="connsiteX2" fmla="*/ 1711 w 155149"/>
                  <a:gd name="connsiteY2" fmla="*/ 56387 h 56386"/>
                  <a:gd name="connsiteX3" fmla="*/ 135010 w 155149"/>
                  <a:gd name="connsiteY3" fmla="*/ 7989 h 5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6">
                    <a:moveTo>
                      <a:pt x="135010" y="7989"/>
                    </a:moveTo>
                    <a:cubicBezTo>
                      <a:pt x="135010" y="7989"/>
                      <a:pt x="158024" y="19898"/>
                      <a:pt x="154849" y="55597"/>
                    </a:cubicBezTo>
                    <a:lnTo>
                      <a:pt x="1711" y="56387"/>
                    </a:lnTo>
                    <a:cubicBezTo>
                      <a:pt x="1711" y="56387"/>
                      <a:pt x="-25267" y="-25339"/>
                      <a:pt x="135010" y="798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079E0763-7789-9C98-7989-5AD23792167F}"/>
                  </a:ext>
                </a:extLst>
              </p:cNvPr>
              <p:cNvSpPr/>
              <p:nvPr/>
            </p:nvSpPr>
            <p:spPr>
              <a:xfrm>
                <a:off x="11659015" y="6307267"/>
                <a:ext cx="181878" cy="539308"/>
              </a:xfrm>
              <a:custGeom>
                <a:avLst/>
                <a:gdLst>
                  <a:gd name="connsiteX0" fmla="*/ 162692 w 181878"/>
                  <a:gd name="connsiteY0" fmla="*/ 539308 h 539308"/>
                  <a:gd name="connsiteX1" fmla="*/ 181879 w 181878"/>
                  <a:gd name="connsiteY1" fmla="*/ 514035 h 539308"/>
                  <a:gd name="connsiteX2" fmla="*/ 31847 w 181878"/>
                  <a:gd name="connsiteY2" fmla="*/ 193550 h 539308"/>
                  <a:gd name="connsiteX3" fmla="*/ 67102 w 181878"/>
                  <a:gd name="connsiteY3" fmla="*/ 12339 h 539308"/>
                  <a:gd name="connsiteX4" fmla="*/ 37864 w 181878"/>
                  <a:gd name="connsiteY4" fmla="*/ 0 h 539308"/>
                  <a:gd name="connsiteX5" fmla="*/ 113 w 181878"/>
                  <a:gd name="connsiteY5" fmla="*/ 192898 h 539308"/>
                  <a:gd name="connsiteX6" fmla="*/ 30391 w 181878"/>
                  <a:gd name="connsiteY6" fmla="*/ 368925 h 539308"/>
                  <a:gd name="connsiteX7" fmla="*/ 162692 w 181878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78" h="539308">
                    <a:moveTo>
                      <a:pt x="162692" y="539308"/>
                    </a:moveTo>
                    <a:lnTo>
                      <a:pt x="181879" y="514035"/>
                    </a:lnTo>
                    <a:cubicBezTo>
                      <a:pt x="79538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33" y="493032"/>
                      <a:pt x="162692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7D74884-1FE0-83E0-DD01-02294D48DB18}"/>
                  </a:ext>
                </a:extLst>
              </p:cNvPr>
              <p:cNvSpPr/>
              <p:nvPr/>
            </p:nvSpPr>
            <p:spPr>
              <a:xfrm>
                <a:off x="11339237" y="6307267"/>
                <a:ext cx="181892" cy="539308"/>
              </a:xfrm>
              <a:custGeom>
                <a:avLst/>
                <a:gdLst>
                  <a:gd name="connsiteX0" fmla="*/ 162706 w 181892"/>
                  <a:gd name="connsiteY0" fmla="*/ 539308 h 539308"/>
                  <a:gd name="connsiteX1" fmla="*/ 181893 w 181892"/>
                  <a:gd name="connsiteY1" fmla="*/ 514035 h 539308"/>
                  <a:gd name="connsiteX2" fmla="*/ 31847 w 181892"/>
                  <a:gd name="connsiteY2" fmla="*/ 193550 h 539308"/>
                  <a:gd name="connsiteX3" fmla="*/ 67102 w 181892"/>
                  <a:gd name="connsiteY3" fmla="*/ 12339 h 539308"/>
                  <a:gd name="connsiteX4" fmla="*/ 37864 w 181892"/>
                  <a:gd name="connsiteY4" fmla="*/ 0 h 539308"/>
                  <a:gd name="connsiteX5" fmla="*/ 113 w 181892"/>
                  <a:gd name="connsiteY5" fmla="*/ 192898 h 539308"/>
                  <a:gd name="connsiteX6" fmla="*/ 30391 w 181892"/>
                  <a:gd name="connsiteY6" fmla="*/ 368925 h 539308"/>
                  <a:gd name="connsiteX7" fmla="*/ 162706 w 181892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92" h="539308">
                    <a:moveTo>
                      <a:pt x="162706" y="539308"/>
                    </a:moveTo>
                    <a:lnTo>
                      <a:pt x="181893" y="514035"/>
                    </a:lnTo>
                    <a:cubicBezTo>
                      <a:pt x="79552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47" y="493032"/>
                      <a:pt x="162706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" name="Graphic 6">
              <a:extLst>
                <a:ext uri="{FF2B5EF4-FFF2-40B4-BE49-F238E27FC236}">
                  <a16:creationId xmlns:a16="http://schemas.microsoft.com/office/drawing/2014/main" id="{9074E1C8-D4CD-3270-BFB0-A4C43727E73E}"/>
                </a:ext>
              </a:extLst>
            </p:cNvPr>
            <p:cNvGrpSpPr/>
            <p:nvPr/>
          </p:nvGrpSpPr>
          <p:grpSpPr>
            <a:xfrm>
              <a:off x="10994550" y="5269232"/>
              <a:ext cx="1076883" cy="1090210"/>
              <a:chOff x="10994550" y="5269232"/>
              <a:chExt cx="1076883" cy="1090210"/>
            </a:xfrm>
          </p:grpSpPr>
          <p:grpSp>
            <p:nvGrpSpPr>
              <p:cNvPr id="67" name="Graphic 6">
                <a:extLst>
                  <a:ext uri="{FF2B5EF4-FFF2-40B4-BE49-F238E27FC236}">
                    <a16:creationId xmlns:a16="http://schemas.microsoft.com/office/drawing/2014/main" id="{3C0B50FC-D95C-D2D5-7448-E7107E6388EC}"/>
                  </a:ext>
                </a:extLst>
              </p:cNvPr>
              <p:cNvGrpSpPr/>
              <p:nvPr/>
            </p:nvGrpSpPr>
            <p:grpSpPr>
              <a:xfrm>
                <a:off x="10994550" y="5269232"/>
                <a:ext cx="1076883" cy="1090210"/>
                <a:chOff x="10994550" y="5269232"/>
                <a:chExt cx="1076883" cy="1090210"/>
              </a:xfrm>
            </p:grpSpPr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383C785F-6EE2-B365-D22D-828CBD34A6A0}"/>
                    </a:ext>
                  </a:extLst>
                </p:cNvPr>
                <p:cNvSpPr/>
                <p:nvPr/>
              </p:nvSpPr>
              <p:spPr>
                <a:xfrm>
                  <a:off x="10994550" y="5269232"/>
                  <a:ext cx="1076883" cy="1090210"/>
                </a:xfrm>
                <a:custGeom>
                  <a:avLst/>
                  <a:gdLst>
                    <a:gd name="connsiteX0" fmla="*/ 1066914 w 1076883"/>
                    <a:gd name="connsiteY0" fmla="*/ 893757 h 1090210"/>
                    <a:gd name="connsiteX1" fmla="*/ 1042181 w 1076883"/>
                    <a:gd name="connsiteY1" fmla="*/ 930926 h 1090210"/>
                    <a:gd name="connsiteX2" fmla="*/ 1027223 w 1076883"/>
                    <a:gd name="connsiteY2" fmla="*/ 943209 h 1090210"/>
                    <a:gd name="connsiteX3" fmla="*/ 1025060 w 1076883"/>
                    <a:gd name="connsiteY3" fmla="*/ 944637 h 1090210"/>
                    <a:gd name="connsiteX4" fmla="*/ 953385 w 1076883"/>
                    <a:gd name="connsiteY4" fmla="*/ 986006 h 1090210"/>
                    <a:gd name="connsiteX5" fmla="*/ 905874 w 1076883"/>
                    <a:gd name="connsiteY5" fmla="*/ 1009103 h 1090210"/>
                    <a:gd name="connsiteX6" fmla="*/ 760972 w 1076883"/>
                    <a:gd name="connsiteY6" fmla="*/ 1060620 h 1090210"/>
                    <a:gd name="connsiteX7" fmla="*/ 721682 w 1076883"/>
                    <a:gd name="connsiteY7" fmla="*/ 1070033 h 1090210"/>
                    <a:gd name="connsiteX8" fmla="*/ 637114 w 1076883"/>
                    <a:gd name="connsiteY8" fmla="*/ 1084105 h 1090210"/>
                    <a:gd name="connsiteX9" fmla="*/ 629184 w 1076883"/>
                    <a:gd name="connsiteY9" fmla="*/ 1084992 h 1090210"/>
                    <a:gd name="connsiteX10" fmla="*/ 619258 w 1076883"/>
                    <a:gd name="connsiteY10" fmla="*/ 1085990 h 1090210"/>
                    <a:gd name="connsiteX11" fmla="*/ 467451 w 1076883"/>
                    <a:gd name="connsiteY11" fmla="*/ 1087779 h 1090210"/>
                    <a:gd name="connsiteX12" fmla="*/ 433638 w 1076883"/>
                    <a:gd name="connsiteY12" fmla="*/ 1084632 h 1090210"/>
                    <a:gd name="connsiteX13" fmla="*/ 279780 w 1076883"/>
                    <a:gd name="connsiteY13" fmla="*/ 1053577 h 1090210"/>
                    <a:gd name="connsiteX14" fmla="*/ 279433 w 1076883"/>
                    <a:gd name="connsiteY14" fmla="*/ 1053466 h 1090210"/>
                    <a:gd name="connsiteX15" fmla="*/ 188723 w 1076883"/>
                    <a:gd name="connsiteY15" fmla="*/ 1021483 h 1090210"/>
                    <a:gd name="connsiteX16" fmla="*/ 173959 w 1076883"/>
                    <a:gd name="connsiteY16" fmla="*/ 1015230 h 1090210"/>
                    <a:gd name="connsiteX17" fmla="*/ 156213 w 1076883"/>
                    <a:gd name="connsiteY17" fmla="*/ 1007328 h 1090210"/>
                    <a:gd name="connsiteX18" fmla="*/ 100482 w 1076883"/>
                    <a:gd name="connsiteY18" fmla="*/ 979573 h 1090210"/>
                    <a:gd name="connsiteX19" fmla="*/ 52999 w 1076883"/>
                    <a:gd name="connsiteY19" fmla="*/ 952165 h 1090210"/>
                    <a:gd name="connsiteX20" fmla="*/ 37125 w 1076883"/>
                    <a:gd name="connsiteY20" fmla="*/ 940048 h 1090210"/>
                    <a:gd name="connsiteX21" fmla="*/ 8275 w 1076883"/>
                    <a:gd name="connsiteY21" fmla="*/ 804642 h 1090210"/>
                    <a:gd name="connsiteX22" fmla="*/ 8275 w 1076883"/>
                    <a:gd name="connsiteY22" fmla="*/ 804628 h 1090210"/>
                    <a:gd name="connsiteX23" fmla="*/ 10202 w 1076883"/>
                    <a:gd name="connsiteY23" fmla="*/ 799804 h 1090210"/>
                    <a:gd name="connsiteX24" fmla="*/ 10715 w 1076883"/>
                    <a:gd name="connsiteY24" fmla="*/ 798611 h 1090210"/>
                    <a:gd name="connsiteX25" fmla="*/ 15345 w 1076883"/>
                    <a:gd name="connsiteY25" fmla="*/ 789226 h 1090210"/>
                    <a:gd name="connsiteX26" fmla="*/ 15983 w 1076883"/>
                    <a:gd name="connsiteY26" fmla="*/ 788075 h 1090210"/>
                    <a:gd name="connsiteX27" fmla="*/ 17300 w 1076883"/>
                    <a:gd name="connsiteY27" fmla="*/ 785788 h 1090210"/>
                    <a:gd name="connsiteX28" fmla="*/ 29444 w 1076883"/>
                    <a:gd name="connsiteY28" fmla="*/ 765200 h 1090210"/>
                    <a:gd name="connsiteX29" fmla="*/ 29444 w 1076883"/>
                    <a:gd name="connsiteY29" fmla="*/ 765200 h 1090210"/>
                    <a:gd name="connsiteX30" fmla="*/ 59528 w 1076883"/>
                    <a:gd name="connsiteY30" fmla="*/ 714196 h 1090210"/>
                    <a:gd name="connsiteX31" fmla="*/ 152262 w 1076883"/>
                    <a:gd name="connsiteY31" fmla="*/ 557052 h 1090210"/>
                    <a:gd name="connsiteX32" fmla="*/ 190068 w 1076883"/>
                    <a:gd name="connsiteY32" fmla="*/ 492974 h 1090210"/>
                    <a:gd name="connsiteX33" fmla="*/ 323284 w 1076883"/>
                    <a:gd name="connsiteY33" fmla="*/ 267205 h 1090210"/>
                    <a:gd name="connsiteX34" fmla="*/ 323284 w 1076883"/>
                    <a:gd name="connsiteY34" fmla="*/ 267205 h 1090210"/>
                    <a:gd name="connsiteX35" fmla="*/ 451148 w 1076883"/>
                    <a:gd name="connsiteY35" fmla="*/ 50531 h 1090210"/>
                    <a:gd name="connsiteX36" fmla="*/ 506367 w 1076883"/>
                    <a:gd name="connsiteY36" fmla="*/ 4462 h 1090210"/>
                    <a:gd name="connsiteX37" fmla="*/ 551604 w 1076883"/>
                    <a:gd name="connsiteY37" fmla="*/ 1731 h 1090210"/>
                    <a:gd name="connsiteX38" fmla="*/ 553045 w 1076883"/>
                    <a:gd name="connsiteY38" fmla="*/ 2036 h 1090210"/>
                    <a:gd name="connsiteX39" fmla="*/ 553059 w 1076883"/>
                    <a:gd name="connsiteY39" fmla="*/ 2036 h 1090210"/>
                    <a:gd name="connsiteX40" fmla="*/ 555915 w 1076883"/>
                    <a:gd name="connsiteY40" fmla="*/ 2715 h 1090210"/>
                    <a:gd name="connsiteX41" fmla="*/ 555929 w 1076883"/>
                    <a:gd name="connsiteY41" fmla="*/ 2715 h 1090210"/>
                    <a:gd name="connsiteX42" fmla="*/ 561613 w 1076883"/>
                    <a:gd name="connsiteY42" fmla="*/ 4351 h 1090210"/>
                    <a:gd name="connsiteX43" fmla="*/ 561627 w 1076883"/>
                    <a:gd name="connsiteY43" fmla="*/ 4351 h 1090210"/>
                    <a:gd name="connsiteX44" fmla="*/ 616416 w 1076883"/>
                    <a:gd name="connsiteY44" fmla="*/ 49297 h 1090210"/>
                    <a:gd name="connsiteX45" fmla="*/ 928763 w 1076883"/>
                    <a:gd name="connsiteY45" fmla="*/ 563595 h 1090210"/>
                    <a:gd name="connsiteX46" fmla="*/ 969328 w 1076883"/>
                    <a:gd name="connsiteY46" fmla="*/ 630390 h 1090210"/>
                    <a:gd name="connsiteX47" fmla="*/ 1032879 w 1076883"/>
                    <a:gd name="connsiteY47" fmla="*/ 735019 h 1090210"/>
                    <a:gd name="connsiteX48" fmla="*/ 1058818 w 1076883"/>
                    <a:gd name="connsiteY48" fmla="*/ 777733 h 1090210"/>
                    <a:gd name="connsiteX49" fmla="*/ 1060495 w 1076883"/>
                    <a:gd name="connsiteY49" fmla="*/ 780603 h 1090210"/>
                    <a:gd name="connsiteX50" fmla="*/ 1072141 w 1076883"/>
                    <a:gd name="connsiteY50" fmla="*/ 808579 h 1090210"/>
                    <a:gd name="connsiteX51" fmla="*/ 1073804 w 1076883"/>
                    <a:gd name="connsiteY51" fmla="*/ 815206 h 1090210"/>
                    <a:gd name="connsiteX52" fmla="*/ 1075108 w 1076883"/>
                    <a:gd name="connsiteY52" fmla="*/ 821888 h 1090210"/>
                    <a:gd name="connsiteX53" fmla="*/ 1066914 w 1076883"/>
                    <a:gd name="connsiteY53" fmla="*/ 893757 h 109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076883" h="1090210">
                      <a:moveTo>
                        <a:pt x="1066914" y="893757"/>
                      </a:moveTo>
                      <a:cubicBezTo>
                        <a:pt x="1061092" y="907704"/>
                        <a:pt x="1052773" y="920417"/>
                        <a:pt x="1042181" y="930926"/>
                      </a:cubicBezTo>
                      <a:cubicBezTo>
                        <a:pt x="1037607" y="935445"/>
                        <a:pt x="1032629" y="939577"/>
                        <a:pt x="1027223" y="943209"/>
                      </a:cubicBezTo>
                      <a:cubicBezTo>
                        <a:pt x="1026516" y="943694"/>
                        <a:pt x="1025795" y="944179"/>
                        <a:pt x="1025060" y="944637"/>
                      </a:cubicBezTo>
                      <a:cubicBezTo>
                        <a:pt x="1001547" y="959568"/>
                        <a:pt x="977633" y="973376"/>
                        <a:pt x="953385" y="986006"/>
                      </a:cubicBezTo>
                      <a:cubicBezTo>
                        <a:pt x="937691" y="994199"/>
                        <a:pt x="921873" y="1001880"/>
                        <a:pt x="905874" y="1009103"/>
                      </a:cubicBezTo>
                      <a:cubicBezTo>
                        <a:pt x="858558" y="1030536"/>
                        <a:pt x="810105" y="1047685"/>
                        <a:pt x="760972" y="1060620"/>
                      </a:cubicBezTo>
                      <a:cubicBezTo>
                        <a:pt x="747926" y="1064058"/>
                        <a:pt x="734839" y="1067191"/>
                        <a:pt x="721682" y="1070033"/>
                      </a:cubicBezTo>
                      <a:cubicBezTo>
                        <a:pt x="693650" y="1076092"/>
                        <a:pt x="665438" y="1080778"/>
                        <a:pt x="637114" y="1084105"/>
                      </a:cubicBezTo>
                      <a:cubicBezTo>
                        <a:pt x="634494" y="1084437"/>
                        <a:pt x="631832" y="1084729"/>
                        <a:pt x="629184" y="1084992"/>
                      </a:cubicBezTo>
                      <a:cubicBezTo>
                        <a:pt x="625885" y="1085339"/>
                        <a:pt x="622558" y="1085699"/>
                        <a:pt x="619258" y="1085990"/>
                      </a:cubicBezTo>
                      <a:cubicBezTo>
                        <a:pt x="568781" y="1090939"/>
                        <a:pt x="517998" y="1091536"/>
                        <a:pt x="467451" y="1087779"/>
                      </a:cubicBezTo>
                      <a:cubicBezTo>
                        <a:pt x="456166" y="1086933"/>
                        <a:pt x="444895" y="1085907"/>
                        <a:pt x="433638" y="1084632"/>
                      </a:cubicBezTo>
                      <a:cubicBezTo>
                        <a:pt x="381858" y="1078837"/>
                        <a:pt x="330423" y="1068508"/>
                        <a:pt x="279780" y="1053577"/>
                      </a:cubicBezTo>
                      <a:cubicBezTo>
                        <a:pt x="279669" y="1053549"/>
                        <a:pt x="279544" y="1053494"/>
                        <a:pt x="279433" y="1053466"/>
                      </a:cubicBezTo>
                      <a:cubicBezTo>
                        <a:pt x="248864" y="1044483"/>
                        <a:pt x="218586" y="1033794"/>
                        <a:pt x="188723" y="1021483"/>
                      </a:cubicBezTo>
                      <a:cubicBezTo>
                        <a:pt x="183774" y="1019459"/>
                        <a:pt x="178880" y="1017379"/>
                        <a:pt x="173959" y="1015230"/>
                      </a:cubicBezTo>
                      <a:cubicBezTo>
                        <a:pt x="168039" y="1012666"/>
                        <a:pt x="162105" y="1010031"/>
                        <a:pt x="156213" y="1007328"/>
                      </a:cubicBezTo>
                      <a:cubicBezTo>
                        <a:pt x="137470" y="998760"/>
                        <a:pt x="118879" y="989499"/>
                        <a:pt x="100482" y="979573"/>
                      </a:cubicBezTo>
                      <a:cubicBezTo>
                        <a:pt x="84497" y="970950"/>
                        <a:pt x="68665" y="961800"/>
                        <a:pt x="52999" y="952165"/>
                      </a:cubicBezTo>
                      <a:cubicBezTo>
                        <a:pt x="47259" y="948657"/>
                        <a:pt x="41963" y="944595"/>
                        <a:pt x="37125" y="940048"/>
                      </a:cubicBezTo>
                      <a:cubicBezTo>
                        <a:pt x="2258" y="907663"/>
                        <a:pt x="-9651" y="851972"/>
                        <a:pt x="8275" y="804642"/>
                      </a:cubicBezTo>
                      <a:cubicBezTo>
                        <a:pt x="8275" y="804642"/>
                        <a:pt x="8275" y="804642"/>
                        <a:pt x="8275" y="804628"/>
                      </a:cubicBezTo>
                      <a:cubicBezTo>
                        <a:pt x="8885" y="803006"/>
                        <a:pt x="9522" y="801398"/>
                        <a:pt x="10202" y="799804"/>
                      </a:cubicBezTo>
                      <a:cubicBezTo>
                        <a:pt x="10368" y="799402"/>
                        <a:pt x="10548" y="799013"/>
                        <a:pt x="10715" y="798611"/>
                      </a:cubicBezTo>
                      <a:cubicBezTo>
                        <a:pt x="12115" y="795437"/>
                        <a:pt x="13654" y="792303"/>
                        <a:pt x="15345" y="789226"/>
                      </a:cubicBezTo>
                      <a:cubicBezTo>
                        <a:pt x="15553" y="788838"/>
                        <a:pt x="15761" y="788463"/>
                        <a:pt x="15983" y="788075"/>
                      </a:cubicBezTo>
                      <a:cubicBezTo>
                        <a:pt x="16413" y="787313"/>
                        <a:pt x="16856" y="786550"/>
                        <a:pt x="17300" y="785788"/>
                      </a:cubicBezTo>
                      <a:lnTo>
                        <a:pt x="29444" y="765200"/>
                      </a:lnTo>
                      <a:lnTo>
                        <a:pt x="29444" y="765200"/>
                      </a:lnTo>
                      <a:lnTo>
                        <a:pt x="59528" y="714196"/>
                      </a:lnTo>
                      <a:lnTo>
                        <a:pt x="152262" y="557052"/>
                      </a:lnTo>
                      <a:lnTo>
                        <a:pt x="190068" y="492974"/>
                      </a:lnTo>
                      <a:lnTo>
                        <a:pt x="323284" y="267205"/>
                      </a:lnTo>
                      <a:lnTo>
                        <a:pt x="323284" y="267205"/>
                      </a:lnTo>
                      <a:lnTo>
                        <a:pt x="451148" y="50531"/>
                      </a:lnTo>
                      <a:cubicBezTo>
                        <a:pt x="465136" y="26879"/>
                        <a:pt x="484892" y="11505"/>
                        <a:pt x="506367" y="4462"/>
                      </a:cubicBezTo>
                      <a:cubicBezTo>
                        <a:pt x="521076" y="-363"/>
                        <a:pt x="536589" y="-1278"/>
                        <a:pt x="551604" y="1731"/>
                      </a:cubicBezTo>
                      <a:cubicBezTo>
                        <a:pt x="552089" y="1828"/>
                        <a:pt x="552560" y="1925"/>
                        <a:pt x="553045" y="2036"/>
                      </a:cubicBezTo>
                      <a:cubicBezTo>
                        <a:pt x="553045" y="2036"/>
                        <a:pt x="553045" y="2036"/>
                        <a:pt x="553059" y="2036"/>
                      </a:cubicBezTo>
                      <a:cubicBezTo>
                        <a:pt x="554016" y="2244"/>
                        <a:pt x="554972" y="2466"/>
                        <a:pt x="555915" y="2715"/>
                      </a:cubicBezTo>
                      <a:cubicBezTo>
                        <a:pt x="555915" y="2715"/>
                        <a:pt x="555915" y="2715"/>
                        <a:pt x="555929" y="2715"/>
                      </a:cubicBezTo>
                      <a:cubicBezTo>
                        <a:pt x="557828" y="3200"/>
                        <a:pt x="559728" y="3741"/>
                        <a:pt x="561613" y="4351"/>
                      </a:cubicBezTo>
                      <a:cubicBezTo>
                        <a:pt x="561613" y="4351"/>
                        <a:pt x="561613" y="4351"/>
                        <a:pt x="561627" y="4351"/>
                      </a:cubicBezTo>
                      <a:cubicBezTo>
                        <a:pt x="582824" y="11214"/>
                        <a:pt x="602372" y="26186"/>
                        <a:pt x="616416" y="49297"/>
                      </a:cubicBezTo>
                      <a:lnTo>
                        <a:pt x="928763" y="563595"/>
                      </a:lnTo>
                      <a:lnTo>
                        <a:pt x="969328" y="630390"/>
                      </a:lnTo>
                      <a:lnTo>
                        <a:pt x="1032879" y="735019"/>
                      </a:lnTo>
                      <a:lnTo>
                        <a:pt x="1058818" y="777733"/>
                      </a:lnTo>
                      <a:cubicBezTo>
                        <a:pt x="1059386" y="778675"/>
                        <a:pt x="1059955" y="779632"/>
                        <a:pt x="1060495" y="780603"/>
                      </a:cubicBezTo>
                      <a:cubicBezTo>
                        <a:pt x="1065583" y="789517"/>
                        <a:pt x="1069451" y="798916"/>
                        <a:pt x="1072141" y="808579"/>
                      </a:cubicBezTo>
                      <a:cubicBezTo>
                        <a:pt x="1072751" y="810770"/>
                        <a:pt x="1073305" y="812988"/>
                        <a:pt x="1073804" y="815206"/>
                      </a:cubicBezTo>
                      <a:cubicBezTo>
                        <a:pt x="1074303" y="817424"/>
                        <a:pt x="1074733" y="819656"/>
                        <a:pt x="1075108" y="821888"/>
                      </a:cubicBezTo>
                      <a:cubicBezTo>
                        <a:pt x="1079170" y="846316"/>
                        <a:pt x="1076189" y="871589"/>
                        <a:pt x="1066914" y="893757"/>
                      </a:cubicBezTo>
                      <a:close/>
                    </a:path>
                  </a:pathLst>
                </a:custGeom>
                <a:solidFill>
                  <a:srgbClr val="95B00A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48224A6-D865-E17C-A673-AD365E637CD0}"/>
                    </a:ext>
                  </a:extLst>
                </p:cNvPr>
                <p:cNvSpPr/>
                <p:nvPr/>
              </p:nvSpPr>
              <p:spPr>
                <a:xfrm>
                  <a:off x="11031504" y="5950264"/>
                  <a:ext cx="1005242" cy="404944"/>
                </a:xfrm>
                <a:custGeom>
                  <a:avLst/>
                  <a:gdLst>
                    <a:gd name="connsiteX0" fmla="*/ 1005242 w 1005242"/>
                    <a:gd name="connsiteY0" fmla="*/ 249893 h 404944"/>
                    <a:gd name="connsiteX1" fmla="*/ 990283 w 1005242"/>
                    <a:gd name="connsiteY1" fmla="*/ 262176 h 404944"/>
                    <a:gd name="connsiteX2" fmla="*/ 988121 w 1005242"/>
                    <a:gd name="connsiteY2" fmla="*/ 263604 h 404944"/>
                    <a:gd name="connsiteX3" fmla="*/ 916446 w 1005242"/>
                    <a:gd name="connsiteY3" fmla="*/ 304973 h 404944"/>
                    <a:gd name="connsiteX4" fmla="*/ 868935 w 1005242"/>
                    <a:gd name="connsiteY4" fmla="*/ 328070 h 404944"/>
                    <a:gd name="connsiteX5" fmla="*/ 856735 w 1005242"/>
                    <a:gd name="connsiteY5" fmla="*/ 316758 h 404944"/>
                    <a:gd name="connsiteX6" fmla="*/ 833292 w 1005242"/>
                    <a:gd name="connsiteY6" fmla="*/ 294603 h 404944"/>
                    <a:gd name="connsiteX7" fmla="*/ 787223 w 1005242"/>
                    <a:gd name="connsiteY7" fmla="*/ 251113 h 404944"/>
                    <a:gd name="connsiteX8" fmla="*/ 784880 w 1005242"/>
                    <a:gd name="connsiteY8" fmla="*/ 248909 h 404944"/>
                    <a:gd name="connsiteX9" fmla="*/ 768881 w 1005242"/>
                    <a:gd name="connsiteY9" fmla="*/ 231053 h 404944"/>
                    <a:gd name="connsiteX10" fmla="*/ 759967 w 1005242"/>
                    <a:gd name="connsiteY10" fmla="*/ 207665 h 404944"/>
                    <a:gd name="connsiteX11" fmla="*/ 752883 w 1005242"/>
                    <a:gd name="connsiteY11" fmla="*/ 177650 h 404944"/>
                    <a:gd name="connsiteX12" fmla="*/ 731408 w 1005242"/>
                    <a:gd name="connsiteY12" fmla="*/ 151004 h 404944"/>
                    <a:gd name="connsiteX13" fmla="*/ 711625 w 1005242"/>
                    <a:gd name="connsiteY13" fmla="*/ 149299 h 404944"/>
                    <a:gd name="connsiteX14" fmla="*/ 701449 w 1005242"/>
                    <a:gd name="connsiteY14" fmla="*/ 156896 h 404944"/>
                    <a:gd name="connsiteX15" fmla="*/ 693089 w 1005242"/>
                    <a:gd name="connsiteY15" fmla="*/ 183154 h 404944"/>
                    <a:gd name="connsiteX16" fmla="*/ 693713 w 1005242"/>
                    <a:gd name="connsiteY16" fmla="*/ 221944 h 404944"/>
                    <a:gd name="connsiteX17" fmla="*/ 693366 w 1005242"/>
                    <a:gd name="connsiteY17" fmla="*/ 224079 h 404944"/>
                    <a:gd name="connsiteX18" fmla="*/ 671697 w 1005242"/>
                    <a:gd name="connsiteY18" fmla="*/ 276664 h 404944"/>
                    <a:gd name="connsiteX19" fmla="*/ 672266 w 1005242"/>
                    <a:gd name="connsiteY19" fmla="*/ 299345 h 404944"/>
                    <a:gd name="connsiteX20" fmla="*/ 685686 w 1005242"/>
                    <a:gd name="connsiteY20" fmla="*/ 317104 h 404944"/>
                    <a:gd name="connsiteX21" fmla="*/ 692424 w 1005242"/>
                    <a:gd name="connsiteY21" fmla="*/ 323551 h 404944"/>
                    <a:gd name="connsiteX22" fmla="*/ 722480 w 1005242"/>
                    <a:gd name="connsiteY22" fmla="*/ 370923 h 404944"/>
                    <a:gd name="connsiteX23" fmla="*/ 724019 w 1005242"/>
                    <a:gd name="connsiteY23" fmla="*/ 379574 h 404944"/>
                    <a:gd name="connsiteX24" fmla="*/ 684729 w 1005242"/>
                    <a:gd name="connsiteY24" fmla="*/ 388987 h 404944"/>
                    <a:gd name="connsiteX25" fmla="*/ 600161 w 1005242"/>
                    <a:gd name="connsiteY25" fmla="*/ 403059 h 404944"/>
                    <a:gd name="connsiteX26" fmla="*/ 592231 w 1005242"/>
                    <a:gd name="connsiteY26" fmla="*/ 403946 h 404944"/>
                    <a:gd name="connsiteX27" fmla="*/ 582305 w 1005242"/>
                    <a:gd name="connsiteY27" fmla="*/ 404944 h 404944"/>
                    <a:gd name="connsiteX28" fmla="*/ 579796 w 1005242"/>
                    <a:gd name="connsiteY28" fmla="*/ 400397 h 404944"/>
                    <a:gd name="connsiteX29" fmla="*/ 571977 w 1005242"/>
                    <a:gd name="connsiteY29" fmla="*/ 376122 h 404944"/>
                    <a:gd name="connsiteX30" fmla="*/ 545164 w 1005242"/>
                    <a:gd name="connsiteY30" fmla="*/ 333810 h 404944"/>
                    <a:gd name="connsiteX31" fmla="*/ 544429 w 1005242"/>
                    <a:gd name="connsiteY31" fmla="*/ 321554 h 404944"/>
                    <a:gd name="connsiteX32" fmla="*/ 551736 w 1005242"/>
                    <a:gd name="connsiteY32" fmla="*/ 288115 h 404944"/>
                    <a:gd name="connsiteX33" fmla="*/ 551555 w 1005242"/>
                    <a:gd name="connsiteY33" fmla="*/ 273046 h 404944"/>
                    <a:gd name="connsiteX34" fmla="*/ 543930 w 1005242"/>
                    <a:gd name="connsiteY34" fmla="*/ 253969 h 404944"/>
                    <a:gd name="connsiteX35" fmla="*/ 539092 w 1005242"/>
                    <a:gd name="connsiteY35" fmla="*/ 237097 h 404944"/>
                    <a:gd name="connsiteX36" fmla="*/ 537026 w 1005242"/>
                    <a:gd name="connsiteY36" fmla="*/ 191902 h 404944"/>
                    <a:gd name="connsiteX37" fmla="*/ 536402 w 1005242"/>
                    <a:gd name="connsiteY37" fmla="*/ 172299 h 404944"/>
                    <a:gd name="connsiteX38" fmla="*/ 523925 w 1005242"/>
                    <a:gd name="connsiteY38" fmla="*/ 131373 h 404944"/>
                    <a:gd name="connsiteX39" fmla="*/ 469497 w 1005242"/>
                    <a:gd name="connsiteY39" fmla="*/ 116636 h 404944"/>
                    <a:gd name="connsiteX40" fmla="*/ 453082 w 1005242"/>
                    <a:gd name="connsiteY40" fmla="*/ 169498 h 404944"/>
                    <a:gd name="connsiteX41" fmla="*/ 452999 w 1005242"/>
                    <a:gd name="connsiteY41" fmla="*/ 183404 h 404944"/>
                    <a:gd name="connsiteX42" fmla="*/ 441548 w 1005242"/>
                    <a:gd name="connsiteY42" fmla="*/ 234075 h 404944"/>
                    <a:gd name="connsiteX43" fmla="*/ 434990 w 1005242"/>
                    <a:gd name="connsiteY43" fmla="*/ 247010 h 404944"/>
                    <a:gd name="connsiteX44" fmla="*/ 409897 w 1005242"/>
                    <a:gd name="connsiteY44" fmla="*/ 282667 h 404944"/>
                    <a:gd name="connsiteX45" fmla="*/ 393607 w 1005242"/>
                    <a:gd name="connsiteY45" fmla="*/ 309216 h 404944"/>
                    <a:gd name="connsiteX46" fmla="*/ 390086 w 1005242"/>
                    <a:gd name="connsiteY46" fmla="*/ 318005 h 404944"/>
                    <a:gd name="connsiteX47" fmla="*/ 396713 w 1005242"/>
                    <a:gd name="connsiteY47" fmla="*/ 403572 h 404944"/>
                    <a:gd name="connsiteX48" fmla="*/ 242854 w 1005242"/>
                    <a:gd name="connsiteY48" fmla="*/ 372517 h 404944"/>
                    <a:gd name="connsiteX49" fmla="*/ 241745 w 1005242"/>
                    <a:gd name="connsiteY49" fmla="*/ 310297 h 404944"/>
                    <a:gd name="connsiteX50" fmla="*/ 256635 w 1005242"/>
                    <a:gd name="connsiteY50" fmla="*/ 284788 h 404944"/>
                    <a:gd name="connsiteX51" fmla="*/ 251893 w 1005242"/>
                    <a:gd name="connsiteY51" fmla="*/ 269344 h 404944"/>
                    <a:gd name="connsiteX52" fmla="*/ 251117 w 1005242"/>
                    <a:gd name="connsiteY52" fmla="*/ 255508 h 404944"/>
                    <a:gd name="connsiteX53" fmla="*/ 251893 w 1005242"/>
                    <a:gd name="connsiteY53" fmla="*/ 251765 h 404944"/>
                    <a:gd name="connsiteX54" fmla="*/ 268349 w 1005242"/>
                    <a:gd name="connsiteY54" fmla="*/ 220087 h 404944"/>
                    <a:gd name="connsiteX55" fmla="*/ 275669 w 1005242"/>
                    <a:gd name="connsiteY55" fmla="*/ 206154 h 404944"/>
                    <a:gd name="connsiteX56" fmla="*/ 273950 w 1005242"/>
                    <a:gd name="connsiteY56" fmla="*/ 170413 h 404944"/>
                    <a:gd name="connsiteX57" fmla="*/ 253501 w 1005242"/>
                    <a:gd name="connsiteY57" fmla="*/ 155967 h 404944"/>
                    <a:gd name="connsiteX58" fmla="*/ 233912 w 1005242"/>
                    <a:gd name="connsiteY58" fmla="*/ 127256 h 404944"/>
                    <a:gd name="connsiteX59" fmla="*/ 203828 w 1005242"/>
                    <a:gd name="connsiteY59" fmla="*/ 97019 h 404944"/>
                    <a:gd name="connsiteX60" fmla="*/ 179567 w 1005242"/>
                    <a:gd name="connsiteY60" fmla="*/ 108457 h 404944"/>
                    <a:gd name="connsiteX61" fmla="*/ 169973 w 1005242"/>
                    <a:gd name="connsiteY61" fmla="*/ 124746 h 404944"/>
                    <a:gd name="connsiteX62" fmla="*/ 158855 w 1005242"/>
                    <a:gd name="connsiteY62" fmla="*/ 161402 h 404944"/>
                    <a:gd name="connsiteX63" fmla="*/ 156193 w 1005242"/>
                    <a:gd name="connsiteY63" fmla="*/ 167044 h 404944"/>
                    <a:gd name="connsiteX64" fmla="*/ 154959 w 1005242"/>
                    <a:gd name="connsiteY64" fmla="*/ 169207 h 404944"/>
                    <a:gd name="connsiteX65" fmla="*/ 138863 w 1005242"/>
                    <a:gd name="connsiteY65" fmla="*/ 193884 h 404944"/>
                    <a:gd name="connsiteX66" fmla="*/ 136631 w 1005242"/>
                    <a:gd name="connsiteY66" fmla="*/ 211408 h 404944"/>
                    <a:gd name="connsiteX67" fmla="*/ 142648 w 1005242"/>
                    <a:gd name="connsiteY67" fmla="*/ 286951 h 404944"/>
                    <a:gd name="connsiteX68" fmla="*/ 125526 w 1005242"/>
                    <a:gd name="connsiteY68" fmla="*/ 303365 h 404944"/>
                    <a:gd name="connsiteX69" fmla="*/ 119274 w 1005242"/>
                    <a:gd name="connsiteY69" fmla="*/ 326310 h 404944"/>
                    <a:gd name="connsiteX70" fmla="*/ 63542 w 1005242"/>
                    <a:gd name="connsiteY70" fmla="*/ 298555 h 404944"/>
                    <a:gd name="connsiteX71" fmla="*/ 16059 w 1005242"/>
                    <a:gd name="connsiteY71" fmla="*/ 271146 h 404944"/>
                    <a:gd name="connsiteX72" fmla="*/ 186 w 1005242"/>
                    <a:gd name="connsiteY72" fmla="*/ 259029 h 404944"/>
                    <a:gd name="connsiteX73" fmla="*/ 296 w 1005242"/>
                    <a:gd name="connsiteY73" fmla="*/ 252403 h 404944"/>
                    <a:gd name="connsiteX74" fmla="*/ 18180 w 1005242"/>
                    <a:gd name="connsiteY74" fmla="*/ 218395 h 404944"/>
                    <a:gd name="connsiteX75" fmla="*/ 15740 w 1005242"/>
                    <a:gd name="connsiteY75" fmla="*/ 184901 h 404944"/>
                    <a:gd name="connsiteX76" fmla="*/ 29452 w 1005242"/>
                    <a:gd name="connsiteY76" fmla="*/ 158865 h 404944"/>
                    <a:gd name="connsiteX77" fmla="*/ 30117 w 1005242"/>
                    <a:gd name="connsiteY77" fmla="*/ 154553 h 404944"/>
                    <a:gd name="connsiteX78" fmla="*/ 25403 w 1005242"/>
                    <a:gd name="connsiteY78" fmla="*/ 136475 h 404944"/>
                    <a:gd name="connsiteX79" fmla="*/ 31767 w 1005242"/>
                    <a:gd name="connsiteY79" fmla="*/ 107445 h 404944"/>
                    <a:gd name="connsiteX80" fmla="*/ 63334 w 1005242"/>
                    <a:gd name="connsiteY80" fmla="*/ 78650 h 404944"/>
                    <a:gd name="connsiteX81" fmla="*/ 95470 w 1005242"/>
                    <a:gd name="connsiteY81" fmla="*/ 72203 h 404944"/>
                    <a:gd name="connsiteX82" fmla="*/ 121201 w 1005242"/>
                    <a:gd name="connsiteY82" fmla="*/ 67032 h 404944"/>
                    <a:gd name="connsiteX83" fmla="*/ 127869 w 1005242"/>
                    <a:gd name="connsiteY83" fmla="*/ 65701 h 404944"/>
                    <a:gd name="connsiteX84" fmla="*/ 307209 w 1005242"/>
                    <a:gd name="connsiteY84" fmla="*/ 28963 h 404944"/>
                    <a:gd name="connsiteX85" fmla="*/ 734971 w 1005242"/>
                    <a:gd name="connsiteY85" fmla="*/ 12645 h 404944"/>
                    <a:gd name="connsiteX86" fmla="*/ 918858 w 1005242"/>
                    <a:gd name="connsiteY86" fmla="*/ 91155 h 404944"/>
                    <a:gd name="connsiteX87" fmla="*/ 931155 w 1005242"/>
                    <a:gd name="connsiteY87" fmla="*/ 98142 h 404944"/>
                    <a:gd name="connsiteX88" fmla="*/ 965911 w 1005242"/>
                    <a:gd name="connsiteY88" fmla="*/ 130846 h 404944"/>
                    <a:gd name="connsiteX89" fmla="*/ 967783 w 1005242"/>
                    <a:gd name="connsiteY89" fmla="*/ 138887 h 404944"/>
                    <a:gd name="connsiteX90" fmla="*/ 963208 w 1005242"/>
                    <a:gd name="connsiteY90" fmla="*/ 170108 h 404944"/>
                    <a:gd name="connsiteX91" fmla="*/ 963305 w 1005242"/>
                    <a:gd name="connsiteY91" fmla="*/ 182364 h 404944"/>
                    <a:gd name="connsiteX92" fmla="*/ 993125 w 1005242"/>
                    <a:gd name="connsiteY92" fmla="*/ 235558 h 404944"/>
                    <a:gd name="connsiteX93" fmla="*/ 1005242 w 1005242"/>
                    <a:gd name="connsiteY93" fmla="*/ 249893 h 404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005242" h="404944">
                      <a:moveTo>
                        <a:pt x="1005242" y="249893"/>
                      </a:moveTo>
                      <a:cubicBezTo>
                        <a:pt x="1000667" y="254413"/>
                        <a:pt x="995690" y="258544"/>
                        <a:pt x="990283" y="262176"/>
                      </a:cubicBezTo>
                      <a:cubicBezTo>
                        <a:pt x="989576" y="262662"/>
                        <a:pt x="988855" y="263147"/>
                        <a:pt x="988121" y="263604"/>
                      </a:cubicBezTo>
                      <a:cubicBezTo>
                        <a:pt x="964608" y="278536"/>
                        <a:pt x="940693" y="292344"/>
                        <a:pt x="916446" y="304973"/>
                      </a:cubicBezTo>
                      <a:cubicBezTo>
                        <a:pt x="900752" y="313167"/>
                        <a:pt x="884934" y="320847"/>
                        <a:pt x="868935" y="328070"/>
                      </a:cubicBezTo>
                      <a:cubicBezTo>
                        <a:pt x="864804" y="324396"/>
                        <a:pt x="860769" y="320584"/>
                        <a:pt x="856735" y="316758"/>
                      </a:cubicBezTo>
                      <a:cubicBezTo>
                        <a:pt x="848916" y="309368"/>
                        <a:pt x="841097" y="301993"/>
                        <a:pt x="833292" y="294603"/>
                      </a:cubicBezTo>
                      <a:cubicBezTo>
                        <a:pt x="817945" y="280102"/>
                        <a:pt x="802584" y="265601"/>
                        <a:pt x="787223" y="251113"/>
                      </a:cubicBezTo>
                      <a:cubicBezTo>
                        <a:pt x="786447" y="250379"/>
                        <a:pt x="785656" y="249644"/>
                        <a:pt x="784880" y="248909"/>
                      </a:cubicBezTo>
                      <a:cubicBezTo>
                        <a:pt x="779057" y="243419"/>
                        <a:pt x="773165" y="237818"/>
                        <a:pt x="768881" y="231053"/>
                      </a:cubicBezTo>
                      <a:cubicBezTo>
                        <a:pt x="764362" y="223913"/>
                        <a:pt x="761880" y="215914"/>
                        <a:pt x="759967" y="207665"/>
                      </a:cubicBezTo>
                      <a:cubicBezTo>
                        <a:pt x="757652" y="197683"/>
                        <a:pt x="756155" y="187341"/>
                        <a:pt x="752883" y="177650"/>
                      </a:cubicBezTo>
                      <a:cubicBezTo>
                        <a:pt x="749237" y="166823"/>
                        <a:pt x="741140" y="156148"/>
                        <a:pt x="731408" y="151004"/>
                      </a:cubicBezTo>
                      <a:cubicBezTo>
                        <a:pt x="725225" y="147746"/>
                        <a:pt x="718390" y="146706"/>
                        <a:pt x="711625" y="149299"/>
                      </a:cubicBezTo>
                      <a:cubicBezTo>
                        <a:pt x="707493" y="150866"/>
                        <a:pt x="704124" y="153541"/>
                        <a:pt x="701449" y="156896"/>
                      </a:cubicBezTo>
                      <a:cubicBezTo>
                        <a:pt x="695862" y="163897"/>
                        <a:pt x="693311" y="173907"/>
                        <a:pt x="693089" y="183154"/>
                      </a:cubicBezTo>
                      <a:cubicBezTo>
                        <a:pt x="692756" y="196116"/>
                        <a:pt x="695557" y="209176"/>
                        <a:pt x="693713" y="221944"/>
                      </a:cubicBezTo>
                      <a:cubicBezTo>
                        <a:pt x="693616" y="222651"/>
                        <a:pt x="693491" y="223372"/>
                        <a:pt x="693366" y="224079"/>
                      </a:cubicBezTo>
                      <a:cubicBezTo>
                        <a:pt x="689942" y="242352"/>
                        <a:pt x="676383" y="259529"/>
                        <a:pt x="671697" y="276664"/>
                      </a:cubicBezTo>
                      <a:cubicBezTo>
                        <a:pt x="669632" y="284206"/>
                        <a:pt x="669285" y="291734"/>
                        <a:pt x="672266" y="299345"/>
                      </a:cubicBezTo>
                      <a:cubicBezTo>
                        <a:pt x="675011" y="306346"/>
                        <a:pt x="680210" y="311850"/>
                        <a:pt x="685686" y="317104"/>
                      </a:cubicBezTo>
                      <a:cubicBezTo>
                        <a:pt x="687932" y="319267"/>
                        <a:pt x="690233" y="321388"/>
                        <a:pt x="692424" y="323551"/>
                      </a:cubicBezTo>
                      <a:cubicBezTo>
                        <a:pt x="705844" y="336832"/>
                        <a:pt x="716200" y="353150"/>
                        <a:pt x="722480" y="370923"/>
                      </a:cubicBezTo>
                      <a:cubicBezTo>
                        <a:pt x="723450" y="373709"/>
                        <a:pt x="724338" y="376690"/>
                        <a:pt x="724019" y="379574"/>
                      </a:cubicBezTo>
                      <a:cubicBezTo>
                        <a:pt x="710973" y="383012"/>
                        <a:pt x="697886" y="386145"/>
                        <a:pt x="684729" y="388987"/>
                      </a:cubicBezTo>
                      <a:cubicBezTo>
                        <a:pt x="656697" y="395045"/>
                        <a:pt x="628485" y="399731"/>
                        <a:pt x="600161" y="403059"/>
                      </a:cubicBezTo>
                      <a:cubicBezTo>
                        <a:pt x="597541" y="403391"/>
                        <a:pt x="594879" y="403682"/>
                        <a:pt x="592231" y="403946"/>
                      </a:cubicBezTo>
                      <a:cubicBezTo>
                        <a:pt x="588932" y="404292"/>
                        <a:pt x="585604" y="404653"/>
                        <a:pt x="582305" y="404944"/>
                      </a:cubicBezTo>
                      <a:cubicBezTo>
                        <a:pt x="581362" y="403516"/>
                        <a:pt x="580516" y="401963"/>
                        <a:pt x="579796" y="400397"/>
                      </a:cubicBezTo>
                      <a:cubicBezTo>
                        <a:pt x="576191" y="392689"/>
                        <a:pt x="575359" y="383913"/>
                        <a:pt x="571977" y="376122"/>
                      </a:cubicBezTo>
                      <a:cubicBezTo>
                        <a:pt x="565239" y="360705"/>
                        <a:pt x="549088" y="350155"/>
                        <a:pt x="545164" y="333810"/>
                      </a:cubicBezTo>
                      <a:cubicBezTo>
                        <a:pt x="544194" y="329748"/>
                        <a:pt x="544069" y="325658"/>
                        <a:pt x="544429" y="321554"/>
                      </a:cubicBezTo>
                      <a:cubicBezTo>
                        <a:pt x="545428" y="310463"/>
                        <a:pt x="550072" y="299262"/>
                        <a:pt x="551736" y="288115"/>
                      </a:cubicBezTo>
                      <a:cubicBezTo>
                        <a:pt x="552484" y="283069"/>
                        <a:pt x="552637" y="278036"/>
                        <a:pt x="551555" y="273046"/>
                      </a:cubicBezTo>
                      <a:cubicBezTo>
                        <a:pt x="550100" y="266336"/>
                        <a:pt x="546523" y="260333"/>
                        <a:pt x="543930" y="253969"/>
                      </a:cubicBezTo>
                      <a:cubicBezTo>
                        <a:pt x="541671" y="248507"/>
                        <a:pt x="540132" y="242864"/>
                        <a:pt x="539092" y="237097"/>
                      </a:cubicBezTo>
                      <a:cubicBezTo>
                        <a:pt x="536430" y="222416"/>
                        <a:pt x="536971" y="206958"/>
                        <a:pt x="537026" y="191902"/>
                      </a:cubicBezTo>
                      <a:cubicBezTo>
                        <a:pt x="537040" y="185428"/>
                        <a:pt x="536929" y="178842"/>
                        <a:pt x="536402" y="172299"/>
                      </a:cubicBezTo>
                      <a:cubicBezTo>
                        <a:pt x="535238" y="157686"/>
                        <a:pt x="532063" y="143379"/>
                        <a:pt x="523925" y="131373"/>
                      </a:cubicBezTo>
                      <a:cubicBezTo>
                        <a:pt x="512155" y="114030"/>
                        <a:pt x="486563" y="104478"/>
                        <a:pt x="469497" y="116636"/>
                      </a:cubicBezTo>
                      <a:cubicBezTo>
                        <a:pt x="453692" y="127894"/>
                        <a:pt x="453082" y="149133"/>
                        <a:pt x="453082" y="169498"/>
                      </a:cubicBezTo>
                      <a:cubicBezTo>
                        <a:pt x="453082" y="174226"/>
                        <a:pt x="453124" y="178912"/>
                        <a:pt x="452999" y="183404"/>
                      </a:cubicBezTo>
                      <a:cubicBezTo>
                        <a:pt x="452514" y="200830"/>
                        <a:pt x="448576" y="218132"/>
                        <a:pt x="441548" y="234075"/>
                      </a:cubicBezTo>
                      <a:cubicBezTo>
                        <a:pt x="439593" y="238497"/>
                        <a:pt x="437402" y="242823"/>
                        <a:pt x="434990" y="247010"/>
                      </a:cubicBezTo>
                      <a:cubicBezTo>
                        <a:pt x="427739" y="259529"/>
                        <a:pt x="418451" y="270924"/>
                        <a:pt x="409897" y="282667"/>
                      </a:cubicBezTo>
                      <a:cubicBezTo>
                        <a:pt x="403728" y="291151"/>
                        <a:pt x="397933" y="299816"/>
                        <a:pt x="393607" y="309216"/>
                      </a:cubicBezTo>
                      <a:cubicBezTo>
                        <a:pt x="392290" y="312072"/>
                        <a:pt x="391112" y="314997"/>
                        <a:pt x="390086" y="318005"/>
                      </a:cubicBezTo>
                      <a:cubicBezTo>
                        <a:pt x="380645" y="345622"/>
                        <a:pt x="386564" y="376094"/>
                        <a:pt x="396713" y="403572"/>
                      </a:cubicBezTo>
                      <a:cubicBezTo>
                        <a:pt x="344932" y="397776"/>
                        <a:pt x="293498" y="387448"/>
                        <a:pt x="242854" y="372517"/>
                      </a:cubicBezTo>
                      <a:cubicBezTo>
                        <a:pt x="235007" y="351625"/>
                        <a:pt x="229517" y="328195"/>
                        <a:pt x="241745" y="310297"/>
                      </a:cubicBezTo>
                      <a:cubicBezTo>
                        <a:pt x="247429" y="301993"/>
                        <a:pt x="256870" y="294839"/>
                        <a:pt x="256635" y="284788"/>
                      </a:cubicBezTo>
                      <a:cubicBezTo>
                        <a:pt x="256496" y="279381"/>
                        <a:pt x="253446" y="274543"/>
                        <a:pt x="251893" y="269344"/>
                      </a:cubicBezTo>
                      <a:cubicBezTo>
                        <a:pt x="250535" y="264700"/>
                        <a:pt x="250396" y="260083"/>
                        <a:pt x="251117" y="255508"/>
                      </a:cubicBezTo>
                      <a:cubicBezTo>
                        <a:pt x="251311" y="254260"/>
                        <a:pt x="251574" y="253013"/>
                        <a:pt x="251893" y="251765"/>
                      </a:cubicBezTo>
                      <a:cubicBezTo>
                        <a:pt x="254721" y="240702"/>
                        <a:pt x="262000" y="229971"/>
                        <a:pt x="268349" y="220087"/>
                      </a:cubicBezTo>
                      <a:cubicBezTo>
                        <a:pt x="271081" y="215817"/>
                        <a:pt x="273659" y="211075"/>
                        <a:pt x="275669" y="206154"/>
                      </a:cubicBezTo>
                      <a:cubicBezTo>
                        <a:pt x="280771" y="193704"/>
                        <a:pt x="282324" y="180146"/>
                        <a:pt x="273950" y="170413"/>
                      </a:cubicBezTo>
                      <a:cubicBezTo>
                        <a:pt x="268488" y="164064"/>
                        <a:pt x="260045" y="161194"/>
                        <a:pt x="253501" y="155967"/>
                      </a:cubicBezTo>
                      <a:cubicBezTo>
                        <a:pt x="244767" y="148980"/>
                        <a:pt x="239291" y="137931"/>
                        <a:pt x="233912" y="127256"/>
                      </a:cubicBezTo>
                      <a:cubicBezTo>
                        <a:pt x="226467" y="112491"/>
                        <a:pt x="219231" y="98461"/>
                        <a:pt x="203828" y="97019"/>
                      </a:cubicBezTo>
                      <a:cubicBezTo>
                        <a:pt x="194345" y="96132"/>
                        <a:pt x="185944" y="101123"/>
                        <a:pt x="179567" y="108457"/>
                      </a:cubicBezTo>
                      <a:cubicBezTo>
                        <a:pt x="175422" y="113212"/>
                        <a:pt x="172150" y="118965"/>
                        <a:pt x="169973" y="124746"/>
                      </a:cubicBezTo>
                      <a:cubicBezTo>
                        <a:pt x="165481" y="136697"/>
                        <a:pt x="163693" y="149715"/>
                        <a:pt x="158855" y="161402"/>
                      </a:cubicBezTo>
                      <a:cubicBezTo>
                        <a:pt x="158051" y="163315"/>
                        <a:pt x="157177" y="165201"/>
                        <a:pt x="156193" y="167044"/>
                      </a:cubicBezTo>
                      <a:cubicBezTo>
                        <a:pt x="155805" y="167779"/>
                        <a:pt x="155389" y="168486"/>
                        <a:pt x="154959" y="169207"/>
                      </a:cubicBezTo>
                      <a:cubicBezTo>
                        <a:pt x="149899" y="177650"/>
                        <a:pt x="142385" y="184679"/>
                        <a:pt x="138863" y="193884"/>
                      </a:cubicBezTo>
                      <a:cubicBezTo>
                        <a:pt x="136701" y="199499"/>
                        <a:pt x="136188" y="205377"/>
                        <a:pt x="136631" y="211408"/>
                      </a:cubicBezTo>
                      <a:cubicBezTo>
                        <a:pt x="138572" y="237582"/>
                        <a:pt x="158771" y="266391"/>
                        <a:pt x="142648" y="286951"/>
                      </a:cubicBezTo>
                      <a:cubicBezTo>
                        <a:pt x="137754" y="293203"/>
                        <a:pt x="130254" y="297016"/>
                        <a:pt x="125526" y="303365"/>
                      </a:cubicBezTo>
                      <a:cubicBezTo>
                        <a:pt x="120577" y="310020"/>
                        <a:pt x="119440" y="317950"/>
                        <a:pt x="119274" y="326310"/>
                      </a:cubicBezTo>
                      <a:cubicBezTo>
                        <a:pt x="100530" y="317742"/>
                        <a:pt x="81939" y="308481"/>
                        <a:pt x="63542" y="298555"/>
                      </a:cubicBezTo>
                      <a:cubicBezTo>
                        <a:pt x="47557" y="289931"/>
                        <a:pt x="31725" y="280782"/>
                        <a:pt x="16059" y="271146"/>
                      </a:cubicBezTo>
                      <a:cubicBezTo>
                        <a:pt x="10320" y="267639"/>
                        <a:pt x="5024" y="263577"/>
                        <a:pt x="186" y="259029"/>
                      </a:cubicBezTo>
                      <a:cubicBezTo>
                        <a:pt x="-78" y="256839"/>
                        <a:pt x="-78" y="254621"/>
                        <a:pt x="296" y="252403"/>
                      </a:cubicBezTo>
                      <a:cubicBezTo>
                        <a:pt x="2431" y="239662"/>
                        <a:pt x="15851" y="231108"/>
                        <a:pt x="18180" y="218395"/>
                      </a:cubicBezTo>
                      <a:cubicBezTo>
                        <a:pt x="20232" y="207304"/>
                        <a:pt x="13231" y="195881"/>
                        <a:pt x="15740" y="184901"/>
                      </a:cubicBezTo>
                      <a:cubicBezTo>
                        <a:pt x="17931" y="175321"/>
                        <a:pt x="26915" y="168015"/>
                        <a:pt x="29452" y="158865"/>
                      </a:cubicBezTo>
                      <a:cubicBezTo>
                        <a:pt x="29840" y="157479"/>
                        <a:pt x="30075" y="156037"/>
                        <a:pt x="30117" y="154553"/>
                      </a:cubicBezTo>
                      <a:cubicBezTo>
                        <a:pt x="30311" y="148301"/>
                        <a:pt x="26901" y="142575"/>
                        <a:pt x="25403" y="136475"/>
                      </a:cubicBezTo>
                      <a:cubicBezTo>
                        <a:pt x="22839" y="126008"/>
                        <a:pt x="25847" y="116262"/>
                        <a:pt x="31767" y="107445"/>
                      </a:cubicBezTo>
                      <a:cubicBezTo>
                        <a:pt x="39378" y="96118"/>
                        <a:pt x="51786" y="86358"/>
                        <a:pt x="63334" y="78650"/>
                      </a:cubicBezTo>
                      <a:lnTo>
                        <a:pt x="95470" y="72203"/>
                      </a:lnTo>
                      <a:lnTo>
                        <a:pt x="121201" y="67032"/>
                      </a:lnTo>
                      <a:lnTo>
                        <a:pt x="127869" y="65701"/>
                      </a:lnTo>
                      <a:cubicBezTo>
                        <a:pt x="179844" y="32318"/>
                        <a:pt x="245585" y="32942"/>
                        <a:pt x="307209" y="28963"/>
                      </a:cubicBezTo>
                      <a:cubicBezTo>
                        <a:pt x="450323" y="19744"/>
                        <a:pt x="595309" y="-19976"/>
                        <a:pt x="734971" y="12645"/>
                      </a:cubicBezTo>
                      <a:cubicBezTo>
                        <a:pt x="800075" y="27854"/>
                        <a:pt x="860520" y="58229"/>
                        <a:pt x="918858" y="91155"/>
                      </a:cubicBezTo>
                      <a:cubicBezTo>
                        <a:pt x="922975" y="93470"/>
                        <a:pt x="927065" y="95799"/>
                        <a:pt x="931155" y="98142"/>
                      </a:cubicBezTo>
                      <a:cubicBezTo>
                        <a:pt x="945199" y="106197"/>
                        <a:pt x="960504" y="116345"/>
                        <a:pt x="965911" y="130846"/>
                      </a:cubicBezTo>
                      <a:cubicBezTo>
                        <a:pt x="966868" y="133384"/>
                        <a:pt x="967505" y="136059"/>
                        <a:pt x="967783" y="138887"/>
                      </a:cubicBezTo>
                      <a:cubicBezTo>
                        <a:pt x="968809" y="149410"/>
                        <a:pt x="964345" y="159641"/>
                        <a:pt x="963208" y="170108"/>
                      </a:cubicBezTo>
                      <a:cubicBezTo>
                        <a:pt x="962750" y="174337"/>
                        <a:pt x="962806" y="178413"/>
                        <a:pt x="963305" y="182364"/>
                      </a:cubicBezTo>
                      <a:cubicBezTo>
                        <a:pt x="965731" y="202050"/>
                        <a:pt x="978874" y="218783"/>
                        <a:pt x="993125" y="235558"/>
                      </a:cubicBezTo>
                      <a:cubicBezTo>
                        <a:pt x="997118" y="240314"/>
                        <a:pt x="1001236" y="245069"/>
                        <a:pt x="1005242" y="249893"/>
                      </a:cubicBezTo>
                      <a:close/>
                    </a:path>
                  </a:pathLst>
                </a:custGeom>
                <a:solidFill>
                  <a:srgbClr val="6A7C0B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9EEE654D-1F1E-4542-39FE-B7D1BE7F77E6}"/>
                    </a:ext>
                  </a:extLst>
                </p:cNvPr>
                <p:cNvSpPr/>
                <p:nvPr/>
              </p:nvSpPr>
              <p:spPr>
                <a:xfrm>
                  <a:off x="11002825" y="5269232"/>
                  <a:ext cx="1066819" cy="969743"/>
                </a:xfrm>
                <a:custGeom>
                  <a:avLst/>
                  <a:gdLst>
                    <a:gd name="connsiteX0" fmla="*/ 1066819 w 1066819"/>
                    <a:gd name="connsiteY0" fmla="*/ 821888 h 969743"/>
                    <a:gd name="connsiteX1" fmla="*/ 991942 w 1066819"/>
                    <a:gd name="connsiteY1" fmla="*/ 863396 h 969743"/>
                    <a:gd name="connsiteX2" fmla="*/ 815902 w 1066819"/>
                    <a:gd name="connsiteY2" fmla="*/ 932160 h 969743"/>
                    <a:gd name="connsiteX3" fmla="*/ 700390 w 1066819"/>
                    <a:gd name="connsiteY3" fmla="*/ 957696 h 969743"/>
                    <a:gd name="connsiteX4" fmla="*/ 580428 w 1066819"/>
                    <a:gd name="connsiteY4" fmla="*/ 969175 h 969743"/>
                    <a:gd name="connsiteX5" fmla="*/ 547086 w 1066819"/>
                    <a:gd name="connsiteY5" fmla="*/ 969744 h 969743"/>
                    <a:gd name="connsiteX6" fmla="*/ 438575 w 1066819"/>
                    <a:gd name="connsiteY6" fmla="*/ 963741 h 969743"/>
                    <a:gd name="connsiteX7" fmla="*/ 280558 w 1066819"/>
                    <a:gd name="connsiteY7" fmla="*/ 932811 h 969743"/>
                    <a:gd name="connsiteX8" fmla="*/ 269273 w 1066819"/>
                    <a:gd name="connsiteY8" fmla="*/ 929539 h 969743"/>
                    <a:gd name="connsiteX9" fmla="*/ 165296 w 1066819"/>
                    <a:gd name="connsiteY9" fmla="*/ 892440 h 969743"/>
                    <a:gd name="connsiteX10" fmla="*/ 58116 w 1066819"/>
                    <a:gd name="connsiteY10" fmla="*/ 839897 h 969743"/>
                    <a:gd name="connsiteX11" fmla="*/ 14 w 1066819"/>
                    <a:gd name="connsiteY11" fmla="*/ 804670 h 969743"/>
                    <a:gd name="connsiteX12" fmla="*/ 0 w 1066819"/>
                    <a:gd name="connsiteY12" fmla="*/ 804656 h 969743"/>
                    <a:gd name="connsiteX13" fmla="*/ 1941 w 1066819"/>
                    <a:gd name="connsiteY13" fmla="*/ 799831 h 969743"/>
                    <a:gd name="connsiteX14" fmla="*/ 2454 w 1066819"/>
                    <a:gd name="connsiteY14" fmla="*/ 798639 h 969743"/>
                    <a:gd name="connsiteX15" fmla="*/ 7084 w 1066819"/>
                    <a:gd name="connsiteY15" fmla="*/ 789253 h 969743"/>
                    <a:gd name="connsiteX16" fmla="*/ 7722 w 1066819"/>
                    <a:gd name="connsiteY16" fmla="*/ 788103 h 969743"/>
                    <a:gd name="connsiteX17" fmla="*/ 9039 w 1066819"/>
                    <a:gd name="connsiteY17" fmla="*/ 785815 h 969743"/>
                    <a:gd name="connsiteX18" fmla="*/ 21184 w 1066819"/>
                    <a:gd name="connsiteY18" fmla="*/ 765228 h 969743"/>
                    <a:gd name="connsiteX19" fmla="*/ 51268 w 1066819"/>
                    <a:gd name="connsiteY19" fmla="*/ 714224 h 969743"/>
                    <a:gd name="connsiteX20" fmla="*/ 144001 w 1066819"/>
                    <a:gd name="connsiteY20" fmla="*/ 557079 h 969743"/>
                    <a:gd name="connsiteX21" fmla="*/ 181807 w 1066819"/>
                    <a:gd name="connsiteY21" fmla="*/ 493002 h 969743"/>
                    <a:gd name="connsiteX22" fmla="*/ 315023 w 1066819"/>
                    <a:gd name="connsiteY22" fmla="*/ 267247 h 969743"/>
                    <a:gd name="connsiteX23" fmla="*/ 442887 w 1066819"/>
                    <a:gd name="connsiteY23" fmla="*/ 50559 h 969743"/>
                    <a:gd name="connsiteX24" fmla="*/ 498092 w 1066819"/>
                    <a:gd name="connsiteY24" fmla="*/ 4462 h 969743"/>
                    <a:gd name="connsiteX25" fmla="*/ 543329 w 1066819"/>
                    <a:gd name="connsiteY25" fmla="*/ 1731 h 969743"/>
                    <a:gd name="connsiteX26" fmla="*/ 544771 w 1066819"/>
                    <a:gd name="connsiteY26" fmla="*/ 2036 h 969743"/>
                    <a:gd name="connsiteX27" fmla="*/ 544785 w 1066819"/>
                    <a:gd name="connsiteY27" fmla="*/ 2036 h 969743"/>
                    <a:gd name="connsiteX28" fmla="*/ 547641 w 1066819"/>
                    <a:gd name="connsiteY28" fmla="*/ 2715 h 969743"/>
                    <a:gd name="connsiteX29" fmla="*/ 547654 w 1066819"/>
                    <a:gd name="connsiteY29" fmla="*/ 2715 h 969743"/>
                    <a:gd name="connsiteX30" fmla="*/ 553339 w 1066819"/>
                    <a:gd name="connsiteY30" fmla="*/ 4351 h 969743"/>
                    <a:gd name="connsiteX31" fmla="*/ 553352 w 1066819"/>
                    <a:gd name="connsiteY31" fmla="*/ 4351 h 969743"/>
                    <a:gd name="connsiteX32" fmla="*/ 608155 w 1066819"/>
                    <a:gd name="connsiteY32" fmla="*/ 49297 h 969743"/>
                    <a:gd name="connsiteX33" fmla="*/ 920489 w 1066819"/>
                    <a:gd name="connsiteY33" fmla="*/ 563595 h 969743"/>
                    <a:gd name="connsiteX34" fmla="*/ 961054 w 1066819"/>
                    <a:gd name="connsiteY34" fmla="*/ 630390 h 969743"/>
                    <a:gd name="connsiteX35" fmla="*/ 1024591 w 1066819"/>
                    <a:gd name="connsiteY35" fmla="*/ 735019 h 969743"/>
                    <a:gd name="connsiteX36" fmla="*/ 1050529 w 1066819"/>
                    <a:gd name="connsiteY36" fmla="*/ 777733 h 969743"/>
                    <a:gd name="connsiteX37" fmla="*/ 1052207 w 1066819"/>
                    <a:gd name="connsiteY37" fmla="*/ 780603 h 969743"/>
                    <a:gd name="connsiteX38" fmla="*/ 1063866 w 1066819"/>
                    <a:gd name="connsiteY38" fmla="*/ 808579 h 969743"/>
                    <a:gd name="connsiteX39" fmla="*/ 1065530 w 1066819"/>
                    <a:gd name="connsiteY39" fmla="*/ 815206 h 969743"/>
                    <a:gd name="connsiteX40" fmla="*/ 1066819 w 1066819"/>
                    <a:gd name="connsiteY40" fmla="*/ 821888 h 96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66819" h="969743">
                      <a:moveTo>
                        <a:pt x="1066819" y="821888"/>
                      </a:moveTo>
                      <a:cubicBezTo>
                        <a:pt x="1042391" y="836750"/>
                        <a:pt x="1017409" y="850614"/>
                        <a:pt x="991942" y="863396"/>
                      </a:cubicBezTo>
                      <a:cubicBezTo>
                        <a:pt x="935544" y="891719"/>
                        <a:pt x="876707" y="914816"/>
                        <a:pt x="815902" y="932160"/>
                      </a:cubicBezTo>
                      <a:cubicBezTo>
                        <a:pt x="778123" y="942945"/>
                        <a:pt x="739582" y="951499"/>
                        <a:pt x="700390" y="957696"/>
                      </a:cubicBezTo>
                      <a:cubicBezTo>
                        <a:pt x="661017" y="963935"/>
                        <a:pt x="620993" y="967803"/>
                        <a:pt x="580428" y="969175"/>
                      </a:cubicBezTo>
                      <a:cubicBezTo>
                        <a:pt x="569351" y="969550"/>
                        <a:pt x="558232" y="969744"/>
                        <a:pt x="547086" y="969744"/>
                      </a:cubicBezTo>
                      <a:cubicBezTo>
                        <a:pt x="510472" y="969744"/>
                        <a:pt x="474274" y="967720"/>
                        <a:pt x="438575" y="963741"/>
                      </a:cubicBezTo>
                      <a:cubicBezTo>
                        <a:pt x="384688" y="957752"/>
                        <a:pt x="331923" y="947326"/>
                        <a:pt x="280558" y="932811"/>
                      </a:cubicBezTo>
                      <a:cubicBezTo>
                        <a:pt x="276787" y="931744"/>
                        <a:pt x="273016" y="930648"/>
                        <a:pt x="269273" y="929539"/>
                      </a:cubicBezTo>
                      <a:cubicBezTo>
                        <a:pt x="233907" y="919086"/>
                        <a:pt x="199220" y="906692"/>
                        <a:pt x="165296" y="892440"/>
                      </a:cubicBezTo>
                      <a:cubicBezTo>
                        <a:pt x="128627" y="877038"/>
                        <a:pt x="92858" y="859473"/>
                        <a:pt x="58116" y="839897"/>
                      </a:cubicBezTo>
                      <a:cubicBezTo>
                        <a:pt x="38416" y="828792"/>
                        <a:pt x="19035" y="817036"/>
                        <a:pt x="14" y="804670"/>
                      </a:cubicBezTo>
                      <a:cubicBezTo>
                        <a:pt x="14" y="804670"/>
                        <a:pt x="14" y="804656"/>
                        <a:pt x="0" y="804656"/>
                      </a:cubicBezTo>
                      <a:cubicBezTo>
                        <a:pt x="610" y="803034"/>
                        <a:pt x="1262" y="801426"/>
                        <a:pt x="1941" y="799831"/>
                      </a:cubicBezTo>
                      <a:cubicBezTo>
                        <a:pt x="2107" y="799429"/>
                        <a:pt x="2287" y="799041"/>
                        <a:pt x="2454" y="798639"/>
                      </a:cubicBezTo>
                      <a:cubicBezTo>
                        <a:pt x="3854" y="795464"/>
                        <a:pt x="5393" y="792331"/>
                        <a:pt x="7084" y="789253"/>
                      </a:cubicBezTo>
                      <a:cubicBezTo>
                        <a:pt x="7292" y="788865"/>
                        <a:pt x="7500" y="788491"/>
                        <a:pt x="7722" y="788103"/>
                      </a:cubicBezTo>
                      <a:cubicBezTo>
                        <a:pt x="8152" y="787340"/>
                        <a:pt x="8595" y="786578"/>
                        <a:pt x="9039" y="785815"/>
                      </a:cubicBezTo>
                      <a:lnTo>
                        <a:pt x="21184" y="765228"/>
                      </a:lnTo>
                      <a:lnTo>
                        <a:pt x="51268" y="714224"/>
                      </a:lnTo>
                      <a:lnTo>
                        <a:pt x="144001" y="557079"/>
                      </a:lnTo>
                      <a:lnTo>
                        <a:pt x="181807" y="493002"/>
                      </a:lnTo>
                      <a:lnTo>
                        <a:pt x="315023" y="267247"/>
                      </a:lnTo>
                      <a:lnTo>
                        <a:pt x="442887" y="50559"/>
                      </a:lnTo>
                      <a:cubicBezTo>
                        <a:pt x="456862" y="26879"/>
                        <a:pt x="476617" y="11505"/>
                        <a:pt x="498092" y="4462"/>
                      </a:cubicBezTo>
                      <a:cubicBezTo>
                        <a:pt x="512801" y="-363"/>
                        <a:pt x="528315" y="-1278"/>
                        <a:pt x="543329" y="1731"/>
                      </a:cubicBezTo>
                      <a:cubicBezTo>
                        <a:pt x="543814" y="1828"/>
                        <a:pt x="544286" y="1925"/>
                        <a:pt x="544771" y="2036"/>
                      </a:cubicBezTo>
                      <a:cubicBezTo>
                        <a:pt x="544771" y="2036"/>
                        <a:pt x="544771" y="2036"/>
                        <a:pt x="544785" y="2036"/>
                      </a:cubicBezTo>
                      <a:cubicBezTo>
                        <a:pt x="545741" y="2244"/>
                        <a:pt x="546698" y="2466"/>
                        <a:pt x="547641" y="2715"/>
                      </a:cubicBezTo>
                      <a:cubicBezTo>
                        <a:pt x="547641" y="2715"/>
                        <a:pt x="547641" y="2715"/>
                        <a:pt x="547654" y="2715"/>
                      </a:cubicBezTo>
                      <a:cubicBezTo>
                        <a:pt x="549554" y="3200"/>
                        <a:pt x="551453" y="3741"/>
                        <a:pt x="553339" y="4351"/>
                      </a:cubicBezTo>
                      <a:cubicBezTo>
                        <a:pt x="553339" y="4351"/>
                        <a:pt x="553339" y="4351"/>
                        <a:pt x="553352" y="4351"/>
                      </a:cubicBezTo>
                      <a:cubicBezTo>
                        <a:pt x="574550" y="11200"/>
                        <a:pt x="594111" y="26172"/>
                        <a:pt x="608155" y="49297"/>
                      </a:cubicBezTo>
                      <a:lnTo>
                        <a:pt x="920489" y="563595"/>
                      </a:lnTo>
                      <a:lnTo>
                        <a:pt x="961054" y="630390"/>
                      </a:lnTo>
                      <a:lnTo>
                        <a:pt x="1024591" y="735019"/>
                      </a:lnTo>
                      <a:lnTo>
                        <a:pt x="1050529" y="777733"/>
                      </a:lnTo>
                      <a:cubicBezTo>
                        <a:pt x="1051098" y="778675"/>
                        <a:pt x="1051666" y="779632"/>
                        <a:pt x="1052207" y="780603"/>
                      </a:cubicBezTo>
                      <a:cubicBezTo>
                        <a:pt x="1057309" y="789517"/>
                        <a:pt x="1061163" y="798916"/>
                        <a:pt x="1063866" y="808579"/>
                      </a:cubicBezTo>
                      <a:cubicBezTo>
                        <a:pt x="1064476" y="810770"/>
                        <a:pt x="1065031" y="812988"/>
                        <a:pt x="1065530" y="815206"/>
                      </a:cubicBezTo>
                      <a:cubicBezTo>
                        <a:pt x="1066001" y="817424"/>
                        <a:pt x="1066431" y="819656"/>
                        <a:pt x="1066819" y="821888"/>
                      </a:cubicBezTo>
                      <a:close/>
                    </a:path>
                  </a:pathLst>
                </a:custGeom>
                <a:solidFill>
                  <a:srgbClr val="BBD118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BB55BED2-A02D-1AC0-0D0C-6DC119A4D273}"/>
                    </a:ext>
                  </a:extLst>
                </p:cNvPr>
                <p:cNvSpPr/>
                <p:nvPr/>
              </p:nvSpPr>
              <p:spPr>
                <a:xfrm>
                  <a:off x="11023967" y="5269232"/>
                  <a:ext cx="1031050" cy="918323"/>
                </a:xfrm>
                <a:custGeom>
                  <a:avLst/>
                  <a:gdLst>
                    <a:gd name="connsiteX0" fmla="*/ 1031051 w 1031050"/>
                    <a:gd name="connsiteY0" fmla="*/ 780603 h 918323"/>
                    <a:gd name="connsiteX1" fmla="*/ 973406 w 1031050"/>
                    <a:gd name="connsiteY1" fmla="*/ 811865 h 918323"/>
                    <a:gd name="connsiteX2" fmla="*/ 767518 w 1031050"/>
                    <a:gd name="connsiteY2" fmla="*/ 888683 h 918323"/>
                    <a:gd name="connsiteX3" fmla="*/ 701263 w 1031050"/>
                    <a:gd name="connsiteY3" fmla="*/ 902949 h 918323"/>
                    <a:gd name="connsiteX4" fmla="*/ 546615 w 1031050"/>
                    <a:gd name="connsiteY4" fmla="*/ 918143 h 918323"/>
                    <a:gd name="connsiteX5" fmla="*/ 528273 w 1031050"/>
                    <a:gd name="connsiteY5" fmla="*/ 918324 h 918323"/>
                    <a:gd name="connsiteX6" fmla="*/ 449070 w 1031050"/>
                    <a:gd name="connsiteY6" fmla="*/ 915135 h 918323"/>
                    <a:gd name="connsiteX7" fmla="*/ 283164 w 1031050"/>
                    <a:gd name="connsiteY7" fmla="*/ 887186 h 918323"/>
                    <a:gd name="connsiteX8" fmla="*/ 171909 w 1031050"/>
                    <a:gd name="connsiteY8" fmla="*/ 851307 h 918323"/>
                    <a:gd name="connsiteX9" fmla="*/ 163674 w 1031050"/>
                    <a:gd name="connsiteY9" fmla="*/ 848077 h 918323"/>
                    <a:gd name="connsiteX10" fmla="*/ 39248 w 1031050"/>
                    <a:gd name="connsiteY10" fmla="*/ 788477 h 918323"/>
                    <a:gd name="connsiteX11" fmla="*/ 0 w 1031050"/>
                    <a:gd name="connsiteY11" fmla="*/ 765242 h 918323"/>
                    <a:gd name="connsiteX12" fmla="*/ 0 w 1031050"/>
                    <a:gd name="connsiteY12" fmla="*/ 765242 h 918323"/>
                    <a:gd name="connsiteX13" fmla="*/ 30084 w 1031050"/>
                    <a:gd name="connsiteY13" fmla="*/ 714237 h 918323"/>
                    <a:gd name="connsiteX14" fmla="*/ 122818 w 1031050"/>
                    <a:gd name="connsiteY14" fmla="*/ 557093 h 918323"/>
                    <a:gd name="connsiteX15" fmla="*/ 160624 w 1031050"/>
                    <a:gd name="connsiteY15" fmla="*/ 493016 h 918323"/>
                    <a:gd name="connsiteX16" fmla="*/ 293839 w 1031050"/>
                    <a:gd name="connsiteY16" fmla="*/ 267261 h 918323"/>
                    <a:gd name="connsiteX17" fmla="*/ 421703 w 1031050"/>
                    <a:gd name="connsiteY17" fmla="*/ 50572 h 918323"/>
                    <a:gd name="connsiteX18" fmla="*/ 476950 w 1031050"/>
                    <a:gd name="connsiteY18" fmla="*/ 4462 h 918323"/>
                    <a:gd name="connsiteX19" fmla="*/ 522187 w 1031050"/>
                    <a:gd name="connsiteY19" fmla="*/ 1731 h 918323"/>
                    <a:gd name="connsiteX20" fmla="*/ 523629 w 1031050"/>
                    <a:gd name="connsiteY20" fmla="*/ 2036 h 918323"/>
                    <a:gd name="connsiteX21" fmla="*/ 523643 w 1031050"/>
                    <a:gd name="connsiteY21" fmla="*/ 2036 h 918323"/>
                    <a:gd name="connsiteX22" fmla="*/ 526499 w 1031050"/>
                    <a:gd name="connsiteY22" fmla="*/ 2715 h 918323"/>
                    <a:gd name="connsiteX23" fmla="*/ 526512 w 1031050"/>
                    <a:gd name="connsiteY23" fmla="*/ 2715 h 918323"/>
                    <a:gd name="connsiteX24" fmla="*/ 532197 w 1031050"/>
                    <a:gd name="connsiteY24" fmla="*/ 4351 h 918323"/>
                    <a:gd name="connsiteX25" fmla="*/ 532210 w 1031050"/>
                    <a:gd name="connsiteY25" fmla="*/ 4351 h 918323"/>
                    <a:gd name="connsiteX26" fmla="*/ 587013 w 1031050"/>
                    <a:gd name="connsiteY26" fmla="*/ 49297 h 918323"/>
                    <a:gd name="connsiteX27" fmla="*/ 899347 w 1031050"/>
                    <a:gd name="connsiteY27" fmla="*/ 563595 h 918323"/>
                    <a:gd name="connsiteX28" fmla="*/ 939912 w 1031050"/>
                    <a:gd name="connsiteY28" fmla="*/ 630390 h 918323"/>
                    <a:gd name="connsiteX29" fmla="*/ 1003449 w 1031050"/>
                    <a:gd name="connsiteY29" fmla="*/ 735019 h 918323"/>
                    <a:gd name="connsiteX30" fmla="*/ 1029387 w 1031050"/>
                    <a:gd name="connsiteY30" fmla="*/ 777733 h 918323"/>
                    <a:gd name="connsiteX31" fmla="*/ 1031051 w 1031050"/>
                    <a:gd name="connsiteY31" fmla="*/ 780603 h 918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31050" h="918323">
                      <a:moveTo>
                        <a:pt x="1031051" y="780603"/>
                      </a:moveTo>
                      <a:cubicBezTo>
                        <a:pt x="1012141" y="791638"/>
                        <a:pt x="992912" y="802063"/>
                        <a:pt x="973406" y="811865"/>
                      </a:cubicBezTo>
                      <a:cubicBezTo>
                        <a:pt x="907831" y="844805"/>
                        <a:pt x="838971" y="870702"/>
                        <a:pt x="767518" y="888683"/>
                      </a:cubicBezTo>
                      <a:cubicBezTo>
                        <a:pt x="745668" y="894187"/>
                        <a:pt x="723584" y="898956"/>
                        <a:pt x="701263" y="902949"/>
                      </a:cubicBezTo>
                      <a:cubicBezTo>
                        <a:pt x="650758" y="912016"/>
                        <a:pt x="599130" y="917173"/>
                        <a:pt x="546615" y="918143"/>
                      </a:cubicBezTo>
                      <a:cubicBezTo>
                        <a:pt x="540515" y="918268"/>
                        <a:pt x="534401" y="918324"/>
                        <a:pt x="528273" y="918324"/>
                      </a:cubicBezTo>
                      <a:cubicBezTo>
                        <a:pt x="501641" y="918324"/>
                        <a:pt x="475231" y="917242"/>
                        <a:pt x="449070" y="915135"/>
                      </a:cubicBezTo>
                      <a:cubicBezTo>
                        <a:pt x="392493" y="910560"/>
                        <a:pt x="337094" y="901119"/>
                        <a:pt x="283164" y="887186"/>
                      </a:cubicBezTo>
                      <a:cubicBezTo>
                        <a:pt x="245317" y="877412"/>
                        <a:pt x="208190" y="865406"/>
                        <a:pt x="171909" y="851307"/>
                      </a:cubicBezTo>
                      <a:cubicBezTo>
                        <a:pt x="169164" y="850239"/>
                        <a:pt x="166419" y="849158"/>
                        <a:pt x="163674" y="848077"/>
                      </a:cubicBezTo>
                      <a:cubicBezTo>
                        <a:pt x="120960" y="831052"/>
                        <a:pt x="79425" y="811116"/>
                        <a:pt x="39248" y="788477"/>
                      </a:cubicBezTo>
                      <a:cubicBezTo>
                        <a:pt x="26022" y="781018"/>
                        <a:pt x="12935" y="773269"/>
                        <a:pt x="0" y="765242"/>
                      </a:cubicBezTo>
                      <a:cubicBezTo>
                        <a:pt x="0" y="765242"/>
                        <a:pt x="0" y="765242"/>
                        <a:pt x="0" y="765242"/>
                      </a:cubicBezTo>
                      <a:lnTo>
                        <a:pt x="30084" y="714237"/>
                      </a:lnTo>
                      <a:lnTo>
                        <a:pt x="122818" y="557093"/>
                      </a:lnTo>
                      <a:lnTo>
                        <a:pt x="160624" y="493016"/>
                      </a:lnTo>
                      <a:lnTo>
                        <a:pt x="293839" y="267261"/>
                      </a:lnTo>
                      <a:lnTo>
                        <a:pt x="421703" y="50572"/>
                      </a:lnTo>
                      <a:cubicBezTo>
                        <a:pt x="435720" y="26879"/>
                        <a:pt x="455475" y="11505"/>
                        <a:pt x="476950" y="4462"/>
                      </a:cubicBezTo>
                      <a:cubicBezTo>
                        <a:pt x="491659" y="-363"/>
                        <a:pt x="507173" y="-1278"/>
                        <a:pt x="522187" y="1731"/>
                      </a:cubicBezTo>
                      <a:cubicBezTo>
                        <a:pt x="522672" y="1828"/>
                        <a:pt x="523144" y="1925"/>
                        <a:pt x="523629" y="2036"/>
                      </a:cubicBezTo>
                      <a:cubicBezTo>
                        <a:pt x="523629" y="2036"/>
                        <a:pt x="523629" y="2036"/>
                        <a:pt x="523643" y="2036"/>
                      </a:cubicBezTo>
                      <a:cubicBezTo>
                        <a:pt x="524599" y="2244"/>
                        <a:pt x="525556" y="2466"/>
                        <a:pt x="526499" y="2715"/>
                      </a:cubicBezTo>
                      <a:cubicBezTo>
                        <a:pt x="526499" y="2715"/>
                        <a:pt x="526499" y="2715"/>
                        <a:pt x="526512" y="2715"/>
                      </a:cubicBezTo>
                      <a:cubicBezTo>
                        <a:pt x="528412" y="3200"/>
                        <a:pt x="530311" y="3741"/>
                        <a:pt x="532197" y="4351"/>
                      </a:cubicBezTo>
                      <a:cubicBezTo>
                        <a:pt x="532197" y="4351"/>
                        <a:pt x="532197" y="4351"/>
                        <a:pt x="532210" y="4351"/>
                      </a:cubicBezTo>
                      <a:cubicBezTo>
                        <a:pt x="553408" y="11200"/>
                        <a:pt x="572969" y="26172"/>
                        <a:pt x="587013" y="49297"/>
                      </a:cubicBezTo>
                      <a:lnTo>
                        <a:pt x="899347" y="563595"/>
                      </a:lnTo>
                      <a:lnTo>
                        <a:pt x="939912" y="630390"/>
                      </a:lnTo>
                      <a:lnTo>
                        <a:pt x="1003449" y="735019"/>
                      </a:lnTo>
                      <a:lnTo>
                        <a:pt x="1029387" y="777733"/>
                      </a:lnTo>
                      <a:cubicBezTo>
                        <a:pt x="1029942" y="778689"/>
                        <a:pt x="1030510" y="779632"/>
                        <a:pt x="1031051" y="780603"/>
                      </a:cubicBezTo>
                      <a:close/>
                    </a:path>
                  </a:pathLst>
                </a:custGeom>
                <a:solidFill>
                  <a:srgbClr val="EDF94E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FCD361DC-E699-F347-45B1-C2C27BFEE7DA}"/>
                    </a:ext>
                  </a:extLst>
                </p:cNvPr>
                <p:cNvSpPr/>
                <p:nvPr/>
              </p:nvSpPr>
              <p:spPr>
                <a:xfrm>
                  <a:off x="11054079" y="5269253"/>
                  <a:ext cx="973322" cy="853392"/>
                </a:xfrm>
                <a:custGeom>
                  <a:avLst/>
                  <a:gdLst>
                    <a:gd name="connsiteX0" fmla="*/ 973323 w 973322"/>
                    <a:gd name="connsiteY0" fmla="*/ 734998 h 853392"/>
                    <a:gd name="connsiteX1" fmla="*/ 505218 w 973322"/>
                    <a:gd name="connsiteY1" fmla="*/ 853393 h 853392"/>
                    <a:gd name="connsiteX2" fmla="*/ 0 w 973322"/>
                    <a:gd name="connsiteY2" fmla="*/ 714230 h 853392"/>
                    <a:gd name="connsiteX3" fmla="*/ 263755 w 973322"/>
                    <a:gd name="connsiteY3" fmla="*/ 267239 h 853392"/>
                    <a:gd name="connsiteX4" fmla="*/ 391619 w 973322"/>
                    <a:gd name="connsiteY4" fmla="*/ 50565 h 853392"/>
                    <a:gd name="connsiteX5" fmla="*/ 556874 w 973322"/>
                    <a:gd name="connsiteY5" fmla="*/ 49289 h 853392"/>
                    <a:gd name="connsiteX6" fmla="*/ 749509 w 973322"/>
                    <a:gd name="connsiteY6" fmla="*/ 366475 h 853392"/>
                    <a:gd name="connsiteX7" fmla="*/ 973323 w 973322"/>
                    <a:gd name="connsiteY7" fmla="*/ 734998 h 85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322" h="853392">
                      <a:moveTo>
                        <a:pt x="973323" y="734998"/>
                      </a:moveTo>
                      <a:cubicBezTo>
                        <a:pt x="831041" y="810998"/>
                        <a:pt x="672455" y="853393"/>
                        <a:pt x="505218" y="853393"/>
                      </a:cubicBezTo>
                      <a:cubicBezTo>
                        <a:pt x="323300" y="853393"/>
                        <a:pt x="151585" y="803207"/>
                        <a:pt x="0" y="714230"/>
                      </a:cubicBezTo>
                      <a:lnTo>
                        <a:pt x="263755" y="267239"/>
                      </a:lnTo>
                      <a:lnTo>
                        <a:pt x="391619" y="50565"/>
                      </a:lnTo>
                      <a:cubicBezTo>
                        <a:pt x="431089" y="-16313"/>
                        <a:pt x="516642" y="-16965"/>
                        <a:pt x="556874" y="49289"/>
                      </a:cubicBezTo>
                      <a:lnTo>
                        <a:pt x="749509" y="366475"/>
                      </a:lnTo>
                      <a:lnTo>
                        <a:pt x="973323" y="734998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B3BF1DCA-41CA-EA24-1169-389097CC4AF7}"/>
                    </a:ext>
                  </a:extLst>
                </p:cNvPr>
                <p:cNvSpPr/>
                <p:nvPr/>
              </p:nvSpPr>
              <p:spPr>
                <a:xfrm>
                  <a:off x="11315745" y="5269239"/>
                  <a:ext cx="487841" cy="633702"/>
                </a:xfrm>
                <a:custGeom>
                  <a:avLst/>
                  <a:gdLst>
                    <a:gd name="connsiteX0" fmla="*/ 487842 w 487841"/>
                    <a:gd name="connsiteY0" fmla="*/ 366475 h 633702"/>
                    <a:gd name="connsiteX1" fmla="*/ 203666 w 487841"/>
                    <a:gd name="connsiteY1" fmla="*/ 623437 h 633702"/>
                    <a:gd name="connsiteX2" fmla="*/ 2103 w 487841"/>
                    <a:gd name="connsiteY2" fmla="*/ 267239 h 633702"/>
                    <a:gd name="connsiteX3" fmla="*/ 129967 w 487841"/>
                    <a:gd name="connsiteY3" fmla="*/ 50565 h 633702"/>
                    <a:gd name="connsiteX4" fmla="*/ 295221 w 487841"/>
                    <a:gd name="connsiteY4" fmla="*/ 49289 h 633702"/>
                    <a:gd name="connsiteX5" fmla="*/ 487842 w 487841"/>
                    <a:gd name="connsiteY5" fmla="*/ 366475 h 633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841" h="633702">
                      <a:moveTo>
                        <a:pt x="487842" y="366475"/>
                      </a:moveTo>
                      <a:cubicBezTo>
                        <a:pt x="460461" y="521553"/>
                        <a:pt x="388066" y="675301"/>
                        <a:pt x="203666" y="623437"/>
                      </a:cubicBezTo>
                      <a:cubicBezTo>
                        <a:pt x="21747" y="572280"/>
                        <a:pt x="-9363" y="409868"/>
                        <a:pt x="2103" y="267239"/>
                      </a:cubicBezTo>
                      <a:lnTo>
                        <a:pt x="129967" y="50565"/>
                      </a:lnTo>
                      <a:cubicBezTo>
                        <a:pt x="169436" y="-16313"/>
                        <a:pt x="254989" y="-16965"/>
                        <a:pt x="295221" y="49289"/>
                      </a:cubicBezTo>
                      <a:lnTo>
                        <a:pt x="487842" y="366475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grpSp>
              <p:nvGrpSpPr>
                <p:cNvPr id="79" name="Graphic 6">
                  <a:extLst>
                    <a:ext uri="{FF2B5EF4-FFF2-40B4-BE49-F238E27FC236}">
                      <a16:creationId xmlns:a16="http://schemas.microsoft.com/office/drawing/2014/main" id="{885D37DB-FF09-E622-DB63-255FFA0EC3FA}"/>
                    </a:ext>
                  </a:extLst>
                </p:cNvPr>
                <p:cNvGrpSpPr/>
                <p:nvPr/>
              </p:nvGrpSpPr>
              <p:grpSpPr>
                <a:xfrm>
                  <a:off x="11496508" y="5370517"/>
                  <a:ext cx="56591" cy="100109"/>
                  <a:chOff x="11496508" y="5370517"/>
                  <a:chExt cx="56591" cy="100109"/>
                </a:xfrm>
              </p:grpSpPr>
              <p:sp>
                <p:nvSpPr>
                  <p:cNvPr id="105" name="Freeform: Shape 104">
                    <a:extLst>
                      <a:ext uri="{FF2B5EF4-FFF2-40B4-BE49-F238E27FC236}">
                        <a16:creationId xmlns:a16="http://schemas.microsoft.com/office/drawing/2014/main" id="{E2675533-4479-1977-0FCD-CC4703B521BF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37051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1BF58868-FC49-0277-36C4-88EA30E25601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37051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0" name="Graphic 6">
                  <a:extLst>
                    <a:ext uri="{FF2B5EF4-FFF2-40B4-BE49-F238E27FC236}">
                      <a16:creationId xmlns:a16="http://schemas.microsoft.com/office/drawing/2014/main" id="{35173978-2635-5D15-81B1-90FAE572732C}"/>
                    </a:ext>
                  </a:extLst>
                </p:cNvPr>
                <p:cNvGrpSpPr/>
                <p:nvPr/>
              </p:nvGrpSpPr>
              <p:grpSpPr>
                <a:xfrm>
                  <a:off x="11496508" y="6011709"/>
                  <a:ext cx="56591" cy="100109"/>
                  <a:chOff x="11496508" y="6011709"/>
                  <a:chExt cx="56591" cy="100109"/>
                </a:xfrm>
              </p:grpSpPr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184F0A3D-0ABD-93E8-5EAE-66060902D534}"/>
                      </a:ext>
                    </a:extLst>
                  </p:cNvPr>
                  <p:cNvSpPr/>
                  <p:nvPr/>
                </p:nvSpPr>
                <p:spPr>
                  <a:xfrm>
                    <a:off x="11496508" y="6011709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43A56254-4AC0-A4C5-C346-1D04F0332EE0}"/>
                      </a:ext>
                    </a:extLst>
                  </p:cNvPr>
                  <p:cNvSpPr/>
                  <p:nvPr/>
                </p:nvSpPr>
                <p:spPr>
                  <a:xfrm>
                    <a:off x="11502650" y="6011709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1" name="Graphic 6">
                  <a:extLst>
                    <a:ext uri="{FF2B5EF4-FFF2-40B4-BE49-F238E27FC236}">
                      <a16:creationId xmlns:a16="http://schemas.microsoft.com/office/drawing/2014/main" id="{5AF1D902-8722-41FD-3DE8-7A265BEF610A}"/>
                    </a:ext>
                  </a:extLst>
                </p:cNvPr>
                <p:cNvGrpSpPr/>
                <p:nvPr/>
              </p:nvGrpSpPr>
              <p:grpSpPr>
                <a:xfrm>
                  <a:off x="11921276" y="5922441"/>
                  <a:ext cx="56591" cy="100109"/>
                  <a:chOff x="11921276" y="5922441"/>
                  <a:chExt cx="56591" cy="100109"/>
                </a:xfrm>
              </p:grpSpPr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8D092E09-D8FD-6B76-50ED-F5ED9F16B7DD}"/>
                      </a:ext>
                    </a:extLst>
                  </p:cNvPr>
                  <p:cNvSpPr/>
                  <p:nvPr/>
                </p:nvSpPr>
                <p:spPr>
                  <a:xfrm>
                    <a:off x="11921276" y="5922441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3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3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3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3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3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3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2" name="Freeform: Shape 101">
                    <a:extLst>
                      <a:ext uri="{FF2B5EF4-FFF2-40B4-BE49-F238E27FC236}">
                        <a16:creationId xmlns:a16="http://schemas.microsoft.com/office/drawing/2014/main" id="{870990B4-FE16-E949-A479-76D02C741997}"/>
                      </a:ext>
                    </a:extLst>
                  </p:cNvPr>
                  <p:cNvSpPr/>
                  <p:nvPr/>
                </p:nvSpPr>
                <p:spPr>
                  <a:xfrm>
                    <a:off x="11927403" y="5922441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2" name="Graphic 6">
                  <a:extLst>
                    <a:ext uri="{FF2B5EF4-FFF2-40B4-BE49-F238E27FC236}">
                      <a16:creationId xmlns:a16="http://schemas.microsoft.com/office/drawing/2014/main" id="{78D02996-56CA-1D1A-AA49-D64987C0F179}"/>
                    </a:ext>
                  </a:extLst>
                </p:cNvPr>
                <p:cNvGrpSpPr/>
                <p:nvPr/>
              </p:nvGrpSpPr>
              <p:grpSpPr>
                <a:xfrm>
                  <a:off x="11117754" y="5900786"/>
                  <a:ext cx="56591" cy="100109"/>
                  <a:chOff x="11117754" y="5900786"/>
                  <a:chExt cx="56591" cy="100109"/>
                </a:xfrm>
              </p:grpSpPr>
              <p:sp>
                <p:nvSpPr>
                  <p:cNvPr id="99" name="Freeform: Shape 98">
                    <a:extLst>
                      <a:ext uri="{FF2B5EF4-FFF2-40B4-BE49-F238E27FC236}">
                        <a16:creationId xmlns:a16="http://schemas.microsoft.com/office/drawing/2014/main" id="{E4901A1D-2786-1444-1934-15DA165F3208}"/>
                      </a:ext>
                    </a:extLst>
                  </p:cNvPr>
                  <p:cNvSpPr/>
                  <p:nvPr/>
                </p:nvSpPr>
                <p:spPr>
                  <a:xfrm>
                    <a:off x="11117754" y="590078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D7743B5A-5BBD-C7E6-69E4-4904F753EE09}"/>
                      </a:ext>
                    </a:extLst>
                  </p:cNvPr>
                  <p:cNvSpPr/>
                  <p:nvPr/>
                </p:nvSpPr>
                <p:spPr>
                  <a:xfrm>
                    <a:off x="11123882" y="590078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3" name="Graphic 6">
                  <a:extLst>
                    <a:ext uri="{FF2B5EF4-FFF2-40B4-BE49-F238E27FC236}">
                      <a16:creationId xmlns:a16="http://schemas.microsoft.com/office/drawing/2014/main" id="{B20A2D6E-348B-0719-1FEA-AC0886DF2980}"/>
                    </a:ext>
                  </a:extLst>
                </p:cNvPr>
                <p:cNvGrpSpPr/>
                <p:nvPr/>
              </p:nvGrpSpPr>
              <p:grpSpPr>
                <a:xfrm>
                  <a:off x="11496508" y="5676237"/>
                  <a:ext cx="56591" cy="100109"/>
                  <a:chOff x="11496508" y="5676237"/>
                  <a:chExt cx="56591" cy="100109"/>
                </a:xfrm>
              </p:grpSpPr>
              <p:sp>
                <p:nvSpPr>
                  <p:cNvPr id="97" name="Freeform: Shape 96">
                    <a:extLst>
                      <a:ext uri="{FF2B5EF4-FFF2-40B4-BE49-F238E27FC236}">
                        <a16:creationId xmlns:a16="http://schemas.microsoft.com/office/drawing/2014/main" id="{966CDEFA-E337-D39A-AB61-91F1A8742029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67623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" name="Freeform: Shape 97">
                    <a:extLst>
                      <a:ext uri="{FF2B5EF4-FFF2-40B4-BE49-F238E27FC236}">
                        <a16:creationId xmlns:a16="http://schemas.microsoft.com/office/drawing/2014/main" id="{C97A38A0-345B-2453-E1E4-4689AEDA15B2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67623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" name="Graphic 6">
                  <a:extLst>
                    <a:ext uri="{FF2B5EF4-FFF2-40B4-BE49-F238E27FC236}">
                      <a16:creationId xmlns:a16="http://schemas.microsoft.com/office/drawing/2014/main" id="{18277E31-74A7-6C65-CCD1-8DDC435259B8}"/>
                    </a:ext>
                  </a:extLst>
                </p:cNvPr>
                <p:cNvGrpSpPr/>
                <p:nvPr/>
              </p:nvGrpSpPr>
              <p:grpSpPr>
                <a:xfrm>
                  <a:off x="11680479" y="5835863"/>
                  <a:ext cx="56591" cy="100109"/>
                  <a:chOff x="11680479" y="5835863"/>
                  <a:chExt cx="56591" cy="100109"/>
                </a:xfrm>
              </p:grpSpPr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FC5A453C-E15A-D043-E375-44C3274AAFE5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6" name="Freeform: Shape 95">
                    <a:extLst>
                      <a:ext uri="{FF2B5EF4-FFF2-40B4-BE49-F238E27FC236}">
                        <a16:creationId xmlns:a16="http://schemas.microsoft.com/office/drawing/2014/main" id="{53C3F2A8-34DD-52CC-166A-F4C133AE7FDE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" name="Graphic 6">
                  <a:extLst>
                    <a:ext uri="{FF2B5EF4-FFF2-40B4-BE49-F238E27FC236}">
                      <a16:creationId xmlns:a16="http://schemas.microsoft.com/office/drawing/2014/main" id="{57065E43-7CB8-C4D2-FB7D-E8FFE3A8D415}"/>
                    </a:ext>
                  </a:extLst>
                </p:cNvPr>
                <p:cNvGrpSpPr/>
                <p:nvPr/>
              </p:nvGrpSpPr>
              <p:grpSpPr>
                <a:xfrm>
                  <a:off x="11326069" y="5835863"/>
                  <a:ext cx="56591" cy="100109"/>
                  <a:chOff x="11326069" y="5835863"/>
                  <a:chExt cx="56591" cy="100109"/>
                </a:xfrm>
              </p:grpSpPr>
              <p:sp>
                <p:nvSpPr>
                  <p:cNvPr id="93" name="Freeform: Shape 92">
                    <a:extLst>
                      <a:ext uri="{FF2B5EF4-FFF2-40B4-BE49-F238E27FC236}">
                        <a16:creationId xmlns:a16="http://schemas.microsoft.com/office/drawing/2014/main" id="{21C21854-1B85-05C7-F6C1-51E16A719718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3F3899E5-DC60-8B44-3BCC-F91DEB347281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" name="Graphic 6">
                  <a:extLst>
                    <a:ext uri="{FF2B5EF4-FFF2-40B4-BE49-F238E27FC236}">
                      <a16:creationId xmlns:a16="http://schemas.microsoft.com/office/drawing/2014/main" id="{48109989-2C4F-2D36-B848-6A4BAFEA87AB}"/>
                    </a:ext>
                  </a:extLst>
                </p:cNvPr>
                <p:cNvGrpSpPr/>
                <p:nvPr/>
              </p:nvGrpSpPr>
              <p:grpSpPr>
                <a:xfrm>
                  <a:off x="11680479" y="5532846"/>
                  <a:ext cx="56591" cy="100109"/>
                  <a:chOff x="11680479" y="5532846"/>
                  <a:chExt cx="56591" cy="100109"/>
                </a:xfrm>
              </p:grpSpPr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799D0502-4E8A-23BC-4AEF-726E08E6E4BD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7101451D-08E4-6B3E-E2CE-11BF28A6AA96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7" name="Graphic 6">
                  <a:extLst>
                    <a:ext uri="{FF2B5EF4-FFF2-40B4-BE49-F238E27FC236}">
                      <a16:creationId xmlns:a16="http://schemas.microsoft.com/office/drawing/2014/main" id="{1216648E-5828-5663-04E1-A882A43A79EA}"/>
                    </a:ext>
                  </a:extLst>
                </p:cNvPr>
                <p:cNvGrpSpPr/>
                <p:nvPr/>
              </p:nvGrpSpPr>
              <p:grpSpPr>
                <a:xfrm>
                  <a:off x="11326069" y="5532846"/>
                  <a:ext cx="56591" cy="100109"/>
                  <a:chOff x="11326069" y="5532846"/>
                  <a:chExt cx="56591" cy="100109"/>
                </a:xfrm>
              </p:grpSpPr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8F6D8082-0289-BF52-C22C-1C5C112977F7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6477F5EE-5A78-B642-B48C-7ED610E20509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82522EA1-2578-75E2-5306-4FA3F57A0E49}"/>
                    </a:ext>
                  </a:extLst>
                </p:cNvPr>
                <p:cNvSpPr/>
                <p:nvPr/>
              </p:nvSpPr>
              <p:spPr>
                <a:xfrm rot="-1445498">
                  <a:off x="11578925" y="5327205"/>
                  <a:ext cx="70344" cy="194785"/>
                </a:xfrm>
                <a:custGeom>
                  <a:avLst/>
                  <a:gdLst>
                    <a:gd name="connsiteX0" fmla="*/ 70344 w 70344"/>
                    <a:gd name="connsiteY0" fmla="*/ 97393 h 194785"/>
                    <a:gd name="connsiteX1" fmla="*/ 35172 w 70344"/>
                    <a:gd name="connsiteY1" fmla="*/ 194785 h 194785"/>
                    <a:gd name="connsiteX2" fmla="*/ 0 w 70344"/>
                    <a:gd name="connsiteY2" fmla="*/ 97393 h 194785"/>
                    <a:gd name="connsiteX3" fmla="*/ 35172 w 70344"/>
                    <a:gd name="connsiteY3" fmla="*/ 0 h 194785"/>
                    <a:gd name="connsiteX4" fmla="*/ 70344 w 70344"/>
                    <a:gd name="connsiteY4" fmla="*/ 97393 h 194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344" h="194785">
                      <a:moveTo>
                        <a:pt x="70344" y="97393"/>
                      </a:moveTo>
                      <a:cubicBezTo>
                        <a:pt x="70344" y="151181"/>
                        <a:pt x="54597" y="194785"/>
                        <a:pt x="35172" y="194785"/>
                      </a:cubicBezTo>
                      <a:cubicBezTo>
                        <a:pt x="15747" y="194785"/>
                        <a:pt x="0" y="151181"/>
                        <a:pt x="0" y="97393"/>
                      </a:cubicBezTo>
                      <a:cubicBezTo>
                        <a:pt x="0" y="43604"/>
                        <a:pt x="15747" y="0"/>
                        <a:pt x="35172" y="0"/>
                      </a:cubicBezTo>
                      <a:cubicBezTo>
                        <a:pt x="54597" y="0"/>
                        <a:pt x="70344" y="43604"/>
                        <a:pt x="70344" y="973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BD5AFAA-5398-6575-0E67-943339980F1B}"/>
                  </a:ext>
                </a:extLst>
              </p:cNvPr>
              <p:cNvSpPr/>
              <p:nvPr/>
            </p:nvSpPr>
            <p:spPr>
              <a:xfrm>
                <a:off x="11556824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36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1B313AA-8FB5-8EEE-B29A-1E741EC8ED67}"/>
                  </a:ext>
                </a:extLst>
              </p:cNvPr>
              <p:cNvSpPr/>
              <p:nvPr/>
            </p:nvSpPr>
            <p:spPr>
              <a:xfrm>
                <a:off x="11277528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22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0" name="Graphic 6">
                <a:extLst>
                  <a:ext uri="{FF2B5EF4-FFF2-40B4-BE49-F238E27FC236}">
                    <a16:creationId xmlns:a16="http://schemas.microsoft.com/office/drawing/2014/main" id="{3FBD85FC-95A8-7811-A157-534FC45B88DB}"/>
                  </a:ext>
                </a:extLst>
              </p:cNvPr>
              <p:cNvGrpSpPr/>
              <p:nvPr/>
            </p:nvGrpSpPr>
            <p:grpSpPr>
              <a:xfrm>
                <a:off x="11364582" y="5881779"/>
                <a:ext cx="321705" cy="163451"/>
                <a:chOff x="11364582" y="5881779"/>
                <a:chExt cx="321705" cy="163451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F1D758C5-60A3-491A-6D94-79148F2658F2}"/>
                    </a:ext>
                  </a:extLst>
                </p:cNvPr>
                <p:cNvSpPr/>
                <p:nvPr/>
              </p:nvSpPr>
              <p:spPr>
                <a:xfrm>
                  <a:off x="11364582" y="5881779"/>
                  <a:ext cx="321705" cy="163451"/>
                </a:xfrm>
                <a:custGeom>
                  <a:avLst/>
                  <a:gdLst>
                    <a:gd name="connsiteX0" fmla="*/ 0 w 321705"/>
                    <a:gd name="connsiteY0" fmla="*/ 0 h 163451"/>
                    <a:gd name="connsiteX1" fmla="*/ 0 w 321705"/>
                    <a:gd name="connsiteY1" fmla="*/ 45403 h 163451"/>
                    <a:gd name="connsiteX2" fmla="*/ 161747 w 321705"/>
                    <a:gd name="connsiteY2" fmla="*/ 163452 h 163451"/>
                    <a:gd name="connsiteX3" fmla="*/ 272378 w 321705"/>
                    <a:gd name="connsiteY3" fmla="*/ 131025 h 163451"/>
                    <a:gd name="connsiteX4" fmla="*/ 321705 w 321705"/>
                    <a:gd name="connsiteY4" fmla="*/ 46707 h 163451"/>
                    <a:gd name="connsiteX5" fmla="*/ 321705 w 321705"/>
                    <a:gd name="connsiteY5" fmla="*/ 0 h 163451"/>
                    <a:gd name="connsiteX6" fmla="*/ 0 w 321705"/>
                    <a:gd name="connsiteY6" fmla="*/ 0 h 16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1705" h="163451">
                      <a:moveTo>
                        <a:pt x="0" y="0"/>
                      </a:moveTo>
                      <a:lnTo>
                        <a:pt x="0" y="45403"/>
                      </a:lnTo>
                      <a:cubicBezTo>
                        <a:pt x="0" y="110604"/>
                        <a:pt x="72410" y="163452"/>
                        <a:pt x="161747" y="163452"/>
                      </a:cubicBezTo>
                      <a:cubicBezTo>
                        <a:pt x="204669" y="163452"/>
                        <a:pt x="243639" y="151113"/>
                        <a:pt x="272378" y="131025"/>
                      </a:cubicBezTo>
                      <a:cubicBezTo>
                        <a:pt x="302767" y="109772"/>
                        <a:pt x="321705" y="79854"/>
                        <a:pt x="321705" y="46707"/>
                      </a:cubicBezTo>
                      <a:lnTo>
                        <a:pt x="32170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2C0D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74EC1ECD-BFBC-4FB5-E995-DAF62B686205}"/>
                    </a:ext>
                  </a:extLst>
                </p:cNvPr>
                <p:cNvSpPr/>
                <p:nvPr/>
              </p:nvSpPr>
              <p:spPr>
                <a:xfrm>
                  <a:off x="11374495" y="5881779"/>
                  <a:ext cx="306136" cy="67377"/>
                </a:xfrm>
                <a:custGeom>
                  <a:avLst/>
                  <a:gdLst>
                    <a:gd name="connsiteX0" fmla="*/ 0 w 306136"/>
                    <a:gd name="connsiteY0" fmla="*/ 0 h 67377"/>
                    <a:gd name="connsiteX1" fmla="*/ 153068 w 306136"/>
                    <a:gd name="connsiteY1" fmla="*/ 67377 h 67377"/>
                    <a:gd name="connsiteX2" fmla="*/ 306136 w 306136"/>
                    <a:gd name="connsiteY2" fmla="*/ 0 h 67377"/>
                    <a:gd name="connsiteX3" fmla="*/ 0 w 306136"/>
                    <a:gd name="connsiteY3" fmla="*/ 0 h 67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136" h="67377">
                      <a:moveTo>
                        <a:pt x="0" y="0"/>
                      </a:moveTo>
                      <a:cubicBezTo>
                        <a:pt x="10827" y="38111"/>
                        <a:pt x="75238" y="67377"/>
                        <a:pt x="153068" y="67377"/>
                      </a:cubicBezTo>
                      <a:cubicBezTo>
                        <a:pt x="230899" y="67377"/>
                        <a:pt x="295309" y="38111"/>
                        <a:pt x="30613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1" name="Graphic 6">
              <a:extLst>
                <a:ext uri="{FF2B5EF4-FFF2-40B4-BE49-F238E27FC236}">
                  <a16:creationId xmlns:a16="http://schemas.microsoft.com/office/drawing/2014/main" id="{2AE6676C-7B48-1424-C606-E7D55283B402}"/>
                </a:ext>
              </a:extLst>
            </p:cNvPr>
            <p:cNvGrpSpPr/>
            <p:nvPr/>
          </p:nvGrpSpPr>
          <p:grpSpPr>
            <a:xfrm>
              <a:off x="10940563" y="5903673"/>
              <a:ext cx="443758" cy="333915"/>
              <a:chOff x="10940563" y="5903673"/>
              <a:chExt cx="443758" cy="333915"/>
            </a:xfrm>
            <a:solidFill>
              <a:srgbClr val="562C0D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E8626DFD-A16B-FDCC-B113-E933E6385447}"/>
                  </a:ext>
                </a:extLst>
              </p:cNvPr>
              <p:cNvSpPr/>
              <p:nvPr/>
            </p:nvSpPr>
            <p:spPr>
              <a:xfrm>
                <a:off x="10940563" y="5903673"/>
                <a:ext cx="381912" cy="282690"/>
              </a:xfrm>
              <a:custGeom>
                <a:avLst/>
                <a:gdLst>
                  <a:gd name="connsiteX0" fmla="*/ 366055 w 381912"/>
                  <a:gd name="connsiteY0" fmla="*/ 282690 h 282690"/>
                  <a:gd name="connsiteX1" fmla="*/ 381902 w 381912"/>
                  <a:gd name="connsiteY1" fmla="*/ 267413 h 282690"/>
                  <a:gd name="connsiteX2" fmla="*/ 366624 w 381912"/>
                  <a:gd name="connsiteY2" fmla="*/ 250970 h 282690"/>
                  <a:gd name="connsiteX3" fmla="*/ 103756 w 381912"/>
                  <a:gd name="connsiteY3" fmla="*/ 218474 h 282690"/>
                  <a:gd name="connsiteX4" fmla="*/ 32220 w 381912"/>
                  <a:gd name="connsiteY4" fmla="*/ 171213 h 282690"/>
                  <a:gd name="connsiteX5" fmla="*/ 107125 w 381912"/>
                  <a:gd name="connsiteY5" fmla="*/ 81280 h 282690"/>
                  <a:gd name="connsiteX6" fmla="*/ 197197 w 381912"/>
                  <a:gd name="connsiteY6" fmla="*/ 30289 h 282690"/>
                  <a:gd name="connsiteX7" fmla="*/ 204988 w 381912"/>
                  <a:gd name="connsiteY7" fmla="*/ 9244 h 282690"/>
                  <a:gd name="connsiteX8" fmla="*/ 183943 w 381912"/>
                  <a:gd name="connsiteY8" fmla="*/ 1453 h 282690"/>
                  <a:gd name="connsiteX9" fmla="*/ 89338 w 381912"/>
                  <a:gd name="connsiteY9" fmla="*/ 54994 h 282690"/>
                  <a:gd name="connsiteX10" fmla="*/ 25731 w 381912"/>
                  <a:gd name="connsiteY10" fmla="*/ 108910 h 282690"/>
                  <a:gd name="connsiteX11" fmla="*/ 1096 w 381912"/>
                  <a:gd name="connsiteY11" fmla="*/ 177410 h 282690"/>
                  <a:gd name="connsiteX12" fmla="*/ 94606 w 381912"/>
                  <a:gd name="connsiteY12" fmla="*/ 248849 h 282690"/>
                  <a:gd name="connsiteX13" fmla="*/ 365459 w 381912"/>
                  <a:gd name="connsiteY13" fmla="*/ 282676 h 282690"/>
                  <a:gd name="connsiteX14" fmla="*/ 366055 w 381912"/>
                  <a:gd name="connsiteY14" fmla="*/ 282690 h 28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912" h="282690">
                    <a:moveTo>
                      <a:pt x="366055" y="282690"/>
                    </a:moveTo>
                    <a:cubicBezTo>
                      <a:pt x="374554" y="282690"/>
                      <a:pt x="381583" y="275966"/>
                      <a:pt x="381902" y="267413"/>
                    </a:cubicBezTo>
                    <a:cubicBezTo>
                      <a:pt x="382220" y="258651"/>
                      <a:pt x="375386" y="251289"/>
                      <a:pt x="366624" y="250970"/>
                    </a:cubicBezTo>
                    <a:cubicBezTo>
                      <a:pt x="249310" y="246631"/>
                      <a:pt x="160874" y="235693"/>
                      <a:pt x="103756" y="218474"/>
                    </a:cubicBezTo>
                    <a:cubicBezTo>
                      <a:pt x="60515" y="205442"/>
                      <a:pt x="35783" y="189097"/>
                      <a:pt x="32220" y="171213"/>
                    </a:cubicBezTo>
                    <a:cubicBezTo>
                      <a:pt x="27839" y="149225"/>
                      <a:pt x="55136" y="116452"/>
                      <a:pt x="107125" y="81280"/>
                    </a:cubicBezTo>
                    <a:cubicBezTo>
                      <a:pt x="150809" y="51723"/>
                      <a:pt x="196739" y="30497"/>
                      <a:pt x="197197" y="30289"/>
                    </a:cubicBezTo>
                    <a:cubicBezTo>
                      <a:pt x="205154" y="26629"/>
                      <a:pt x="208648" y="17202"/>
                      <a:pt x="204988" y="9244"/>
                    </a:cubicBezTo>
                    <a:cubicBezTo>
                      <a:pt x="201328" y="1287"/>
                      <a:pt x="191901" y="-2207"/>
                      <a:pt x="183943" y="1453"/>
                    </a:cubicBezTo>
                    <a:cubicBezTo>
                      <a:pt x="181974" y="2354"/>
                      <a:pt x="135171" y="23995"/>
                      <a:pt x="89338" y="54994"/>
                    </a:cubicBezTo>
                    <a:cubicBezTo>
                      <a:pt x="61888" y="73572"/>
                      <a:pt x="40482" y="91705"/>
                      <a:pt x="25731" y="108910"/>
                    </a:cubicBezTo>
                    <a:cubicBezTo>
                      <a:pt x="5102" y="132936"/>
                      <a:pt x="-3188" y="155991"/>
                      <a:pt x="1096" y="177410"/>
                    </a:cubicBezTo>
                    <a:cubicBezTo>
                      <a:pt x="7279" y="208367"/>
                      <a:pt x="37862" y="231728"/>
                      <a:pt x="94606" y="248849"/>
                    </a:cubicBezTo>
                    <a:cubicBezTo>
                      <a:pt x="154316" y="266858"/>
                      <a:pt x="245442" y="278240"/>
                      <a:pt x="365459" y="282676"/>
                    </a:cubicBezTo>
                    <a:cubicBezTo>
                      <a:pt x="365653" y="282690"/>
                      <a:pt x="365847" y="282690"/>
                      <a:pt x="366055" y="282690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70A9816-30DF-E446-5F5F-D3C19DB00B6E}"/>
                  </a:ext>
                </a:extLst>
              </p:cNvPr>
              <p:cNvSpPr/>
              <p:nvPr/>
            </p:nvSpPr>
            <p:spPr>
              <a:xfrm rot="-1922036">
                <a:off x="11290258" y="6108389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" name="Graphic 6">
              <a:extLst>
                <a:ext uri="{FF2B5EF4-FFF2-40B4-BE49-F238E27FC236}">
                  <a16:creationId xmlns:a16="http://schemas.microsoft.com/office/drawing/2014/main" id="{806DF6A3-B3BB-9027-AB35-9BB097B7AF1D}"/>
                </a:ext>
              </a:extLst>
            </p:cNvPr>
            <p:cNvGrpSpPr/>
            <p:nvPr/>
          </p:nvGrpSpPr>
          <p:grpSpPr>
            <a:xfrm>
              <a:off x="11315780" y="5922263"/>
              <a:ext cx="573520" cy="378798"/>
              <a:chOff x="11315780" y="5922263"/>
              <a:chExt cx="573520" cy="378798"/>
            </a:xfrm>
            <a:solidFill>
              <a:srgbClr val="562C0D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126D3E6-7095-C699-58B3-35EF57A4F89A}"/>
                  </a:ext>
                </a:extLst>
              </p:cNvPr>
              <p:cNvSpPr/>
              <p:nvPr/>
            </p:nvSpPr>
            <p:spPr>
              <a:xfrm>
                <a:off x="11356010" y="5922263"/>
                <a:ext cx="533290" cy="339227"/>
              </a:xfrm>
              <a:custGeom>
                <a:avLst/>
                <a:gdLst>
                  <a:gd name="connsiteX0" fmla="*/ 162001 w 533290"/>
                  <a:gd name="connsiteY0" fmla="*/ 339227 h 339227"/>
                  <a:gd name="connsiteX1" fmla="*/ 297435 w 533290"/>
                  <a:gd name="connsiteY1" fmla="*/ 325267 h 339227"/>
                  <a:gd name="connsiteX2" fmla="*/ 455715 w 533290"/>
                  <a:gd name="connsiteY2" fmla="*/ 242889 h 339227"/>
                  <a:gd name="connsiteX3" fmla="*/ 529636 w 533290"/>
                  <a:gd name="connsiteY3" fmla="*/ 92205 h 339227"/>
                  <a:gd name="connsiteX4" fmla="*/ 531452 w 533290"/>
                  <a:gd name="connsiteY4" fmla="*/ 13502 h 339227"/>
                  <a:gd name="connsiteX5" fmla="*/ 513388 w 533290"/>
                  <a:gd name="connsiteY5" fmla="*/ 179 h 339227"/>
                  <a:gd name="connsiteX6" fmla="*/ 500065 w 533290"/>
                  <a:gd name="connsiteY6" fmla="*/ 18215 h 339227"/>
                  <a:gd name="connsiteX7" fmla="*/ 500065 w 533290"/>
                  <a:gd name="connsiteY7" fmla="*/ 18215 h 339227"/>
                  <a:gd name="connsiteX8" fmla="*/ 498083 w 533290"/>
                  <a:gd name="connsiteY8" fmla="*/ 88573 h 339227"/>
                  <a:gd name="connsiteX9" fmla="*/ 432938 w 533290"/>
                  <a:gd name="connsiteY9" fmla="*/ 220790 h 339227"/>
                  <a:gd name="connsiteX10" fmla="*/ 18180 w 533290"/>
                  <a:gd name="connsiteY10" fmla="*/ 296139 h 339227"/>
                  <a:gd name="connsiteX11" fmla="*/ 171 w 533290"/>
                  <a:gd name="connsiteY11" fmla="*/ 309531 h 339227"/>
                  <a:gd name="connsiteX12" fmla="*/ 13563 w 533290"/>
                  <a:gd name="connsiteY12" fmla="*/ 327540 h 339227"/>
                  <a:gd name="connsiteX13" fmla="*/ 162001 w 533290"/>
                  <a:gd name="connsiteY13" fmla="*/ 339227 h 339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3290" h="339227">
                    <a:moveTo>
                      <a:pt x="162001" y="339227"/>
                    </a:moveTo>
                    <a:cubicBezTo>
                      <a:pt x="211924" y="339227"/>
                      <a:pt x="257175" y="334569"/>
                      <a:pt x="297435" y="325267"/>
                    </a:cubicBezTo>
                    <a:cubicBezTo>
                      <a:pt x="363162" y="310072"/>
                      <a:pt x="416426" y="282359"/>
                      <a:pt x="455715" y="242889"/>
                    </a:cubicBezTo>
                    <a:cubicBezTo>
                      <a:pt x="495005" y="203433"/>
                      <a:pt x="520556" y="151320"/>
                      <a:pt x="529636" y="92205"/>
                    </a:cubicBezTo>
                    <a:cubicBezTo>
                      <a:pt x="536471" y="47703"/>
                      <a:pt x="531660" y="14874"/>
                      <a:pt x="531452" y="13502"/>
                    </a:cubicBezTo>
                    <a:cubicBezTo>
                      <a:pt x="530135" y="4837"/>
                      <a:pt x="522053" y="-1124"/>
                      <a:pt x="513388" y="179"/>
                    </a:cubicBezTo>
                    <a:cubicBezTo>
                      <a:pt x="504737" y="1482"/>
                      <a:pt x="498776" y="9564"/>
                      <a:pt x="500065" y="18215"/>
                    </a:cubicBezTo>
                    <a:lnTo>
                      <a:pt x="500065" y="18215"/>
                    </a:lnTo>
                    <a:cubicBezTo>
                      <a:pt x="500107" y="18520"/>
                      <a:pt x="504404" y="48535"/>
                      <a:pt x="498083" y="88573"/>
                    </a:cubicBezTo>
                    <a:cubicBezTo>
                      <a:pt x="489737" y="141380"/>
                      <a:pt x="467832" y="185868"/>
                      <a:pt x="432938" y="220790"/>
                    </a:cubicBezTo>
                    <a:cubicBezTo>
                      <a:pt x="354192" y="299619"/>
                      <a:pt x="214641" y="324962"/>
                      <a:pt x="18180" y="296139"/>
                    </a:cubicBezTo>
                    <a:cubicBezTo>
                      <a:pt x="9501" y="294864"/>
                      <a:pt x="1446" y="300867"/>
                      <a:pt x="171" y="309531"/>
                    </a:cubicBezTo>
                    <a:cubicBezTo>
                      <a:pt x="-1105" y="318196"/>
                      <a:pt x="4898" y="326265"/>
                      <a:pt x="13563" y="327540"/>
                    </a:cubicBezTo>
                    <a:cubicBezTo>
                      <a:pt x="66744" y="335318"/>
                      <a:pt x="116320" y="339227"/>
                      <a:pt x="162001" y="33922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E4952B2-86A6-8089-5368-2029D7E281A3}"/>
                  </a:ext>
                </a:extLst>
              </p:cNvPr>
              <p:cNvSpPr/>
              <p:nvPr/>
            </p:nvSpPr>
            <p:spPr>
              <a:xfrm rot="-1922036">
                <a:off x="11342635" y="6171862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182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753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0EB26186-24A1-4DE0-21FB-041DFE68AD5A}"/>
              </a:ext>
            </a:extLst>
          </p:cNvPr>
          <p:cNvSpPr/>
          <p:nvPr userDrawn="1"/>
        </p:nvSpPr>
        <p:spPr>
          <a:xfrm>
            <a:off x="304800" y="257175"/>
            <a:ext cx="11564627" cy="6343650"/>
          </a:xfrm>
          <a:prstGeom prst="rect">
            <a:avLst/>
          </a:prstGeom>
          <a:noFill/>
          <a:ln w="76200">
            <a:solidFill>
              <a:srgbClr val="FC36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8100F5-92AE-8031-8AC8-BA6072CF5253}"/>
              </a:ext>
            </a:extLst>
          </p:cNvPr>
          <p:cNvSpPr/>
          <p:nvPr userDrawn="1"/>
        </p:nvSpPr>
        <p:spPr>
          <a:xfrm flipH="1">
            <a:off x="2103120" y="5337810"/>
            <a:ext cx="9784080" cy="1040130"/>
          </a:xfrm>
          <a:prstGeom prst="rect">
            <a:avLst/>
          </a:prstGeom>
          <a:solidFill>
            <a:srgbClr val="FC3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aphic 4">
            <a:extLst>
              <a:ext uri="{FF2B5EF4-FFF2-40B4-BE49-F238E27FC236}">
                <a16:creationId xmlns:a16="http://schemas.microsoft.com/office/drawing/2014/main" id="{798C1A2D-6378-DE80-4180-761784C21C3F}"/>
              </a:ext>
            </a:extLst>
          </p:cNvPr>
          <p:cNvGrpSpPr/>
          <p:nvPr userDrawn="1"/>
        </p:nvGrpSpPr>
        <p:grpSpPr>
          <a:xfrm>
            <a:off x="507977" y="3989070"/>
            <a:ext cx="5106348" cy="2611755"/>
            <a:chOff x="3911035" y="4571554"/>
            <a:chExt cx="3713125" cy="1899160"/>
          </a:xfrm>
        </p:grpSpPr>
        <p:grpSp>
          <p:nvGrpSpPr>
            <p:cNvPr id="4" name="Graphic 4">
              <a:extLst>
                <a:ext uri="{FF2B5EF4-FFF2-40B4-BE49-F238E27FC236}">
                  <a16:creationId xmlns:a16="http://schemas.microsoft.com/office/drawing/2014/main" id="{53415A20-D3C4-9772-83E7-11F91125DEFC}"/>
                </a:ext>
              </a:extLst>
            </p:cNvPr>
            <p:cNvGrpSpPr/>
            <p:nvPr/>
          </p:nvGrpSpPr>
          <p:grpSpPr>
            <a:xfrm>
              <a:off x="3911035" y="4571554"/>
              <a:ext cx="3713125" cy="1899160"/>
              <a:chOff x="3911035" y="4571554"/>
              <a:chExt cx="3713125" cy="1899160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20C8A04-0033-5D81-DFA6-68EE617A7D98}"/>
                  </a:ext>
                </a:extLst>
              </p:cNvPr>
              <p:cNvSpPr/>
              <p:nvPr/>
            </p:nvSpPr>
            <p:spPr>
              <a:xfrm>
                <a:off x="3911035" y="4571554"/>
                <a:ext cx="1864583" cy="1899160"/>
              </a:xfrm>
              <a:custGeom>
                <a:avLst/>
                <a:gdLst>
                  <a:gd name="connsiteX0" fmla="*/ 5847 w 1864583"/>
                  <a:gd name="connsiteY0" fmla="*/ 919721 h 1899160"/>
                  <a:gd name="connsiteX1" fmla="*/ 1078326 w 1864583"/>
                  <a:gd name="connsiteY1" fmla="*/ 5256 h 1899160"/>
                  <a:gd name="connsiteX2" fmla="*/ 1857900 w 1864583"/>
                  <a:gd name="connsiteY2" fmla="*/ 1142837 h 1899160"/>
                  <a:gd name="connsiteX3" fmla="*/ 843813 w 1864583"/>
                  <a:gd name="connsiteY3" fmla="*/ 1891540 h 1899160"/>
                  <a:gd name="connsiteX4" fmla="*/ 5847 w 1864583"/>
                  <a:gd name="connsiteY4" fmla="*/ 919721 h 189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4583" h="1899160">
                    <a:moveTo>
                      <a:pt x="5847" y="919721"/>
                    </a:moveTo>
                    <a:cubicBezTo>
                      <a:pt x="65184" y="415494"/>
                      <a:pt x="581365" y="-55196"/>
                      <a:pt x="1078326" y="5256"/>
                    </a:cubicBezTo>
                    <a:cubicBezTo>
                      <a:pt x="1575287" y="65814"/>
                      <a:pt x="1917237" y="638503"/>
                      <a:pt x="1857900" y="1142837"/>
                    </a:cubicBezTo>
                    <a:cubicBezTo>
                      <a:pt x="1798563" y="1647063"/>
                      <a:pt x="1340775" y="1952099"/>
                      <a:pt x="843813" y="1891540"/>
                    </a:cubicBezTo>
                    <a:cubicBezTo>
                      <a:pt x="346747" y="1830982"/>
                      <a:pt x="-53490" y="1423947"/>
                      <a:pt x="5847" y="919721"/>
                    </a:cubicBezTo>
                    <a:close/>
                  </a:path>
                </a:pathLst>
              </a:custGeom>
              <a:solidFill>
                <a:srgbClr val="038652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C97700B-69EB-DBDD-2BCF-359495BC6734}"/>
                  </a:ext>
                </a:extLst>
              </p:cNvPr>
              <p:cNvSpPr/>
              <p:nvPr/>
            </p:nvSpPr>
            <p:spPr>
              <a:xfrm>
                <a:off x="3911075" y="4571570"/>
                <a:ext cx="1760580" cy="1899137"/>
              </a:xfrm>
              <a:custGeom>
                <a:avLst/>
                <a:gdLst>
                  <a:gd name="connsiteX0" fmla="*/ 1617571 w 1760580"/>
                  <a:gd name="connsiteY0" fmla="*/ 476250 h 1899137"/>
                  <a:gd name="connsiteX1" fmla="*/ 1278667 w 1760580"/>
                  <a:gd name="connsiteY1" fmla="*/ 141096 h 1899137"/>
                  <a:gd name="connsiteX2" fmla="*/ 1466656 w 1760580"/>
                  <a:gd name="connsiteY2" fmla="*/ 188731 h 1899137"/>
                  <a:gd name="connsiteX3" fmla="*/ 1504254 w 1760580"/>
                  <a:gd name="connsiteY3" fmla="*/ 205820 h 1899137"/>
                  <a:gd name="connsiteX4" fmla="*/ 1284759 w 1760580"/>
                  <a:gd name="connsiteY4" fmla="*/ 62595 h 1899137"/>
                  <a:gd name="connsiteX5" fmla="*/ 1215234 w 1760580"/>
                  <a:gd name="connsiteY5" fmla="*/ 97520 h 1899137"/>
                  <a:gd name="connsiteX6" fmla="*/ 1197276 w 1760580"/>
                  <a:gd name="connsiteY6" fmla="*/ 49030 h 1899137"/>
                  <a:gd name="connsiteX7" fmla="*/ 1179947 w 1760580"/>
                  <a:gd name="connsiteY7" fmla="*/ 25319 h 1899137"/>
                  <a:gd name="connsiteX8" fmla="*/ 1078287 w 1760580"/>
                  <a:gd name="connsiteY8" fmla="*/ 5240 h 1899137"/>
                  <a:gd name="connsiteX9" fmla="*/ 914243 w 1760580"/>
                  <a:gd name="connsiteY9" fmla="*/ 3852 h 1899137"/>
                  <a:gd name="connsiteX10" fmla="*/ 973055 w 1760580"/>
                  <a:gd name="connsiteY10" fmla="*/ 16027 h 1899137"/>
                  <a:gd name="connsiteX11" fmla="*/ 1090259 w 1760580"/>
                  <a:gd name="connsiteY11" fmla="*/ 56827 h 1899137"/>
                  <a:gd name="connsiteX12" fmla="*/ 1146340 w 1760580"/>
                  <a:gd name="connsiteY12" fmla="*/ 87373 h 1899137"/>
                  <a:gd name="connsiteX13" fmla="*/ 1165560 w 1760580"/>
                  <a:gd name="connsiteY13" fmla="*/ 100510 h 1899137"/>
                  <a:gd name="connsiteX14" fmla="*/ 1071775 w 1760580"/>
                  <a:gd name="connsiteY14" fmla="*/ 101044 h 1899137"/>
                  <a:gd name="connsiteX15" fmla="*/ 926951 w 1760580"/>
                  <a:gd name="connsiteY15" fmla="*/ 112900 h 1899137"/>
                  <a:gd name="connsiteX16" fmla="*/ 640452 w 1760580"/>
                  <a:gd name="connsiteY16" fmla="*/ 177196 h 1899137"/>
                  <a:gd name="connsiteX17" fmla="*/ 275293 w 1760580"/>
                  <a:gd name="connsiteY17" fmla="*/ 351929 h 1899137"/>
                  <a:gd name="connsiteX18" fmla="*/ 5808 w 1760580"/>
                  <a:gd name="connsiteY18" fmla="*/ 919705 h 1899137"/>
                  <a:gd name="connsiteX19" fmla="*/ 4023 w 1760580"/>
                  <a:gd name="connsiteY19" fmla="*/ 1100419 h 1899137"/>
                  <a:gd name="connsiteX20" fmla="*/ 171007 w 1760580"/>
                  <a:gd name="connsiteY20" fmla="*/ 783635 h 1899137"/>
                  <a:gd name="connsiteX21" fmla="*/ 780446 w 1760580"/>
                  <a:gd name="connsiteY21" fmla="*/ 261572 h 1899137"/>
                  <a:gd name="connsiteX22" fmla="*/ 991434 w 1760580"/>
                  <a:gd name="connsiteY22" fmla="*/ 179119 h 1899137"/>
                  <a:gd name="connsiteX23" fmla="*/ 1045625 w 1760580"/>
                  <a:gd name="connsiteY23" fmla="*/ 163525 h 1899137"/>
                  <a:gd name="connsiteX24" fmla="*/ 818043 w 1760580"/>
                  <a:gd name="connsiteY24" fmla="*/ 306751 h 1899137"/>
                  <a:gd name="connsiteX25" fmla="*/ 525664 w 1760580"/>
                  <a:gd name="connsiteY25" fmla="*/ 597901 h 1899137"/>
                  <a:gd name="connsiteX26" fmla="*/ 316566 w 1760580"/>
                  <a:gd name="connsiteY26" fmla="*/ 968942 h 1899137"/>
                  <a:gd name="connsiteX27" fmla="*/ 215011 w 1760580"/>
                  <a:gd name="connsiteY27" fmla="*/ 1420407 h 1899137"/>
                  <a:gd name="connsiteX28" fmla="*/ 210915 w 1760580"/>
                  <a:gd name="connsiteY28" fmla="*/ 1566303 h 1899137"/>
                  <a:gd name="connsiteX29" fmla="*/ 415076 w 1760580"/>
                  <a:gd name="connsiteY29" fmla="*/ 1739647 h 1899137"/>
                  <a:gd name="connsiteX30" fmla="*/ 767213 w 1760580"/>
                  <a:gd name="connsiteY30" fmla="*/ 1270560 h 1899137"/>
                  <a:gd name="connsiteX31" fmla="*/ 1092885 w 1760580"/>
                  <a:gd name="connsiteY31" fmla="*/ 550800 h 1899137"/>
                  <a:gd name="connsiteX32" fmla="*/ 1150751 w 1760580"/>
                  <a:gd name="connsiteY32" fmla="*/ 337190 h 1899137"/>
                  <a:gd name="connsiteX33" fmla="*/ 1190869 w 1760580"/>
                  <a:gd name="connsiteY33" fmla="*/ 128920 h 1899137"/>
                  <a:gd name="connsiteX34" fmla="*/ 1199691 w 1760580"/>
                  <a:gd name="connsiteY34" fmla="*/ 126464 h 1899137"/>
                  <a:gd name="connsiteX35" fmla="*/ 1286019 w 1760580"/>
                  <a:gd name="connsiteY35" fmla="*/ 311237 h 1899137"/>
                  <a:gd name="connsiteX36" fmla="*/ 1342520 w 1760580"/>
                  <a:gd name="connsiteY36" fmla="*/ 513312 h 1899137"/>
                  <a:gd name="connsiteX37" fmla="*/ 1347036 w 1760580"/>
                  <a:gd name="connsiteY37" fmla="*/ 928997 h 1899137"/>
                  <a:gd name="connsiteX38" fmla="*/ 958982 w 1760580"/>
                  <a:gd name="connsiteY38" fmla="*/ 1710383 h 1899137"/>
                  <a:gd name="connsiteX39" fmla="*/ 808907 w 1760580"/>
                  <a:gd name="connsiteY39" fmla="*/ 1886718 h 1899137"/>
                  <a:gd name="connsiteX40" fmla="*/ 843459 w 1760580"/>
                  <a:gd name="connsiteY40" fmla="*/ 1891524 h 1899137"/>
                  <a:gd name="connsiteX41" fmla="*/ 1317841 w 1760580"/>
                  <a:gd name="connsiteY41" fmla="*/ 1834704 h 1899137"/>
                  <a:gd name="connsiteX42" fmla="*/ 1644982 w 1760580"/>
                  <a:gd name="connsiteY42" fmla="*/ 1462809 h 1899137"/>
                  <a:gd name="connsiteX43" fmla="*/ 1759980 w 1760580"/>
                  <a:gd name="connsiteY43" fmla="*/ 951319 h 1899137"/>
                  <a:gd name="connsiteX44" fmla="*/ 1617571 w 1760580"/>
                  <a:gd name="connsiteY44" fmla="*/ 476250 h 189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760580" h="1899137">
                    <a:moveTo>
                      <a:pt x="1617571" y="476250"/>
                    </a:moveTo>
                    <a:cubicBezTo>
                      <a:pt x="1534605" y="339113"/>
                      <a:pt x="1417506" y="219491"/>
                      <a:pt x="1278667" y="141096"/>
                    </a:cubicBezTo>
                    <a:cubicBezTo>
                      <a:pt x="1343046" y="149000"/>
                      <a:pt x="1405638" y="163312"/>
                      <a:pt x="1466656" y="188731"/>
                    </a:cubicBezTo>
                    <a:cubicBezTo>
                      <a:pt x="1479363" y="193965"/>
                      <a:pt x="1491861" y="199839"/>
                      <a:pt x="1504254" y="205820"/>
                    </a:cubicBezTo>
                    <a:cubicBezTo>
                      <a:pt x="1438090" y="146650"/>
                      <a:pt x="1364470" y="97840"/>
                      <a:pt x="1284759" y="62595"/>
                    </a:cubicBezTo>
                    <a:cubicBezTo>
                      <a:pt x="1260499" y="72527"/>
                      <a:pt x="1237079" y="84062"/>
                      <a:pt x="1215234" y="97520"/>
                    </a:cubicBezTo>
                    <a:cubicBezTo>
                      <a:pt x="1213869" y="80217"/>
                      <a:pt x="1204837" y="61740"/>
                      <a:pt x="1197276" y="49030"/>
                    </a:cubicBezTo>
                    <a:cubicBezTo>
                      <a:pt x="1192235" y="40592"/>
                      <a:pt x="1186249" y="32796"/>
                      <a:pt x="1179947" y="25319"/>
                    </a:cubicBezTo>
                    <a:cubicBezTo>
                      <a:pt x="1146866" y="16348"/>
                      <a:pt x="1113049" y="9512"/>
                      <a:pt x="1078287" y="5240"/>
                    </a:cubicBezTo>
                    <a:cubicBezTo>
                      <a:pt x="1023675" y="-1382"/>
                      <a:pt x="968749" y="-1595"/>
                      <a:pt x="914243" y="3852"/>
                    </a:cubicBezTo>
                    <a:cubicBezTo>
                      <a:pt x="933987" y="7269"/>
                      <a:pt x="953626" y="11221"/>
                      <a:pt x="973055" y="16027"/>
                    </a:cubicBezTo>
                    <a:cubicBezTo>
                      <a:pt x="1013278" y="25960"/>
                      <a:pt x="1052556" y="39311"/>
                      <a:pt x="1090259" y="56827"/>
                    </a:cubicBezTo>
                    <a:cubicBezTo>
                      <a:pt x="1109583" y="65799"/>
                      <a:pt x="1128382" y="75945"/>
                      <a:pt x="1146340" y="87373"/>
                    </a:cubicBezTo>
                    <a:cubicBezTo>
                      <a:pt x="1152852" y="91539"/>
                      <a:pt x="1159153" y="96024"/>
                      <a:pt x="1165560" y="100510"/>
                    </a:cubicBezTo>
                    <a:cubicBezTo>
                      <a:pt x="1134263" y="98801"/>
                      <a:pt x="1102442" y="99976"/>
                      <a:pt x="1071775" y="101044"/>
                    </a:cubicBezTo>
                    <a:cubicBezTo>
                      <a:pt x="1023360" y="102753"/>
                      <a:pt x="975051" y="106705"/>
                      <a:pt x="926951" y="112900"/>
                    </a:cubicBezTo>
                    <a:cubicBezTo>
                      <a:pt x="829701" y="125289"/>
                      <a:pt x="733816" y="146970"/>
                      <a:pt x="640452" y="177196"/>
                    </a:cubicBezTo>
                    <a:cubicBezTo>
                      <a:pt x="513376" y="218423"/>
                      <a:pt x="387141" y="275350"/>
                      <a:pt x="275293" y="351929"/>
                    </a:cubicBezTo>
                    <a:cubicBezTo>
                      <a:pt x="130783" y="512884"/>
                      <a:pt x="30068" y="713464"/>
                      <a:pt x="5808" y="919705"/>
                    </a:cubicBezTo>
                    <a:cubicBezTo>
                      <a:pt x="-1438" y="981545"/>
                      <a:pt x="-1754" y="1041890"/>
                      <a:pt x="4023" y="1100419"/>
                    </a:cubicBezTo>
                    <a:cubicBezTo>
                      <a:pt x="47711" y="988808"/>
                      <a:pt x="103688" y="882323"/>
                      <a:pt x="171007" y="783635"/>
                    </a:cubicBezTo>
                    <a:cubicBezTo>
                      <a:pt x="324548" y="558383"/>
                      <a:pt x="536691" y="377990"/>
                      <a:pt x="780446" y="261572"/>
                    </a:cubicBezTo>
                    <a:cubicBezTo>
                      <a:pt x="848710" y="228997"/>
                      <a:pt x="919284" y="201227"/>
                      <a:pt x="991434" y="179119"/>
                    </a:cubicBezTo>
                    <a:cubicBezTo>
                      <a:pt x="1009392" y="173672"/>
                      <a:pt x="1027456" y="168438"/>
                      <a:pt x="1045625" y="163525"/>
                    </a:cubicBezTo>
                    <a:cubicBezTo>
                      <a:pt x="965494" y="203791"/>
                      <a:pt x="889143" y="252601"/>
                      <a:pt x="818043" y="306751"/>
                    </a:cubicBezTo>
                    <a:cubicBezTo>
                      <a:pt x="708506" y="390059"/>
                      <a:pt x="609786" y="488212"/>
                      <a:pt x="525664" y="597901"/>
                    </a:cubicBezTo>
                    <a:cubicBezTo>
                      <a:pt x="439126" y="710688"/>
                      <a:pt x="368237" y="835863"/>
                      <a:pt x="316566" y="968942"/>
                    </a:cubicBezTo>
                    <a:cubicBezTo>
                      <a:pt x="260695" y="1113022"/>
                      <a:pt x="226668" y="1265967"/>
                      <a:pt x="215011" y="1420407"/>
                    </a:cubicBezTo>
                    <a:cubicBezTo>
                      <a:pt x="211335" y="1468790"/>
                      <a:pt x="210180" y="1517600"/>
                      <a:pt x="210915" y="1566303"/>
                    </a:cubicBezTo>
                    <a:cubicBezTo>
                      <a:pt x="269517" y="1632736"/>
                      <a:pt x="338411" y="1691158"/>
                      <a:pt x="415076" y="1739647"/>
                    </a:cubicBezTo>
                    <a:cubicBezTo>
                      <a:pt x="546773" y="1595140"/>
                      <a:pt x="664712" y="1437923"/>
                      <a:pt x="767213" y="1270560"/>
                    </a:cubicBezTo>
                    <a:cubicBezTo>
                      <a:pt x="904791" y="1045735"/>
                      <a:pt x="1014854" y="803501"/>
                      <a:pt x="1092885" y="550800"/>
                    </a:cubicBezTo>
                    <a:cubicBezTo>
                      <a:pt x="1114729" y="480309"/>
                      <a:pt x="1133948" y="409070"/>
                      <a:pt x="1150751" y="337190"/>
                    </a:cubicBezTo>
                    <a:cubicBezTo>
                      <a:pt x="1166715" y="268515"/>
                      <a:pt x="1181628" y="198984"/>
                      <a:pt x="1190869" y="128920"/>
                    </a:cubicBezTo>
                    <a:cubicBezTo>
                      <a:pt x="1193810" y="128066"/>
                      <a:pt x="1196751" y="127318"/>
                      <a:pt x="1199691" y="126464"/>
                    </a:cubicBezTo>
                    <a:cubicBezTo>
                      <a:pt x="1230883" y="187129"/>
                      <a:pt x="1261864" y="247260"/>
                      <a:pt x="1286019" y="311237"/>
                    </a:cubicBezTo>
                    <a:cubicBezTo>
                      <a:pt x="1310699" y="376708"/>
                      <a:pt x="1329603" y="444423"/>
                      <a:pt x="1342520" y="513312"/>
                    </a:cubicBezTo>
                    <a:cubicBezTo>
                      <a:pt x="1368251" y="650236"/>
                      <a:pt x="1369616" y="791539"/>
                      <a:pt x="1347036" y="928997"/>
                    </a:cubicBezTo>
                    <a:cubicBezTo>
                      <a:pt x="1298727" y="1223138"/>
                      <a:pt x="1128382" y="1474558"/>
                      <a:pt x="958982" y="1710383"/>
                    </a:cubicBezTo>
                    <a:cubicBezTo>
                      <a:pt x="913928" y="1773077"/>
                      <a:pt x="866564" y="1835345"/>
                      <a:pt x="808907" y="1886718"/>
                    </a:cubicBezTo>
                    <a:cubicBezTo>
                      <a:pt x="820354" y="1888534"/>
                      <a:pt x="831906" y="1890136"/>
                      <a:pt x="843459" y="1891524"/>
                    </a:cubicBezTo>
                    <a:cubicBezTo>
                      <a:pt x="1010548" y="1911924"/>
                      <a:pt x="1173226" y="1890777"/>
                      <a:pt x="1317841" y="1834704"/>
                    </a:cubicBezTo>
                    <a:cubicBezTo>
                      <a:pt x="1454998" y="1740075"/>
                      <a:pt x="1567896" y="1612336"/>
                      <a:pt x="1644982" y="1462809"/>
                    </a:cubicBezTo>
                    <a:cubicBezTo>
                      <a:pt x="1725639" y="1306446"/>
                      <a:pt x="1766072" y="1127761"/>
                      <a:pt x="1759980" y="951319"/>
                    </a:cubicBezTo>
                    <a:cubicBezTo>
                      <a:pt x="1754414" y="783208"/>
                      <a:pt x="1704109" y="619263"/>
                      <a:pt x="1617571" y="476250"/>
                    </a:cubicBezTo>
                    <a:close/>
                  </a:path>
                </a:pathLst>
              </a:custGeom>
              <a:solidFill>
                <a:srgbClr val="02563F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EB86E63-002E-EAFA-9BEC-6AEAC25FE243}"/>
                </a:ext>
              </a:extLst>
            </p:cNvPr>
            <p:cNvSpPr/>
            <p:nvPr/>
          </p:nvSpPr>
          <p:spPr>
            <a:xfrm>
              <a:off x="3911273" y="4584500"/>
              <a:ext cx="1711090" cy="1885136"/>
            </a:xfrm>
            <a:custGeom>
              <a:avLst/>
              <a:gdLst>
                <a:gd name="connsiteX0" fmla="*/ 1696454 w 1711090"/>
                <a:gd name="connsiteY0" fmla="*/ 923223 h 1885136"/>
                <a:gd name="connsiteX1" fmla="*/ 1685322 w 1711090"/>
                <a:gd name="connsiteY1" fmla="*/ 887123 h 1885136"/>
                <a:gd name="connsiteX2" fmla="*/ 1696454 w 1711090"/>
                <a:gd name="connsiteY2" fmla="*/ 843119 h 1885136"/>
                <a:gd name="connsiteX3" fmla="*/ 1682696 w 1711090"/>
                <a:gd name="connsiteY3" fmla="*/ 775512 h 1885136"/>
                <a:gd name="connsiteX4" fmla="*/ 1660117 w 1711090"/>
                <a:gd name="connsiteY4" fmla="*/ 753510 h 1885136"/>
                <a:gd name="connsiteX5" fmla="*/ 1646674 w 1711090"/>
                <a:gd name="connsiteY5" fmla="*/ 718051 h 1885136"/>
                <a:gd name="connsiteX6" fmla="*/ 1639323 w 1711090"/>
                <a:gd name="connsiteY6" fmla="*/ 634315 h 1885136"/>
                <a:gd name="connsiteX7" fmla="*/ 1592483 w 1711090"/>
                <a:gd name="connsiteY7" fmla="*/ 575038 h 1885136"/>
                <a:gd name="connsiteX8" fmla="*/ 1556986 w 1711090"/>
                <a:gd name="connsiteY8" fmla="*/ 556668 h 1885136"/>
                <a:gd name="connsiteX9" fmla="*/ 1546379 w 1711090"/>
                <a:gd name="connsiteY9" fmla="*/ 531355 h 1885136"/>
                <a:gd name="connsiteX10" fmla="*/ 1534721 w 1711090"/>
                <a:gd name="connsiteY10" fmla="*/ 482759 h 1885136"/>
                <a:gd name="connsiteX11" fmla="*/ 1489877 w 1711090"/>
                <a:gd name="connsiteY11" fmla="*/ 450077 h 1885136"/>
                <a:gd name="connsiteX12" fmla="*/ 1472023 w 1711090"/>
                <a:gd name="connsiteY12" fmla="*/ 388664 h 1885136"/>
                <a:gd name="connsiteX13" fmla="*/ 1412266 w 1711090"/>
                <a:gd name="connsiteY13" fmla="*/ 348505 h 1885136"/>
                <a:gd name="connsiteX14" fmla="*/ 1397563 w 1711090"/>
                <a:gd name="connsiteY14" fmla="*/ 336863 h 1885136"/>
                <a:gd name="connsiteX15" fmla="*/ 1397143 w 1711090"/>
                <a:gd name="connsiteY15" fmla="*/ 315075 h 1885136"/>
                <a:gd name="connsiteX16" fmla="*/ 1384646 w 1711090"/>
                <a:gd name="connsiteY16" fmla="*/ 280577 h 1885136"/>
                <a:gd name="connsiteX17" fmla="*/ 1329509 w 1711090"/>
                <a:gd name="connsiteY17" fmla="*/ 221087 h 1885136"/>
                <a:gd name="connsiteX18" fmla="*/ 1295483 w 1711090"/>
                <a:gd name="connsiteY18" fmla="*/ 139167 h 1885136"/>
                <a:gd name="connsiteX19" fmla="*/ 1300103 w 1711090"/>
                <a:gd name="connsiteY19" fmla="*/ 140876 h 1885136"/>
                <a:gd name="connsiteX20" fmla="*/ 1278259 w 1711090"/>
                <a:gd name="connsiteY20" fmla="*/ 127953 h 1885136"/>
                <a:gd name="connsiteX21" fmla="*/ 1466247 w 1711090"/>
                <a:gd name="connsiteY21" fmla="*/ 175588 h 1885136"/>
                <a:gd name="connsiteX22" fmla="*/ 1503845 w 1711090"/>
                <a:gd name="connsiteY22" fmla="*/ 192676 h 1885136"/>
                <a:gd name="connsiteX23" fmla="*/ 1500904 w 1711090"/>
                <a:gd name="connsiteY23" fmla="*/ 189686 h 1885136"/>
                <a:gd name="connsiteX24" fmla="*/ 1479270 w 1711090"/>
                <a:gd name="connsiteY24" fmla="*/ 171422 h 1885136"/>
                <a:gd name="connsiteX25" fmla="*/ 1478430 w 1711090"/>
                <a:gd name="connsiteY25" fmla="*/ 170675 h 1885136"/>
                <a:gd name="connsiteX26" fmla="*/ 1427074 w 1711090"/>
                <a:gd name="connsiteY26" fmla="*/ 131050 h 1885136"/>
                <a:gd name="connsiteX27" fmla="*/ 1425709 w 1711090"/>
                <a:gd name="connsiteY27" fmla="*/ 130089 h 1885136"/>
                <a:gd name="connsiteX28" fmla="*/ 1371728 w 1711090"/>
                <a:gd name="connsiteY28" fmla="*/ 94736 h 1885136"/>
                <a:gd name="connsiteX29" fmla="*/ 1370888 w 1711090"/>
                <a:gd name="connsiteY29" fmla="*/ 94202 h 1885136"/>
                <a:gd name="connsiteX30" fmla="*/ 1362276 w 1711090"/>
                <a:gd name="connsiteY30" fmla="*/ 89289 h 1885136"/>
                <a:gd name="connsiteX31" fmla="*/ 1361016 w 1711090"/>
                <a:gd name="connsiteY31" fmla="*/ 89823 h 1885136"/>
                <a:gd name="connsiteX32" fmla="*/ 1352299 w 1711090"/>
                <a:gd name="connsiteY32" fmla="*/ 92173 h 1885136"/>
                <a:gd name="connsiteX33" fmla="*/ 1345578 w 1711090"/>
                <a:gd name="connsiteY33" fmla="*/ 88862 h 1885136"/>
                <a:gd name="connsiteX34" fmla="*/ 1313336 w 1711090"/>
                <a:gd name="connsiteY34" fmla="*/ 85764 h 1885136"/>
                <a:gd name="connsiteX35" fmla="*/ 1297898 w 1711090"/>
                <a:gd name="connsiteY35" fmla="*/ 91425 h 1885136"/>
                <a:gd name="connsiteX36" fmla="*/ 1286031 w 1711090"/>
                <a:gd name="connsiteY36" fmla="*/ 89289 h 1885136"/>
                <a:gd name="connsiteX37" fmla="*/ 1256415 w 1711090"/>
                <a:gd name="connsiteY37" fmla="*/ 86939 h 1885136"/>
                <a:gd name="connsiteX38" fmla="*/ 1244547 w 1711090"/>
                <a:gd name="connsiteY38" fmla="*/ 92600 h 1885136"/>
                <a:gd name="connsiteX39" fmla="*/ 1238771 w 1711090"/>
                <a:gd name="connsiteY39" fmla="*/ 91959 h 1885136"/>
                <a:gd name="connsiteX40" fmla="*/ 1231419 w 1711090"/>
                <a:gd name="connsiteY40" fmla="*/ 88328 h 1885136"/>
                <a:gd name="connsiteX41" fmla="*/ 1222913 w 1711090"/>
                <a:gd name="connsiteY41" fmla="*/ 86405 h 1885136"/>
                <a:gd name="connsiteX42" fmla="*/ 1223963 w 1711090"/>
                <a:gd name="connsiteY42" fmla="*/ 78822 h 1885136"/>
                <a:gd name="connsiteX43" fmla="*/ 1214721 w 1711090"/>
                <a:gd name="connsiteY43" fmla="*/ 84269 h 1885136"/>
                <a:gd name="connsiteX44" fmla="*/ 1196762 w 1711090"/>
                <a:gd name="connsiteY44" fmla="*/ 35780 h 1885136"/>
                <a:gd name="connsiteX45" fmla="*/ 1179434 w 1711090"/>
                <a:gd name="connsiteY45" fmla="*/ 12069 h 1885136"/>
                <a:gd name="connsiteX46" fmla="*/ 1179434 w 1711090"/>
                <a:gd name="connsiteY46" fmla="*/ 12069 h 1885136"/>
                <a:gd name="connsiteX47" fmla="*/ 1155069 w 1711090"/>
                <a:gd name="connsiteY47" fmla="*/ 5874 h 1885136"/>
                <a:gd name="connsiteX48" fmla="*/ 1154124 w 1711090"/>
                <a:gd name="connsiteY48" fmla="*/ 5661 h 1885136"/>
                <a:gd name="connsiteX49" fmla="*/ 1131229 w 1711090"/>
                <a:gd name="connsiteY49" fmla="*/ 748 h 1885136"/>
                <a:gd name="connsiteX50" fmla="*/ 1128393 w 1711090"/>
                <a:gd name="connsiteY50" fmla="*/ 214 h 1885136"/>
                <a:gd name="connsiteX51" fmla="*/ 1127448 w 1711090"/>
                <a:gd name="connsiteY51" fmla="*/ 0 h 1885136"/>
                <a:gd name="connsiteX52" fmla="*/ 1133540 w 1711090"/>
                <a:gd name="connsiteY52" fmla="*/ 10467 h 1885136"/>
                <a:gd name="connsiteX53" fmla="*/ 1139001 w 1711090"/>
                <a:gd name="connsiteY53" fmla="*/ 15380 h 1885136"/>
                <a:gd name="connsiteX54" fmla="*/ 1137950 w 1711090"/>
                <a:gd name="connsiteY54" fmla="*/ 20827 h 1885136"/>
                <a:gd name="connsiteX55" fmla="*/ 1135640 w 1711090"/>
                <a:gd name="connsiteY55" fmla="*/ 35459 h 1885136"/>
                <a:gd name="connsiteX56" fmla="*/ 1148032 w 1711090"/>
                <a:gd name="connsiteY56" fmla="*/ 46781 h 1885136"/>
                <a:gd name="connsiteX57" fmla="*/ 1157800 w 1711090"/>
                <a:gd name="connsiteY57" fmla="*/ 51160 h 1885136"/>
                <a:gd name="connsiteX58" fmla="*/ 1162106 w 1711090"/>
                <a:gd name="connsiteY58" fmla="*/ 53403 h 1885136"/>
                <a:gd name="connsiteX59" fmla="*/ 1162946 w 1711090"/>
                <a:gd name="connsiteY59" fmla="*/ 55646 h 1885136"/>
                <a:gd name="connsiteX60" fmla="*/ 1162421 w 1711090"/>
                <a:gd name="connsiteY60" fmla="*/ 57675 h 1885136"/>
                <a:gd name="connsiteX61" fmla="*/ 1182585 w 1711090"/>
                <a:gd name="connsiteY61" fmla="*/ 80638 h 1885136"/>
                <a:gd name="connsiteX62" fmla="*/ 1179224 w 1711090"/>
                <a:gd name="connsiteY62" fmla="*/ 92173 h 1885136"/>
                <a:gd name="connsiteX63" fmla="*/ 1163996 w 1711090"/>
                <a:gd name="connsiteY63" fmla="*/ 90144 h 1885136"/>
                <a:gd name="connsiteX64" fmla="*/ 1149818 w 1711090"/>
                <a:gd name="connsiteY64" fmla="*/ 94523 h 1885136"/>
                <a:gd name="connsiteX65" fmla="*/ 1133120 w 1711090"/>
                <a:gd name="connsiteY65" fmla="*/ 104883 h 1885136"/>
                <a:gd name="connsiteX66" fmla="*/ 1119677 w 1711090"/>
                <a:gd name="connsiteY66" fmla="*/ 96231 h 1885136"/>
                <a:gd name="connsiteX67" fmla="*/ 1105289 w 1711090"/>
                <a:gd name="connsiteY67" fmla="*/ 91425 h 1885136"/>
                <a:gd name="connsiteX68" fmla="*/ 1076408 w 1711090"/>
                <a:gd name="connsiteY68" fmla="*/ 100183 h 1885136"/>
                <a:gd name="connsiteX69" fmla="*/ 1048262 w 1711090"/>
                <a:gd name="connsiteY69" fmla="*/ 109262 h 1885136"/>
                <a:gd name="connsiteX70" fmla="*/ 1011925 w 1711090"/>
                <a:gd name="connsiteY70" fmla="*/ 107446 h 1885136"/>
                <a:gd name="connsiteX71" fmla="*/ 981154 w 1711090"/>
                <a:gd name="connsiteY71" fmla="*/ 123680 h 1885136"/>
                <a:gd name="connsiteX72" fmla="*/ 942086 w 1711090"/>
                <a:gd name="connsiteY72" fmla="*/ 119835 h 1885136"/>
                <a:gd name="connsiteX73" fmla="*/ 908794 w 1711090"/>
                <a:gd name="connsiteY73" fmla="*/ 127419 h 1885136"/>
                <a:gd name="connsiteX74" fmla="*/ 883589 w 1711090"/>
                <a:gd name="connsiteY74" fmla="*/ 146857 h 1885136"/>
                <a:gd name="connsiteX75" fmla="*/ 849562 w 1711090"/>
                <a:gd name="connsiteY75" fmla="*/ 146216 h 1885136"/>
                <a:gd name="connsiteX76" fmla="*/ 825197 w 1711090"/>
                <a:gd name="connsiteY76" fmla="*/ 161596 h 1885136"/>
                <a:gd name="connsiteX77" fmla="*/ 805243 w 1711090"/>
                <a:gd name="connsiteY77" fmla="*/ 186055 h 1885136"/>
                <a:gd name="connsiteX78" fmla="*/ 774261 w 1711090"/>
                <a:gd name="connsiteY78" fmla="*/ 190113 h 1885136"/>
                <a:gd name="connsiteX79" fmla="*/ 741180 w 1711090"/>
                <a:gd name="connsiteY79" fmla="*/ 194278 h 1885136"/>
                <a:gd name="connsiteX80" fmla="*/ 716814 w 1711090"/>
                <a:gd name="connsiteY80" fmla="*/ 218844 h 1885136"/>
                <a:gd name="connsiteX81" fmla="*/ 681737 w 1711090"/>
                <a:gd name="connsiteY81" fmla="*/ 221087 h 1885136"/>
                <a:gd name="connsiteX82" fmla="*/ 649496 w 1711090"/>
                <a:gd name="connsiteY82" fmla="*/ 230165 h 1885136"/>
                <a:gd name="connsiteX83" fmla="*/ 625761 w 1711090"/>
                <a:gd name="connsiteY83" fmla="*/ 253342 h 1885136"/>
                <a:gd name="connsiteX84" fmla="*/ 596145 w 1711090"/>
                <a:gd name="connsiteY84" fmla="*/ 263061 h 1885136"/>
                <a:gd name="connsiteX85" fmla="*/ 540484 w 1711090"/>
                <a:gd name="connsiteY85" fmla="*/ 290617 h 1885136"/>
                <a:gd name="connsiteX86" fmla="*/ 521685 w 1711090"/>
                <a:gd name="connsiteY86" fmla="*/ 311444 h 1885136"/>
                <a:gd name="connsiteX87" fmla="*/ 488813 w 1711090"/>
                <a:gd name="connsiteY87" fmla="*/ 311871 h 1885136"/>
                <a:gd name="connsiteX88" fmla="*/ 465708 w 1711090"/>
                <a:gd name="connsiteY88" fmla="*/ 333659 h 1885136"/>
                <a:gd name="connsiteX89" fmla="*/ 458147 w 1711090"/>
                <a:gd name="connsiteY89" fmla="*/ 348292 h 1885136"/>
                <a:gd name="connsiteX90" fmla="*/ 444179 w 1711090"/>
                <a:gd name="connsiteY90" fmla="*/ 351816 h 1885136"/>
                <a:gd name="connsiteX91" fmla="*/ 390198 w 1711090"/>
                <a:gd name="connsiteY91" fmla="*/ 379158 h 1885136"/>
                <a:gd name="connsiteX92" fmla="*/ 373605 w 1711090"/>
                <a:gd name="connsiteY92" fmla="*/ 405966 h 1885136"/>
                <a:gd name="connsiteX93" fmla="*/ 343989 w 1711090"/>
                <a:gd name="connsiteY93" fmla="*/ 416006 h 1885136"/>
                <a:gd name="connsiteX94" fmla="*/ 318889 w 1711090"/>
                <a:gd name="connsiteY94" fmla="*/ 431493 h 1885136"/>
                <a:gd name="connsiteX95" fmla="*/ 302085 w 1711090"/>
                <a:gd name="connsiteY95" fmla="*/ 465136 h 1885136"/>
                <a:gd name="connsiteX96" fmla="*/ 253355 w 1711090"/>
                <a:gd name="connsiteY96" fmla="*/ 496857 h 1885136"/>
                <a:gd name="connsiteX97" fmla="*/ 236132 w 1711090"/>
                <a:gd name="connsiteY97" fmla="*/ 518325 h 1885136"/>
                <a:gd name="connsiteX98" fmla="*/ 224684 w 1711090"/>
                <a:gd name="connsiteY98" fmla="*/ 549405 h 1885136"/>
                <a:gd name="connsiteX99" fmla="*/ 195908 w 1711090"/>
                <a:gd name="connsiteY99" fmla="*/ 562436 h 1885136"/>
                <a:gd name="connsiteX100" fmla="*/ 179945 w 1711090"/>
                <a:gd name="connsiteY100" fmla="*/ 587748 h 1885136"/>
                <a:gd name="connsiteX101" fmla="*/ 164822 w 1711090"/>
                <a:gd name="connsiteY101" fmla="*/ 613595 h 1885136"/>
                <a:gd name="connsiteX102" fmla="*/ 131635 w 1711090"/>
                <a:gd name="connsiteY102" fmla="*/ 629082 h 1885136"/>
                <a:gd name="connsiteX103" fmla="*/ 126699 w 1711090"/>
                <a:gd name="connsiteY103" fmla="*/ 634636 h 1885136"/>
                <a:gd name="connsiteX104" fmla="*/ 104015 w 1711090"/>
                <a:gd name="connsiteY104" fmla="*/ 651511 h 1885136"/>
                <a:gd name="connsiteX105" fmla="*/ 69358 w 1711090"/>
                <a:gd name="connsiteY105" fmla="*/ 664114 h 1885136"/>
                <a:gd name="connsiteX106" fmla="*/ 63791 w 1711090"/>
                <a:gd name="connsiteY106" fmla="*/ 677465 h 1885136"/>
                <a:gd name="connsiteX107" fmla="*/ 62741 w 1711090"/>
                <a:gd name="connsiteY107" fmla="*/ 680135 h 1885136"/>
                <a:gd name="connsiteX108" fmla="*/ 50454 w 1711090"/>
                <a:gd name="connsiteY108" fmla="*/ 713565 h 1885136"/>
                <a:gd name="connsiteX109" fmla="*/ 49193 w 1711090"/>
                <a:gd name="connsiteY109" fmla="*/ 716982 h 1885136"/>
                <a:gd name="connsiteX110" fmla="*/ 38481 w 1711090"/>
                <a:gd name="connsiteY110" fmla="*/ 750306 h 1885136"/>
                <a:gd name="connsiteX111" fmla="*/ 36486 w 1711090"/>
                <a:gd name="connsiteY111" fmla="*/ 756821 h 1885136"/>
                <a:gd name="connsiteX112" fmla="*/ 27139 w 1711090"/>
                <a:gd name="connsiteY112" fmla="*/ 790571 h 1885136"/>
                <a:gd name="connsiteX113" fmla="*/ 26509 w 1711090"/>
                <a:gd name="connsiteY113" fmla="*/ 793348 h 1885136"/>
                <a:gd name="connsiteX114" fmla="*/ 19052 w 1711090"/>
                <a:gd name="connsiteY114" fmla="*/ 825603 h 1885136"/>
                <a:gd name="connsiteX115" fmla="*/ 17792 w 1711090"/>
                <a:gd name="connsiteY115" fmla="*/ 831584 h 1885136"/>
                <a:gd name="connsiteX116" fmla="*/ 11596 w 1711090"/>
                <a:gd name="connsiteY116" fmla="*/ 865014 h 1885136"/>
                <a:gd name="connsiteX117" fmla="*/ 10546 w 1711090"/>
                <a:gd name="connsiteY117" fmla="*/ 871850 h 1885136"/>
                <a:gd name="connsiteX118" fmla="*/ 5715 w 1711090"/>
                <a:gd name="connsiteY118" fmla="*/ 906455 h 1885136"/>
                <a:gd name="connsiteX119" fmla="*/ 3299 w 1711090"/>
                <a:gd name="connsiteY119" fmla="*/ 929738 h 1885136"/>
                <a:gd name="connsiteX120" fmla="*/ 2249 w 1711090"/>
                <a:gd name="connsiteY120" fmla="*/ 942769 h 1885136"/>
                <a:gd name="connsiteX121" fmla="*/ 1514 w 1711090"/>
                <a:gd name="connsiteY121" fmla="*/ 952701 h 1885136"/>
                <a:gd name="connsiteX122" fmla="*/ 674 w 1711090"/>
                <a:gd name="connsiteY122" fmla="*/ 970645 h 1885136"/>
                <a:gd name="connsiteX123" fmla="*/ 464 w 1711090"/>
                <a:gd name="connsiteY123" fmla="*/ 975558 h 1885136"/>
                <a:gd name="connsiteX124" fmla="*/ 44 w 1711090"/>
                <a:gd name="connsiteY124" fmla="*/ 996171 h 1885136"/>
                <a:gd name="connsiteX125" fmla="*/ 44 w 1711090"/>
                <a:gd name="connsiteY125" fmla="*/ 998094 h 1885136"/>
                <a:gd name="connsiteX126" fmla="*/ 149 w 1711090"/>
                <a:gd name="connsiteY126" fmla="*/ 1020522 h 1885136"/>
                <a:gd name="connsiteX127" fmla="*/ 149 w 1711090"/>
                <a:gd name="connsiteY127" fmla="*/ 1020522 h 1885136"/>
                <a:gd name="connsiteX128" fmla="*/ 4139 w 1711090"/>
                <a:gd name="connsiteY128" fmla="*/ 1087062 h 1885136"/>
                <a:gd name="connsiteX129" fmla="*/ 171123 w 1711090"/>
                <a:gd name="connsiteY129" fmla="*/ 770278 h 1885136"/>
                <a:gd name="connsiteX130" fmla="*/ 780563 w 1711090"/>
                <a:gd name="connsiteY130" fmla="*/ 248215 h 1885136"/>
                <a:gd name="connsiteX131" fmla="*/ 991551 w 1711090"/>
                <a:gd name="connsiteY131" fmla="*/ 165762 h 1885136"/>
                <a:gd name="connsiteX132" fmla="*/ 1045742 w 1711090"/>
                <a:gd name="connsiteY132" fmla="*/ 150168 h 1885136"/>
                <a:gd name="connsiteX133" fmla="*/ 991446 w 1711090"/>
                <a:gd name="connsiteY133" fmla="*/ 179112 h 1885136"/>
                <a:gd name="connsiteX134" fmla="*/ 1076933 w 1711090"/>
                <a:gd name="connsiteY134" fmla="*/ 154974 h 1885136"/>
                <a:gd name="connsiteX135" fmla="*/ 1060445 w 1711090"/>
                <a:gd name="connsiteY135" fmla="*/ 172811 h 1885136"/>
                <a:gd name="connsiteX136" fmla="*/ 1053513 w 1711090"/>
                <a:gd name="connsiteY136" fmla="*/ 185627 h 1885136"/>
                <a:gd name="connsiteX137" fmla="*/ 1056664 w 1711090"/>
                <a:gd name="connsiteY137" fmla="*/ 205920 h 1885136"/>
                <a:gd name="connsiteX138" fmla="*/ 1024632 w 1711090"/>
                <a:gd name="connsiteY138" fmla="*/ 240739 h 1885136"/>
                <a:gd name="connsiteX139" fmla="*/ 1016441 w 1711090"/>
                <a:gd name="connsiteY139" fmla="*/ 284529 h 1885136"/>
                <a:gd name="connsiteX140" fmla="*/ 1016546 w 1711090"/>
                <a:gd name="connsiteY140" fmla="*/ 307278 h 1885136"/>
                <a:gd name="connsiteX141" fmla="*/ 1000687 w 1711090"/>
                <a:gd name="connsiteY141" fmla="*/ 321270 h 1885136"/>
                <a:gd name="connsiteX142" fmla="*/ 970021 w 1711090"/>
                <a:gd name="connsiteY142" fmla="*/ 352884 h 1885136"/>
                <a:gd name="connsiteX143" fmla="*/ 960149 w 1711090"/>
                <a:gd name="connsiteY143" fmla="*/ 404685 h 1885136"/>
                <a:gd name="connsiteX144" fmla="*/ 958994 w 1711090"/>
                <a:gd name="connsiteY144" fmla="*/ 432240 h 1885136"/>
                <a:gd name="connsiteX145" fmla="*/ 934524 w 1711090"/>
                <a:gd name="connsiteY145" fmla="*/ 446979 h 1885136"/>
                <a:gd name="connsiteX146" fmla="*/ 902387 w 1711090"/>
                <a:gd name="connsiteY146" fmla="*/ 474215 h 1885136"/>
                <a:gd name="connsiteX147" fmla="*/ 901442 w 1711090"/>
                <a:gd name="connsiteY147" fmla="*/ 497925 h 1885136"/>
                <a:gd name="connsiteX148" fmla="*/ 884849 w 1711090"/>
                <a:gd name="connsiteY148" fmla="*/ 511917 h 1885136"/>
                <a:gd name="connsiteX149" fmla="*/ 881383 w 1711090"/>
                <a:gd name="connsiteY149" fmla="*/ 514480 h 1885136"/>
                <a:gd name="connsiteX150" fmla="*/ 880333 w 1711090"/>
                <a:gd name="connsiteY150" fmla="*/ 515121 h 1885136"/>
                <a:gd name="connsiteX151" fmla="*/ 834439 w 1711090"/>
                <a:gd name="connsiteY151" fmla="*/ 545026 h 1885136"/>
                <a:gd name="connsiteX152" fmla="*/ 818160 w 1711090"/>
                <a:gd name="connsiteY152" fmla="*/ 582515 h 1885136"/>
                <a:gd name="connsiteX153" fmla="*/ 793585 w 1711090"/>
                <a:gd name="connsiteY153" fmla="*/ 609537 h 1885136"/>
                <a:gd name="connsiteX154" fmla="*/ 758088 w 1711090"/>
                <a:gd name="connsiteY154" fmla="*/ 627587 h 1885136"/>
                <a:gd name="connsiteX155" fmla="*/ 725216 w 1711090"/>
                <a:gd name="connsiteY155" fmla="*/ 654181 h 1885136"/>
                <a:gd name="connsiteX156" fmla="*/ 693815 w 1711090"/>
                <a:gd name="connsiteY156" fmla="*/ 730120 h 1885136"/>
                <a:gd name="connsiteX157" fmla="*/ 686253 w 1711090"/>
                <a:gd name="connsiteY157" fmla="*/ 772307 h 1885136"/>
                <a:gd name="connsiteX158" fmla="*/ 662098 w 1711090"/>
                <a:gd name="connsiteY158" fmla="*/ 796339 h 1885136"/>
                <a:gd name="connsiteX159" fmla="*/ 624606 w 1711090"/>
                <a:gd name="connsiteY159" fmla="*/ 853159 h 1885136"/>
                <a:gd name="connsiteX160" fmla="*/ 628176 w 1711090"/>
                <a:gd name="connsiteY160" fmla="*/ 901007 h 1885136"/>
                <a:gd name="connsiteX161" fmla="*/ 606122 w 1711090"/>
                <a:gd name="connsiteY161" fmla="*/ 938603 h 1885136"/>
                <a:gd name="connsiteX162" fmla="*/ 584068 w 1711090"/>
                <a:gd name="connsiteY162" fmla="*/ 977480 h 1885136"/>
                <a:gd name="connsiteX163" fmla="*/ 585013 w 1711090"/>
                <a:gd name="connsiteY163" fmla="*/ 1024368 h 1885136"/>
                <a:gd name="connsiteX164" fmla="*/ 582387 w 1711090"/>
                <a:gd name="connsiteY164" fmla="*/ 1050428 h 1885136"/>
                <a:gd name="connsiteX165" fmla="*/ 568419 w 1711090"/>
                <a:gd name="connsiteY165" fmla="*/ 1069012 h 1885136"/>
                <a:gd name="connsiteX166" fmla="*/ 565059 w 1711090"/>
                <a:gd name="connsiteY166" fmla="*/ 1116541 h 1885136"/>
                <a:gd name="connsiteX167" fmla="*/ 570205 w 1711090"/>
                <a:gd name="connsiteY167" fmla="*/ 1146553 h 1885136"/>
                <a:gd name="connsiteX168" fmla="*/ 550146 w 1711090"/>
                <a:gd name="connsiteY168" fmla="*/ 1182546 h 1885136"/>
                <a:gd name="connsiteX169" fmla="*/ 549936 w 1711090"/>
                <a:gd name="connsiteY169" fmla="*/ 1182652 h 1885136"/>
                <a:gd name="connsiteX170" fmla="*/ 510868 w 1711090"/>
                <a:gd name="connsiteY170" fmla="*/ 1206150 h 1885136"/>
                <a:gd name="connsiteX171" fmla="*/ 483352 w 1711090"/>
                <a:gd name="connsiteY171" fmla="*/ 1241395 h 1885136"/>
                <a:gd name="connsiteX172" fmla="*/ 468754 w 1711090"/>
                <a:gd name="connsiteY172" fmla="*/ 1287642 h 1885136"/>
                <a:gd name="connsiteX173" fmla="*/ 445229 w 1711090"/>
                <a:gd name="connsiteY173" fmla="*/ 1326839 h 1885136"/>
                <a:gd name="connsiteX174" fmla="*/ 412778 w 1711090"/>
                <a:gd name="connsiteY174" fmla="*/ 1350977 h 1885136"/>
                <a:gd name="connsiteX175" fmla="*/ 400385 w 1711090"/>
                <a:gd name="connsiteY175" fmla="*/ 1392845 h 1885136"/>
                <a:gd name="connsiteX176" fmla="*/ 386627 w 1711090"/>
                <a:gd name="connsiteY176" fmla="*/ 1436849 h 1885136"/>
                <a:gd name="connsiteX177" fmla="*/ 347349 w 1711090"/>
                <a:gd name="connsiteY177" fmla="*/ 1458744 h 1885136"/>
                <a:gd name="connsiteX178" fmla="*/ 318994 w 1711090"/>
                <a:gd name="connsiteY178" fmla="*/ 1492494 h 1885136"/>
                <a:gd name="connsiteX179" fmla="*/ 311852 w 1711090"/>
                <a:gd name="connsiteY179" fmla="*/ 1517060 h 1885136"/>
                <a:gd name="connsiteX180" fmla="*/ 312062 w 1711090"/>
                <a:gd name="connsiteY180" fmla="*/ 1543547 h 1885136"/>
                <a:gd name="connsiteX181" fmla="*/ 281081 w 1711090"/>
                <a:gd name="connsiteY181" fmla="*/ 1575482 h 1885136"/>
                <a:gd name="connsiteX182" fmla="*/ 265013 w 1711090"/>
                <a:gd name="connsiteY182" fmla="*/ 1608591 h 1885136"/>
                <a:gd name="connsiteX183" fmla="*/ 306181 w 1711090"/>
                <a:gd name="connsiteY183" fmla="*/ 1645867 h 1885136"/>
                <a:gd name="connsiteX184" fmla="*/ 306496 w 1711090"/>
                <a:gd name="connsiteY184" fmla="*/ 1646187 h 1885136"/>
                <a:gd name="connsiteX185" fmla="*/ 331701 w 1711090"/>
                <a:gd name="connsiteY185" fmla="*/ 1666907 h 1885136"/>
                <a:gd name="connsiteX186" fmla="*/ 338632 w 1711090"/>
                <a:gd name="connsiteY186" fmla="*/ 1673636 h 1885136"/>
                <a:gd name="connsiteX187" fmla="*/ 356486 w 1711090"/>
                <a:gd name="connsiteY187" fmla="*/ 1686345 h 1885136"/>
                <a:gd name="connsiteX188" fmla="*/ 359322 w 1711090"/>
                <a:gd name="connsiteY188" fmla="*/ 1687948 h 1885136"/>
                <a:gd name="connsiteX189" fmla="*/ 385367 w 1711090"/>
                <a:gd name="connsiteY189" fmla="*/ 1706425 h 1885136"/>
                <a:gd name="connsiteX190" fmla="*/ 388623 w 1711090"/>
                <a:gd name="connsiteY190" fmla="*/ 1708667 h 1885136"/>
                <a:gd name="connsiteX191" fmla="*/ 414983 w 1711090"/>
                <a:gd name="connsiteY191" fmla="*/ 1725970 h 1885136"/>
                <a:gd name="connsiteX192" fmla="*/ 414983 w 1711090"/>
                <a:gd name="connsiteY192" fmla="*/ 1725970 h 1885136"/>
                <a:gd name="connsiteX193" fmla="*/ 767120 w 1711090"/>
                <a:gd name="connsiteY193" fmla="*/ 1256882 h 1885136"/>
                <a:gd name="connsiteX194" fmla="*/ 1092791 w 1711090"/>
                <a:gd name="connsiteY194" fmla="*/ 537123 h 1885136"/>
                <a:gd name="connsiteX195" fmla="*/ 1150658 w 1711090"/>
                <a:gd name="connsiteY195" fmla="*/ 323513 h 1885136"/>
                <a:gd name="connsiteX196" fmla="*/ 1190881 w 1711090"/>
                <a:gd name="connsiteY196" fmla="*/ 114388 h 1885136"/>
                <a:gd name="connsiteX197" fmla="*/ 1199598 w 1711090"/>
                <a:gd name="connsiteY197" fmla="*/ 112786 h 1885136"/>
                <a:gd name="connsiteX198" fmla="*/ 1285926 w 1711090"/>
                <a:gd name="connsiteY198" fmla="*/ 297559 h 1885136"/>
                <a:gd name="connsiteX199" fmla="*/ 1342427 w 1711090"/>
                <a:gd name="connsiteY199" fmla="*/ 499634 h 1885136"/>
                <a:gd name="connsiteX200" fmla="*/ 1346943 w 1711090"/>
                <a:gd name="connsiteY200" fmla="*/ 915320 h 1885136"/>
                <a:gd name="connsiteX201" fmla="*/ 958889 w 1711090"/>
                <a:gd name="connsiteY201" fmla="*/ 1696705 h 1885136"/>
                <a:gd name="connsiteX202" fmla="*/ 808813 w 1711090"/>
                <a:gd name="connsiteY202" fmla="*/ 1873040 h 1885136"/>
                <a:gd name="connsiteX203" fmla="*/ 808813 w 1711090"/>
                <a:gd name="connsiteY203" fmla="*/ 1873040 h 1885136"/>
                <a:gd name="connsiteX204" fmla="*/ 843365 w 1711090"/>
                <a:gd name="connsiteY204" fmla="*/ 1877847 h 1885136"/>
                <a:gd name="connsiteX205" fmla="*/ 884534 w 1711090"/>
                <a:gd name="connsiteY205" fmla="*/ 1881905 h 1885136"/>
                <a:gd name="connsiteX206" fmla="*/ 895351 w 1711090"/>
                <a:gd name="connsiteY206" fmla="*/ 1882760 h 1885136"/>
                <a:gd name="connsiteX207" fmla="*/ 932844 w 1711090"/>
                <a:gd name="connsiteY207" fmla="*/ 1884789 h 1885136"/>
                <a:gd name="connsiteX208" fmla="*/ 936729 w 1711090"/>
                <a:gd name="connsiteY208" fmla="*/ 1885003 h 1885136"/>
                <a:gd name="connsiteX209" fmla="*/ 952588 w 1711090"/>
                <a:gd name="connsiteY209" fmla="*/ 1885109 h 1885136"/>
                <a:gd name="connsiteX210" fmla="*/ 959519 w 1711090"/>
                <a:gd name="connsiteY210" fmla="*/ 1879342 h 1885136"/>
                <a:gd name="connsiteX211" fmla="*/ 977793 w 1711090"/>
                <a:gd name="connsiteY211" fmla="*/ 1881051 h 1885136"/>
                <a:gd name="connsiteX212" fmla="*/ 1000162 w 1711090"/>
                <a:gd name="connsiteY212" fmla="*/ 1883508 h 1885136"/>
                <a:gd name="connsiteX213" fmla="*/ 1018541 w 1711090"/>
                <a:gd name="connsiteY213" fmla="*/ 1876992 h 1885136"/>
                <a:gd name="connsiteX214" fmla="*/ 1033559 w 1711090"/>
                <a:gd name="connsiteY214" fmla="*/ 1861612 h 1885136"/>
                <a:gd name="connsiteX215" fmla="*/ 1052883 w 1711090"/>
                <a:gd name="connsiteY215" fmla="*/ 1872186 h 1885136"/>
                <a:gd name="connsiteX216" fmla="*/ 1075883 w 1711090"/>
                <a:gd name="connsiteY216" fmla="*/ 1876458 h 1885136"/>
                <a:gd name="connsiteX217" fmla="*/ 1121462 w 1711090"/>
                <a:gd name="connsiteY217" fmla="*/ 1847514 h 1885136"/>
                <a:gd name="connsiteX218" fmla="*/ 1163051 w 1711090"/>
                <a:gd name="connsiteY218" fmla="*/ 1830959 h 1885136"/>
                <a:gd name="connsiteX219" fmla="*/ 1183110 w 1711090"/>
                <a:gd name="connsiteY219" fmla="*/ 1828930 h 1885136"/>
                <a:gd name="connsiteX220" fmla="*/ 1259775 w 1711090"/>
                <a:gd name="connsiteY220" fmla="*/ 1791014 h 1885136"/>
                <a:gd name="connsiteX221" fmla="*/ 1276684 w 1711090"/>
                <a:gd name="connsiteY221" fmla="*/ 1783645 h 1885136"/>
                <a:gd name="connsiteX222" fmla="*/ 1339066 w 1711090"/>
                <a:gd name="connsiteY222" fmla="*/ 1734835 h 1885136"/>
                <a:gd name="connsiteX223" fmla="*/ 1353034 w 1711090"/>
                <a:gd name="connsiteY223" fmla="*/ 1726717 h 1885136"/>
                <a:gd name="connsiteX224" fmla="*/ 1371518 w 1711090"/>
                <a:gd name="connsiteY224" fmla="*/ 1674063 h 1885136"/>
                <a:gd name="connsiteX225" fmla="*/ 1417307 w 1711090"/>
                <a:gd name="connsiteY225" fmla="*/ 1644691 h 1885136"/>
                <a:gd name="connsiteX226" fmla="*/ 1448394 w 1711090"/>
                <a:gd name="connsiteY226" fmla="*/ 1606349 h 1885136"/>
                <a:gd name="connsiteX227" fmla="*/ 1463202 w 1711090"/>
                <a:gd name="connsiteY227" fmla="*/ 1559888 h 1885136"/>
                <a:gd name="connsiteX228" fmla="*/ 1534932 w 1711090"/>
                <a:gd name="connsiteY228" fmla="*/ 1511826 h 1885136"/>
                <a:gd name="connsiteX229" fmla="*/ 1554150 w 1711090"/>
                <a:gd name="connsiteY229" fmla="*/ 1471774 h 1885136"/>
                <a:gd name="connsiteX230" fmla="*/ 1558561 w 1711090"/>
                <a:gd name="connsiteY230" fmla="*/ 1445500 h 1885136"/>
                <a:gd name="connsiteX231" fmla="*/ 1579040 w 1711090"/>
                <a:gd name="connsiteY231" fmla="*/ 1426916 h 1885136"/>
                <a:gd name="connsiteX232" fmla="*/ 1610862 w 1711090"/>
                <a:gd name="connsiteY232" fmla="*/ 1396049 h 1885136"/>
                <a:gd name="connsiteX233" fmla="*/ 1617898 w 1711090"/>
                <a:gd name="connsiteY233" fmla="*/ 1352046 h 1885136"/>
                <a:gd name="connsiteX234" fmla="*/ 1629766 w 1711090"/>
                <a:gd name="connsiteY234" fmla="*/ 1309431 h 1885136"/>
                <a:gd name="connsiteX235" fmla="*/ 1647514 w 1711090"/>
                <a:gd name="connsiteY235" fmla="*/ 1292875 h 1885136"/>
                <a:gd name="connsiteX236" fmla="*/ 1658436 w 1711090"/>
                <a:gd name="connsiteY236" fmla="*/ 1266922 h 1885136"/>
                <a:gd name="connsiteX237" fmla="*/ 1652660 w 1711090"/>
                <a:gd name="connsiteY237" fmla="*/ 1237443 h 1885136"/>
                <a:gd name="connsiteX238" fmla="*/ 1650455 w 1711090"/>
                <a:gd name="connsiteY238" fmla="*/ 1200809 h 1885136"/>
                <a:gd name="connsiteX239" fmla="*/ 1666103 w 1711090"/>
                <a:gd name="connsiteY239" fmla="*/ 1130425 h 1885136"/>
                <a:gd name="connsiteX240" fmla="*/ 1667573 w 1711090"/>
                <a:gd name="connsiteY240" fmla="*/ 1125298 h 1885136"/>
                <a:gd name="connsiteX241" fmla="*/ 1679651 w 1711090"/>
                <a:gd name="connsiteY241" fmla="*/ 1094218 h 1885136"/>
                <a:gd name="connsiteX242" fmla="*/ 1685007 w 1711090"/>
                <a:gd name="connsiteY242" fmla="*/ 1083858 h 1885136"/>
                <a:gd name="connsiteX243" fmla="*/ 1696454 w 1711090"/>
                <a:gd name="connsiteY243" fmla="*/ 923223 h 1885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1711090" h="1885136">
                  <a:moveTo>
                    <a:pt x="1696454" y="923223"/>
                  </a:moveTo>
                  <a:cubicBezTo>
                    <a:pt x="1690468" y="911688"/>
                    <a:pt x="1684167" y="900687"/>
                    <a:pt x="1685322" y="887123"/>
                  </a:cubicBezTo>
                  <a:cubicBezTo>
                    <a:pt x="1686582" y="872064"/>
                    <a:pt x="1694039" y="858072"/>
                    <a:pt x="1696454" y="843119"/>
                  </a:cubicBezTo>
                  <a:cubicBezTo>
                    <a:pt x="1700340" y="819943"/>
                    <a:pt x="1696139" y="795057"/>
                    <a:pt x="1682696" y="775512"/>
                  </a:cubicBezTo>
                  <a:cubicBezTo>
                    <a:pt x="1676500" y="766433"/>
                    <a:pt x="1667888" y="760880"/>
                    <a:pt x="1660117" y="753510"/>
                  </a:cubicBezTo>
                  <a:cubicBezTo>
                    <a:pt x="1650455" y="744325"/>
                    <a:pt x="1647619" y="730974"/>
                    <a:pt x="1646674" y="718051"/>
                  </a:cubicBezTo>
                  <a:cubicBezTo>
                    <a:pt x="1644574" y="689854"/>
                    <a:pt x="1647304" y="661871"/>
                    <a:pt x="1639323" y="634315"/>
                  </a:cubicBezTo>
                  <a:cubicBezTo>
                    <a:pt x="1632076" y="609216"/>
                    <a:pt x="1616218" y="586467"/>
                    <a:pt x="1592483" y="575038"/>
                  </a:cubicBezTo>
                  <a:cubicBezTo>
                    <a:pt x="1580826" y="569485"/>
                    <a:pt x="1565492" y="567242"/>
                    <a:pt x="1556986" y="556668"/>
                  </a:cubicBezTo>
                  <a:cubicBezTo>
                    <a:pt x="1552050" y="550580"/>
                    <a:pt x="1547009" y="537977"/>
                    <a:pt x="1546379" y="531355"/>
                  </a:cubicBezTo>
                  <a:cubicBezTo>
                    <a:pt x="1544803" y="514587"/>
                    <a:pt x="1543018" y="497819"/>
                    <a:pt x="1534721" y="482759"/>
                  </a:cubicBezTo>
                  <a:cubicBezTo>
                    <a:pt x="1525059" y="465243"/>
                    <a:pt x="1508886" y="451999"/>
                    <a:pt x="1489877" y="450077"/>
                  </a:cubicBezTo>
                  <a:cubicBezTo>
                    <a:pt x="1491137" y="428288"/>
                    <a:pt x="1484311" y="406607"/>
                    <a:pt x="1472023" y="388664"/>
                  </a:cubicBezTo>
                  <a:cubicBezTo>
                    <a:pt x="1457426" y="367410"/>
                    <a:pt x="1436526" y="354913"/>
                    <a:pt x="1412266" y="348505"/>
                  </a:cubicBezTo>
                  <a:cubicBezTo>
                    <a:pt x="1405335" y="346689"/>
                    <a:pt x="1399349" y="344660"/>
                    <a:pt x="1397563" y="336863"/>
                  </a:cubicBezTo>
                  <a:cubicBezTo>
                    <a:pt x="1395883" y="329814"/>
                    <a:pt x="1397563" y="322231"/>
                    <a:pt x="1397143" y="315075"/>
                  </a:cubicBezTo>
                  <a:cubicBezTo>
                    <a:pt x="1396408" y="302472"/>
                    <a:pt x="1391577" y="290937"/>
                    <a:pt x="1384646" y="280577"/>
                  </a:cubicBezTo>
                  <a:cubicBezTo>
                    <a:pt x="1369418" y="257935"/>
                    <a:pt x="1346103" y="242555"/>
                    <a:pt x="1329509" y="221087"/>
                  </a:cubicBezTo>
                  <a:cubicBezTo>
                    <a:pt x="1311131" y="197376"/>
                    <a:pt x="1299788" y="168859"/>
                    <a:pt x="1295483" y="139167"/>
                  </a:cubicBezTo>
                  <a:cubicBezTo>
                    <a:pt x="1297058" y="139701"/>
                    <a:pt x="1298633" y="140235"/>
                    <a:pt x="1300103" y="140876"/>
                  </a:cubicBezTo>
                  <a:cubicBezTo>
                    <a:pt x="1292857" y="136497"/>
                    <a:pt x="1285610" y="132118"/>
                    <a:pt x="1278259" y="127953"/>
                  </a:cubicBezTo>
                  <a:cubicBezTo>
                    <a:pt x="1342637" y="135856"/>
                    <a:pt x="1405230" y="150168"/>
                    <a:pt x="1466247" y="175588"/>
                  </a:cubicBezTo>
                  <a:cubicBezTo>
                    <a:pt x="1478955" y="180821"/>
                    <a:pt x="1491453" y="186695"/>
                    <a:pt x="1503845" y="192676"/>
                  </a:cubicBezTo>
                  <a:lnTo>
                    <a:pt x="1500904" y="189686"/>
                  </a:lnTo>
                  <a:cubicBezTo>
                    <a:pt x="1495653" y="184346"/>
                    <a:pt x="1485046" y="176122"/>
                    <a:pt x="1479270" y="171422"/>
                  </a:cubicBezTo>
                  <a:cubicBezTo>
                    <a:pt x="1478955" y="171209"/>
                    <a:pt x="1478745" y="170995"/>
                    <a:pt x="1478430" y="170675"/>
                  </a:cubicBezTo>
                  <a:cubicBezTo>
                    <a:pt x="1461732" y="156790"/>
                    <a:pt x="1444613" y="143546"/>
                    <a:pt x="1427074" y="131050"/>
                  </a:cubicBezTo>
                  <a:cubicBezTo>
                    <a:pt x="1426654" y="130730"/>
                    <a:pt x="1426129" y="130409"/>
                    <a:pt x="1425709" y="130089"/>
                  </a:cubicBezTo>
                  <a:cubicBezTo>
                    <a:pt x="1408171" y="117592"/>
                    <a:pt x="1390107" y="105844"/>
                    <a:pt x="1371728" y="94736"/>
                  </a:cubicBezTo>
                  <a:cubicBezTo>
                    <a:pt x="1371413" y="94523"/>
                    <a:pt x="1371203" y="94416"/>
                    <a:pt x="1370888" y="94202"/>
                  </a:cubicBezTo>
                  <a:cubicBezTo>
                    <a:pt x="1368052" y="92493"/>
                    <a:pt x="1365112" y="90891"/>
                    <a:pt x="1362276" y="89289"/>
                  </a:cubicBezTo>
                  <a:cubicBezTo>
                    <a:pt x="1361856" y="89503"/>
                    <a:pt x="1361436" y="89610"/>
                    <a:pt x="1361016" y="89823"/>
                  </a:cubicBezTo>
                  <a:cubicBezTo>
                    <a:pt x="1357445" y="91639"/>
                    <a:pt x="1356395" y="93027"/>
                    <a:pt x="1352299" y="92173"/>
                  </a:cubicBezTo>
                  <a:cubicBezTo>
                    <a:pt x="1350094" y="91746"/>
                    <a:pt x="1347678" y="89717"/>
                    <a:pt x="1345578" y="88862"/>
                  </a:cubicBezTo>
                  <a:cubicBezTo>
                    <a:pt x="1335286" y="84803"/>
                    <a:pt x="1324153" y="83629"/>
                    <a:pt x="1313336" y="85764"/>
                  </a:cubicBezTo>
                  <a:cubicBezTo>
                    <a:pt x="1307770" y="86833"/>
                    <a:pt x="1302939" y="89075"/>
                    <a:pt x="1297898" y="91425"/>
                  </a:cubicBezTo>
                  <a:cubicBezTo>
                    <a:pt x="1292227" y="94095"/>
                    <a:pt x="1291387" y="91746"/>
                    <a:pt x="1286031" y="89289"/>
                  </a:cubicBezTo>
                  <a:cubicBezTo>
                    <a:pt x="1276894" y="85017"/>
                    <a:pt x="1266077" y="84162"/>
                    <a:pt x="1256415" y="86939"/>
                  </a:cubicBezTo>
                  <a:cubicBezTo>
                    <a:pt x="1252004" y="88221"/>
                    <a:pt x="1248643" y="90891"/>
                    <a:pt x="1244547" y="92600"/>
                  </a:cubicBezTo>
                  <a:cubicBezTo>
                    <a:pt x="1240136" y="94416"/>
                    <a:pt x="1242552" y="93454"/>
                    <a:pt x="1238771" y="91959"/>
                  </a:cubicBezTo>
                  <a:cubicBezTo>
                    <a:pt x="1236251" y="90998"/>
                    <a:pt x="1234045" y="89289"/>
                    <a:pt x="1231419" y="88328"/>
                  </a:cubicBezTo>
                  <a:cubicBezTo>
                    <a:pt x="1228584" y="87260"/>
                    <a:pt x="1225748" y="86726"/>
                    <a:pt x="1222913" y="86405"/>
                  </a:cubicBezTo>
                  <a:cubicBezTo>
                    <a:pt x="1223438" y="83949"/>
                    <a:pt x="1223753" y="81385"/>
                    <a:pt x="1223963" y="78822"/>
                  </a:cubicBezTo>
                  <a:cubicBezTo>
                    <a:pt x="1220917" y="80638"/>
                    <a:pt x="1217767" y="82347"/>
                    <a:pt x="1214721" y="84269"/>
                  </a:cubicBezTo>
                  <a:cubicBezTo>
                    <a:pt x="1213356" y="66967"/>
                    <a:pt x="1204324" y="48490"/>
                    <a:pt x="1196762" y="35780"/>
                  </a:cubicBezTo>
                  <a:cubicBezTo>
                    <a:pt x="1191721" y="27342"/>
                    <a:pt x="1185735" y="19546"/>
                    <a:pt x="1179434" y="12069"/>
                  </a:cubicBezTo>
                  <a:cubicBezTo>
                    <a:pt x="1179434" y="12069"/>
                    <a:pt x="1179434" y="12069"/>
                    <a:pt x="1179434" y="12069"/>
                  </a:cubicBezTo>
                  <a:cubicBezTo>
                    <a:pt x="1171347" y="9826"/>
                    <a:pt x="1163261" y="7797"/>
                    <a:pt x="1155069" y="5874"/>
                  </a:cubicBezTo>
                  <a:cubicBezTo>
                    <a:pt x="1154754" y="5768"/>
                    <a:pt x="1154439" y="5768"/>
                    <a:pt x="1154124" y="5661"/>
                  </a:cubicBezTo>
                  <a:cubicBezTo>
                    <a:pt x="1146562" y="3845"/>
                    <a:pt x="1138896" y="2243"/>
                    <a:pt x="1131229" y="748"/>
                  </a:cubicBezTo>
                  <a:cubicBezTo>
                    <a:pt x="1130284" y="534"/>
                    <a:pt x="1129339" y="320"/>
                    <a:pt x="1128393" y="214"/>
                  </a:cubicBezTo>
                  <a:cubicBezTo>
                    <a:pt x="1128078" y="107"/>
                    <a:pt x="1127763" y="107"/>
                    <a:pt x="1127448" y="0"/>
                  </a:cubicBezTo>
                  <a:cubicBezTo>
                    <a:pt x="1128604" y="3845"/>
                    <a:pt x="1130704" y="7476"/>
                    <a:pt x="1133540" y="10467"/>
                  </a:cubicBezTo>
                  <a:cubicBezTo>
                    <a:pt x="1135010" y="12069"/>
                    <a:pt x="1137845" y="13671"/>
                    <a:pt x="1139001" y="15380"/>
                  </a:cubicBezTo>
                  <a:cubicBezTo>
                    <a:pt x="1140366" y="17409"/>
                    <a:pt x="1139211" y="18477"/>
                    <a:pt x="1137950" y="20827"/>
                  </a:cubicBezTo>
                  <a:cubicBezTo>
                    <a:pt x="1135535" y="25527"/>
                    <a:pt x="1133540" y="30119"/>
                    <a:pt x="1135640" y="35459"/>
                  </a:cubicBezTo>
                  <a:cubicBezTo>
                    <a:pt x="1137740" y="40800"/>
                    <a:pt x="1143201" y="44324"/>
                    <a:pt x="1148032" y="46781"/>
                  </a:cubicBezTo>
                  <a:cubicBezTo>
                    <a:pt x="1151183" y="48383"/>
                    <a:pt x="1154649" y="49665"/>
                    <a:pt x="1157800" y="51160"/>
                  </a:cubicBezTo>
                  <a:cubicBezTo>
                    <a:pt x="1158745" y="51587"/>
                    <a:pt x="1161265" y="52548"/>
                    <a:pt x="1162106" y="53403"/>
                  </a:cubicBezTo>
                  <a:cubicBezTo>
                    <a:pt x="1164626" y="53830"/>
                    <a:pt x="1164941" y="54578"/>
                    <a:pt x="1162946" y="55646"/>
                  </a:cubicBezTo>
                  <a:cubicBezTo>
                    <a:pt x="1162736" y="56286"/>
                    <a:pt x="1162631" y="57034"/>
                    <a:pt x="1162421" y="57675"/>
                  </a:cubicBezTo>
                  <a:cubicBezTo>
                    <a:pt x="1158325" y="71346"/>
                    <a:pt x="1175338" y="74016"/>
                    <a:pt x="1182585" y="80638"/>
                  </a:cubicBezTo>
                  <a:cubicBezTo>
                    <a:pt x="1181429" y="84269"/>
                    <a:pt x="1180169" y="88221"/>
                    <a:pt x="1179224" y="92173"/>
                  </a:cubicBezTo>
                  <a:cubicBezTo>
                    <a:pt x="1174708" y="90144"/>
                    <a:pt x="1169562" y="89503"/>
                    <a:pt x="1163996" y="90144"/>
                  </a:cubicBezTo>
                  <a:cubicBezTo>
                    <a:pt x="1159060" y="90678"/>
                    <a:pt x="1154229" y="92280"/>
                    <a:pt x="1149818" y="94523"/>
                  </a:cubicBezTo>
                  <a:cubicBezTo>
                    <a:pt x="1144672" y="97300"/>
                    <a:pt x="1138896" y="103921"/>
                    <a:pt x="1133120" y="104883"/>
                  </a:cubicBezTo>
                  <a:cubicBezTo>
                    <a:pt x="1127974" y="105737"/>
                    <a:pt x="1123983" y="99009"/>
                    <a:pt x="1119677" y="96231"/>
                  </a:cubicBezTo>
                  <a:cubicBezTo>
                    <a:pt x="1115371" y="93454"/>
                    <a:pt x="1110435" y="91852"/>
                    <a:pt x="1105289" y="91425"/>
                  </a:cubicBezTo>
                  <a:cubicBezTo>
                    <a:pt x="1094787" y="90678"/>
                    <a:pt x="1085335" y="95057"/>
                    <a:pt x="1076408" y="100183"/>
                  </a:cubicBezTo>
                  <a:cubicBezTo>
                    <a:pt x="1067586" y="105203"/>
                    <a:pt x="1058764" y="111825"/>
                    <a:pt x="1048262" y="109262"/>
                  </a:cubicBezTo>
                  <a:cubicBezTo>
                    <a:pt x="1035449" y="106164"/>
                    <a:pt x="1024842" y="102853"/>
                    <a:pt x="1011925" y="107446"/>
                  </a:cubicBezTo>
                  <a:cubicBezTo>
                    <a:pt x="1000898" y="111398"/>
                    <a:pt x="991971" y="119301"/>
                    <a:pt x="981154" y="123680"/>
                  </a:cubicBezTo>
                  <a:cubicBezTo>
                    <a:pt x="968341" y="128914"/>
                    <a:pt x="955003" y="121544"/>
                    <a:pt x="942086" y="119835"/>
                  </a:cubicBezTo>
                  <a:cubicBezTo>
                    <a:pt x="930008" y="118233"/>
                    <a:pt x="919086" y="120797"/>
                    <a:pt x="908794" y="127419"/>
                  </a:cubicBezTo>
                  <a:cubicBezTo>
                    <a:pt x="899867" y="133186"/>
                    <a:pt x="892830" y="141731"/>
                    <a:pt x="883589" y="146857"/>
                  </a:cubicBezTo>
                  <a:cubicBezTo>
                    <a:pt x="872771" y="152838"/>
                    <a:pt x="861219" y="144721"/>
                    <a:pt x="849562" y="146216"/>
                  </a:cubicBezTo>
                  <a:cubicBezTo>
                    <a:pt x="839375" y="147605"/>
                    <a:pt x="831498" y="153800"/>
                    <a:pt x="825197" y="161596"/>
                  </a:cubicBezTo>
                  <a:cubicBezTo>
                    <a:pt x="818791" y="169500"/>
                    <a:pt x="813854" y="180394"/>
                    <a:pt x="805243" y="186055"/>
                  </a:cubicBezTo>
                  <a:cubicBezTo>
                    <a:pt x="796421" y="191929"/>
                    <a:pt x="784238" y="190327"/>
                    <a:pt x="774261" y="190113"/>
                  </a:cubicBezTo>
                  <a:cubicBezTo>
                    <a:pt x="763234" y="189899"/>
                    <a:pt x="751577" y="189899"/>
                    <a:pt x="741180" y="194278"/>
                  </a:cubicBezTo>
                  <a:cubicBezTo>
                    <a:pt x="729102" y="199405"/>
                    <a:pt x="724901" y="209338"/>
                    <a:pt x="716814" y="218844"/>
                  </a:cubicBezTo>
                  <a:cubicBezTo>
                    <a:pt x="708413" y="228777"/>
                    <a:pt x="692765" y="221834"/>
                    <a:pt x="681737" y="221087"/>
                  </a:cubicBezTo>
                  <a:cubicBezTo>
                    <a:pt x="669975" y="220232"/>
                    <a:pt x="659053" y="223223"/>
                    <a:pt x="649496" y="230165"/>
                  </a:cubicBezTo>
                  <a:cubicBezTo>
                    <a:pt x="640464" y="236680"/>
                    <a:pt x="633848" y="245865"/>
                    <a:pt x="625761" y="253342"/>
                  </a:cubicBezTo>
                  <a:cubicBezTo>
                    <a:pt x="616729" y="261566"/>
                    <a:pt x="607907" y="263168"/>
                    <a:pt x="596145" y="263061"/>
                  </a:cubicBezTo>
                  <a:cubicBezTo>
                    <a:pt x="571885" y="262634"/>
                    <a:pt x="550040" y="264663"/>
                    <a:pt x="540484" y="290617"/>
                  </a:cubicBezTo>
                  <a:cubicBezTo>
                    <a:pt x="536598" y="301190"/>
                    <a:pt x="534603" y="311337"/>
                    <a:pt x="521685" y="311444"/>
                  </a:cubicBezTo>
                  <a:cubicBezTo>
                    <a:pt x="510657" y="311444"/>
                    <a:pt x="499735" y="308987"/>
                    <a:pt x="488813" y="311871"/>
                  </a:cubicBezTo>
                  <a:cubicBezTo>
                    <a:pt x="477366" y="314861"/>
                    <a:pt x="470224" y="322872"/>
                    <a:pt x="465708" y="333659"/>
                  </a:cubicBezTo>
                  <a:cubicBezTo>
                    <a:pt x="463608" y="338465"/>
                    <a:pt x="462243" y="344660"/>
                    <a:pt x="458147" y="348292"/>
                  </a:cubicBezTo>
                  <a:cubicBezTo>
                    <a:pt x="454366" y="351602"/>
                    <a:pt x="448905" y="351709"/>
                    <a:pt x="444179" y="351816"/>
                  </a:cubicBezTo>
                  <a:cubicBezTo>
                    <a:pt x="420864" y="352777"/>
                    <a:pt x="399335" y="353525"/>
                    <a:pt x="390198" y="379158"/>
                  </a:cubicBezTo>
                  <a:cubicBezTo>
                    <a:pt x="386312" y="389945"/>
                    <a:pt x="384422" y="400306"/>
                    <a:pt x="373605" y="405966"/>
                  </a:cubicBezTo>
                  <a:cubicBezTo>
                    <a:pt x="364363" y="410879"/>
                    <a:pt x="353756" y="412588"/>
                    <a:pt x="343989" y="416006"/>
                  </a:cubicBezTo>
                  <a:cubicBezTo>
                    <a:pt x="334642" y="419317"/>
                    <a:pt x="325610" y="423909"/>
                    <a:pt x="318889" y="431493"/>
                  </a:cubicBezTo>
                  <a:cubicBezTo>
                    <a:pt x="310277" y="441212"/>
                    <a:pt x="308701" y="454349"/>
                    <a:pt x="302085" y="465136"/>
                  </a:cubicBezTo>
                  <a:cubicBezTo>
                    <a:pt x="291688" y="481904"/>
                    <a:pt x="268793" y="486177"/>
                    <a:pt x="253355" y="496857"/>
                  </a:cubicBezTo>
                  <a:cubicBezTo>
                    <a:pt x="245794" y="502091"/>
                    <a:pt x="239072" y="509353"/>
                    <a:pt x="236132" y="518325"/>
                  </a:cubicBezTo>
                  <a:cubicBezTo>
                    <a:pt x="232666" y="528792"/>
                    <a:pt x="237182" y="545133"/>
                    <a:pt x="224684" y="549405"/>
                  </a:cubicBezTo>
                  <a:cubicBezTo>
                    <a:pt x="214182" y="553037"/>
                    <a:pt x="204310" y="554425"/>
                    <a:pt x="195908" y="562436"/>
                  </a:cubicBezTo>
                  <a:cubicBezTo>
                    <a:pt x="188557" y="569378"/>
                    <a:pt x="184041" y="578563"/>
                    <a:pt x="179945" y="587748"/>
                  </a:cubicBezTo>
                  <a:cubicBezTo>
                    <a:pt x="175954" y="596613"/>
                    <a:pt x="172279" y="607080"/>
                    <a:pt x="164822" y="613595"/>
                  </a:cubicBezTo>
                  <a:cubicBezTo>
                    <a:pt x="155475" y="621819"/>
                    <a:pt x="141297" y="620644"/>
                    <a:pt x="131635" y="629082"/>
                  </a:cubicBezTo>
                  <a:cubicBezTo>
                    <a:pt x="129640" y="630791"/>
                    <a:pt x="128065" y="632713"/>
                    <a:pt x="126699" y="634636"/>
                  </a:cubicBezTo>
                  <a:cubicBezTo>
                    <a:pt x="121133" y="642860"/>
                    <a:pt x="113467" y="649268"/>
                    <a:pt x="104015" y="651511"/>
                  </a:cubicBezTo>
                  <a:cubicBezTo>
                    <a:pt x="91832" y="654395"/>
                    <a:pt x="79755" y="657919"/>
                    <a:pt x="69358" y="664114"/>
                  </a:cubicBezTo>
                  <a:cubicBezTo>
                    <a:pt x="67572" y="668600"/>
                    <a:pt x="65577" y="672979"/>
                    <a:pt x="63791" y="677465"/>
                  </a:cubicBezTo>
                  <a:cubicBezTo>
                    <a:pt x="63476" y="678319"/>
                    <a:pt x="63161" y="679280"/>
                    <a:pt x="62741" y="680135"/>
                  </a:cubicBezTo>
                  <a:cubicBezTo>
                    <a:pt x="58540" y="691242"/>
                    <a:pt x="54445" y="702350"/>
                    <a:pt x="50454" y="713565"/>
                  </a:cubicBezTo>
                  <a:cubicBezTo>
                    <a:pt x="50034" y="714740"/>
                    <a:pt x="49614" y="715808"/>
                    <a:pt x="49193" y="716982"/>
                  </a:cubicBezTo>
                  <a:cubicBezTo>
                    <a:pt x="45413" y="727983"/>
                    <a:pt x="41842" y="739091"/>
                    <a:pt x="38481" y="750306"/>
                  </a:cubicBezTo>
                  <a:cubicBezTo>
                    <a:pt x="37851" y="752442"/>
                    <a:pt x="37221" y="754685"/>
                    <a:pt x="36486" y="756821"/>
                  </a:cubicBezTo>
                  <a:cubicBezTo>
                    <a:pt x="33125" y="768035"/>
                    <a:pt x="29975" y="779250"/>
                    <a:pt x="27139" y="790571"/>
                  </a:cubicBezTo>
                  <a:cubicBezTo>
                    <a:pt x="26929" y="791533"/>
                    <a:pt x="26719" y="792387"/>
                    <a:pt x="26509" y="793348"/>
                  </a:cubicBezTo>
                  <a:cubicBezTo>
                    <a:pt x="23778" y="804029"/>
                    <a:pt x="21363" y="814816"/>
                    <a:pt x="19052" y="825603"/>
                  </a:cubicBezTo>
                  <a:cubicBezTo>
                    <a:pt x="18632" y="827633"/>
                    <a:pt x="18212" y="829555"/>
                    <a:pt x="17792" y="831584"/>
                  </a:cubicBezTo>
                  <a:cubicBezTo>
                    <a:pt x="15482" y="842692"/>
                    <a:pt x="13381" y="853800"/>
                    <a:pt x="11596" y="865014"/>
                  </a:cubicBezTo>
                  <a:cubicBezTo>
                    <a:pt x="11176" y="867257"/>
                    <a:pt x="10861" y="869607"/>
                    <a:pt x="10546" y="871850"/>
                  </a:cubicBezTo>
                  <a:cubicBezTo>
                    <a:pt x="8760" y="883385"/>
                    <a:pt x="6975" y="894920"/>
                    <a:pt x="5715" y="906455"/>
                  </a:cubicBezTo>
                  <a:cubicBezTo>
                    <a:pt x="4769" y="914252"/>
                    <a:pt x="4034" y="922048"/>
                    <a:pt x="3299" y="929738"/>
                  </a:cubicBezTo>
                  <a:cubicBezTo>
                    <a:pt x="2879" y="934117"/>
                    <a:pt x="2669" y="938389"/>
                    <a:pt x="2249" y="942769"/>
                  </a:cubicBezTo>
                  <a:cubicBezTo>
                    <a:pt x="2039" y="946079"/>
                    <a:pt x="1724" y="949390"/>
                    <a:pt x="1514" y="952701"/>
                  </a:cubicBezTo>
                  <a:cubicBezTo>
                    <a:pt x="1094" y="958682"/>
                    <a:pt x="884" y="964663"/>
                    <a:pt x="674" y="970645"/>
                  </a:cubicBezTo>
                  <a:cubicBezTo>
                    <a:pt x="569" y="972247"/>
                    <a:pt x="464" y="973849"/>
                    <a:pt x="464" y="975558"/>
                  </a:cubicBezTo>
                  <a:cubicBezTo>
                    <a:pt x="253" y="982500"/>
                    <a:pt x="44" y="989335"/>
                    <a:pt x="44" y="996171"/>
                  </a:cubicBezTo>
                  <a:cubicBezTo>
                    <a:pt x="44" y="996812"/>
                    <a:pt x="44" y="997453"/>
                    <a:pt x="44" y="998094"/>
                  </a:cubicBezTo>
                  <a:cubicBezTo>
                    <a:pt x="-62" y="1005570"/>
                    <a:pt x="44" y="1013046"/>
                    <a:pt x="149" y="1020522"/>
                  </a:cubicBezTo>
                  <a:lnTo>
                    <a:pt x="149" y="1020522"/>
                  </a:lnTo>
                  <a:cubicBezTo>
                    <a:pt x="569" y="1042952"/>
                    <a:pt x="1934" y="1065167"/>
                    <a:pt x="4139" y="1087062"/>
                  </a:cubicBezTo>
                  <a:cubicBezTo>
                    <a:pt x="47828" y="975451"/>
                    <a:pt x="103805" y="868966"/>
                    <a:pt x="171123" y="770278"/>
                  </a:cubicBezTo>
                  <a:cubicBezTo>
                    <a:pt x="324665" y="545026"/>
                    <a:pt x="536808" y="364633"/>
                    <a:pt x="780563" y="248215"/>
                  </a:cubicBezTo>
                  <a:cubicBezTo>
                    <a:pt x="848826" y="215639"/>
                    <a:pt x="919401" y="187870"/>
                    <a:pt x="991551" y="165762"/>
                  </a:cubicBezTo>
                  <a:cubicBezTo>
                    <a:pt x="1009509" y="160315"/>
                    <a:pt x="1027573" y="155081"/>
                    <a:pt x="1045742" y="150168"/>
                  </a:cubicBezTo>
                  <a:cubicBezTo>
                    <a:pt x="1027468" y="159353"/>
                    <a:pt x="1009299" y="169073"/>
                    <a:pt x="991446" y="179112"/>
                  </a:cubicBezTo>
                  <a:cubicBezTo>
                    <a:pt x="1019906" y="170995"/>
                    <a:pt x="1048157" y="162023"/>
                    <a:pt x="1076933" y="154974"/>
                  </a:cubicBezTo>
                  <a:cubicBezTo>
                    <a:pt x="1073257" y="161810"/>
                    <a:pt x="1064435" y="168004"/>
                    <a:pt x="1060445" y="172811"/>
                  </a:cubicBezTo>
                  <a:cubicBezTo>
                    <a:pt x="1057399" y="176549"/>
                    <a:pt x="1054669" y="180821"/>
                    <a:pt x="1053513" y="185627"/>
                  </a:cubicBezTo>
                  <a:cubicBezTo>
                    <a:pt x="1051623" y="193317"/>
                    <a:pt x="1055299" y="198764"/>
                    <a:pt x="1056664" y="205920"/>
                  </a:cubicBezTo>
                  <a:cubicBezTo>
                    <a:pt x="1059920" y="222902"/>
                    <a:pt x="1033979" y="230913"/>
                    <a:pt x="1024632" y="240739"/>
                  </a:cubicBezTo>
                  <a:cubicBezTo>
                    <a:pt x="1013080" y="253021"/>
                    <a:pt x="1014340" y="268935"/>
                    <a:pt x="1016441" y="284529"/>
                  </a:cubicBezTo>
                  <a:cubicBezTo>
                    <a:pt x="1017386" y="292005"/>
                    <a:pt x="1018541" y="299909"/>
                    <a:pt x="1016546" y="307278"/>
                  </a:cubicBezTo>
                  <a:cubicBezTo>
                    <a:pt x="1014130" y="316250"/>
                    <a:pt x="1008144" y="317745"/>
                    <a:pt x="1000687" y="321270"/>
                  </a:cubicBezTo>
                  <a:cubicBezTo>
                    <a:pt x="987035" y="327785"/>
                    <a:pt x="976742" y="339213"/>
                    <a:pt x="970021" y="352884"/>
                  </a:cubicBezTo>
                  <a:cubicBezTo>
                    <a:pt x="962249" y="368798"/>
                    <a:pt x="960569" y="387168"/>
                    <a:pt x="960149" y="404685"/>
                  </a:cubicBezTo>
                  <a:cubicBezTo>
                    <a:pt x="959939" y="413229"/>
                    <a:pt x="961724" y="424016"/>
                    <a:pt x="958994" y="432240"/>
                  </a:cubicBezTo>
                  <a:cubicBezTo>
                    <a:pt x="955948" y="441319"/>
                    <a:pt x="942295" y="443882"/>
                    <a:pt x="934524" y="446979"/>
                  </a:cubicBezTo>
                  <a:cubicBezTo>
                    <a:pt x="921501" y="452106"/>
                    <a:pt x="902912" y="456805"/>
                    <a:pt x="902387" y="474215"/>
                  </a:cubicBezTo>
                  <a:cubicBezTo>
                    <a:pt x="902178" y="482546"/>
                    <a:pt x="906483" y="490236"/>
                    <a:pt x="901442" y="497925"/>
                  </a:cubicBezTo>
                  <a:cubicBezTo>
                    <a:pt x="897557" y="503907"/>
                    <a:pt x="890625" y="508072"/>
                    <a:pt x="884849" y="511917"/>
                  </a:cubicBezTo>
                  <a:cubicBezTo>
                    <a:pt x="883694" y="512664"/>
                    <a:pt x="882538" y="513626"/>
                    <a:pt x="881383" y="514480"/>
                  </a:cubicBezTo>
                  <a:cubicBezTo>
                    <a:pt x="881068" y="514694"/>
                    <a:pt x="880753" y="514907"/>
                    <a:pt x="880333" y="515121"/>
                  </a:cubicBezTo>
                  <a:cubicBezTo>
                    <a:pt x="865105" y="524840"/>
                    <a:pt x="848826" y="534025"/>
                    <a:pt x="834439" y="545026"/>
                  </a:cubicBezTo>
                  <a:cubicBezTo>
                    <a:pt x="820996" y="555173"/>
                    <a:pt x="821941" y="567455"/>
                    <a:pt x="818160" y="582515"/>
                  </a:cubicBezTo>
                  <a:cubicBezTo>
                    <a:pt x="814904" y="595545"/>
                    <a:pt x="804717" y="603449"/>
                    <a:pt x="793585" y="609537"/>
                  </a:cubicBezTo>
                  <a:cubicBezTo>
                    <a:pt x="781928" y="615838"/>
                    <a:pt x="769535" y="620644"/>
                    <a:pt x="758088" y="627587"/>
                  </a:cubicBezTo>
                  <a:cubicBezTo>
                    <a:pt x="745906" y="634849"/>
                    <a:pt x="734983" y="643714"/>
                    <a:pt x="725216" y="654181"/>
                  </a:cubicBezTo>
                  <a:cubicBezTo>
                    <a:pt x="705997" y="674688"/>
                    <a:pt x="693605" y="701603"/>
                    <a:pt x="693815" y="730120"/>
                  </a:cubicBezTo>
                  <a:cubicBezTo>
                    <a:pt x="693920" y="745286"/>
                    <a:pt x="695390" y="759384"/>
                    <a:pt x="686253" y="772307"/>
                  </a:cubicBezTo>
                  <a:cubicBezTo>
                    <a:pt x="679637" y="781706"/>
                    <a:pt x="670710" y="788969"/>
                    <a:pt x="662098" y="796339"/>
                  </a:cubicBezTo>
                  <a:cubicBezTo>
                    <a:pt x="644245" y="811612"/>
                    <a:pt x="626391" y="828060"/>
                    <a:pt x="624606" y="853159"/>
                  </a:cubicBezTo>
                  <a:cubicBezTo>
                    <a:pt x="623451" y="869287"/>
                    <a:pt x="629227" y="884987"/>
                    <a:pt x="628176" y="901007"/>
                  </a:cubicBezTo>
                  <a:cubicBezTo>
                    <a:pt x="627126" y="917135"/>
                    <a:pt x="616309" y="927496"/>
                    <a:pt x="606122" y="938603"/>
                  </a:cubicBezTo>
                  <a:cubicBezTo>
                    <a:pt x="595830" y="949710"/>
                    <a:pt x="587638" y="962420"/>
                    <a:pt x="584068" y="977480"/>
                  </a:cubicBezTo>
                  <a:cubicBezTo>
                    <a:pt x="580182" y="993608"/>
                    <a:pt x="582807" y="1008240"/>
                    <a:pt x="585013" y="1024368"/>
                  </a:cubicBezTo>
                  <a:cubicBezTo>
                    <a:pt x="586168" y="1033125"/>
                    <a:pt x="587113" y="1042631"/>
                    <a:pt x="582387" y="1050428"/>
                  </a:cubicBezTo>
                  <a:cubicBezTo>
                    <a:pt x="578291" y="1057156"/>
                    <a:pt x="572095" y="1061963"/>
                    <a:pt x="568419" y="1069012"/>
                  </a:cubicBezTo>
                  <a:cubicBezTo>
                    <a:pt x="560648" y="1083751"/>
                    <a:pt x="562328" y="1100733"/>
                    <a:pt x="565059" y="1116541"/>
                  </a:cubicBezTo>
                  <a:cubicBezTo>
                    <a:pt x="566844" y="1126580"/>
                    <a:pt x="568735" y="1136513"/>
                    <a:pt x="570205" y="1146553"/>
                  </a:cubicBezTo>
                  <a:cubicBezTo>
                    <a:pt x="572305" y="1161719"/>
                    <a:pt x="564008" y="1176458"/>
                    <a:pt x="550146" y="1182546"/>
                  </a:cubicBezTo>
                  <a:lnTo>
                    <a:pt x="549936" y="1182652"/>
                  </a:lnTo>
                  <a:cubicBezTo>
                    <a:pt x="535863" y="1188847"/>
                    <a:pt x="522420" y="1195790"/>
                    <a:pt x="510868" y="1206150"/>
                  </a:cubicBezTo>
                  <a:cubicBezTo>
                    <a:pt x="499630" y="1216189"/>
                    <a:pt x="490388" y="1227938"/>
                    <a:pt x="483352" y="1241395"/>
                  </a:cubicBezTo>
                  <a:cubicBezTo>
                    <a:pt x="475580" y="1256028"/>
                    <a:pt x="472640" y="1271621"/>
                    <a:pt x="468754" y="1287642"/>
                  </a:cubicBezTo>
                  <a:cubicBezTo>
                    <a:pt x="464868" y="1303983"/>
                    <a:pt x="458987" y="1317013"/>
                    <a:pt x="445229" y="1326839"/>
                  </a:cubicBezTo>
                  <a:cubicBezTo>
                    <a:pt x="434202" y="1334636"/>
                    <a:pt x="421915" y="1340724"/>
                    <a:pt x="412778" y="1350977"/>
                  </a:cubicBezTo>
                  <a:cubicBezTo>
                    <a:pt x="402485" y="1362619"/>
                    <a:pt x="400595" y="1377679"/>
                    <a:pt x="400385" y="1392845"/>
                  </a:cubicBezTo>
                  <a:cubicBezTo>
                    <a:pt x="400175" y="1409293"/>
                    <a:pt x="401015" y="1426062"/>
                    <a:pt x="386627" y="1436849"/>
                  </a:cubicBezTo>
                  <a:cubicBezTo>
                    <a:pt x="374655" y="1445927"/>
                    <a:pt x="359637" y="1449879"/>
                    <a:pt x="347349" y="1458744"/>
                  </a:cubicBezTo>
                  <a:cubicBezTo>
                    <a:pt x="335377" y="1467395"/>
                    <a:pt x="325505" y="1479143"/>
                    <a:pt x="318994" y="1492494"/>
                  </a:cubicBezTo>
                  <a:cubicBezTo>
                    <a:pt x="315213" y="1500184"/>
                    <a:pt x="312902" y="1508515"/>
                    <a:pt x="311852" y="1517060"/>
                  </a:cubicBezTo>
                  <a:cubicBezTo>
                    <a:pt x="310802" y="1525924"/>
                    <a:pt x="312377" y="1534682"/>
                    <a:pt x="312062" y="1543547"/>
                  </a:cubicBezTo>
                  <a:cubicBezTo>
                    <a:pt x="311327" y="1562986"/>
                    <a:pt x="294208" y="1565976"/>
                    <a:pt x="281081" y="1575482"/>
                  </a:cubicBezTo>
                  <a:cubicBezTo>
                    <a:pt x="269108" y="1584026"/>
                    <a:pt x="266168" y="1595668"/>
                    <a:pt x="265013" y="1608591"/>
                  </a:cubicBezTo>
                  <a:cubicBezTo>
                    <a:pt x="278350" y="1621408"/>
                    <a:pt x="292003" y="1633904"/>
                    <a:pt x="306181" y="1645867"/>
                  </a:cubicBezTo>
                  <a:cubicBezTo>
                    <a:pt x="306286" y="1645973"/>
                    <a:pt x="306391" y="1646080"/>
                    <a:pt x="306496" y="1646187"/>
                  </a:cubicBezTo>
                  <a:cubicBezTo>
                    <a:pt x="314793" y="1653236"/>
                    <a:pt x="323194" y="1660071"/>
                    <a:pt x="331701" y="1666907"/>
                  </a:cubicBezTo>
                  <a:cubicBezTo>
                    <a:pt x="334222" y="1668936"/>
                    <a:pt x="336847" y="1670752"/>
                    <a:pt x="338632" y="1673636"/>
                  </a:cubicBezTo>
                  <a:cubicBezTo>
                    <a:pt x="342623" y="1680364"/>
                    <a:pt x="349030" y="1684423"/>
                    <a:pt x="356486" y="1686345"/>
                  </a:cubicBezTo>
                  <a:cubicBezTo>
                    <a:pt x="357641" y="1686665"/>
                    <a:pt x="358482" y="1687306"/>
                    <a:pt x="359322" y="1687948"/>
                  </a:cubicBezTo>
                  <a:cubicBezTo>
                    <a:pt x="367934" y="1694249"/>
                    <a:pt x="376650" y="1700444"/>
                    <a:pt x="385367" y="1706425"/>
                  </a:cubicBezTo>
                  <a:cubicBezTo>
                    <a:pt x="386417" y="1707173"/>
                    <a:pt x="387572" y="1707920"/>
                    <a:pt x="388623" y="1708667"/>
                  </a:cubicBezTo>
                  <a:cubicBezTo>
                    <a:pt x="397340" y="1714542"/>
                    <a:pt x="406056" y="1720416"/>
                    <a:pt x="414983" y="1725970"/>
                  </a:cubicBezTo>
                  <a:cubicBezTo>
                    <a:pt x="414983" y="1725970"/>
                    <a:pt x="414983" y="1725970"/>
                    <a:pt x="414983" y="1725970"/>
                  </a:cubicBezTo>
                  <a:cubicBezTo>
                    <a:pt x="546680" y="1581463"/>
                    <a:pt x="664619" y="1424246"/>
                    <a:pt x="767120" y="1256882"/>
                  </a:cubicBezTo>
                  <a:cubicBezTo>
                    <a:pt x="904698" y="1032057"/>
                    <a:pt x="1014760" y="789824"/>
                    <a:pt x="1092791" y="537123"/>
                  </a:cubicBezTo>
                  <a:cubicBezTo>
                    <a:pt x="1114636" y="466631"/>
                    <a:pt x="1133855" y="395393"/>
                    <a:pt x="1150658" y="323513"/>
                  </a:cubicBezTo>
                  <a:cubicBezTo>
                    <a:pt x="1166726" y="254517"/>
                    <a:pt x="1181639" y="184773"/>
                    <a:pt x="1190881" y="114388"/>
                  </a:cubicBezTo>
                  <a:cubicBezTo>
                    <a:pt x="1195397" y="113534"/>
                    <a:pt x="1195082" y="113641"/>
                    <a:pt x="1199598" y="112786"/>
                  </a:cubicBezTo>
                  <a:cubicBezTo>
                    <a:pt x="1230789" y="173452"/>
                    <a:pt x="1261771" y="233583"/>
                    <a:pt x="1285926" y="297559"/>
                  </a:cubicBezTo>
                  <a:cubicBezTo>
                    <a:pt x="1310606" y="363031"/>
                    <a:pt x="1329509" y="430745"/>
                    <a:pt x="1342427" y="499634"/>
                  </a:cubicBezTo>
                  <a:cubicBezTo>
                    <a:pt x="1368157" y="636558"/>
                    <a:pt x="1369523" y="777862"/>
                    <a:pt x="1346943" y="915320"/>
                  </a:cubicBezTo>
                  <a:cubicBezTo>
                    <a:pt x="1298633" y="1209461"/>
                    <a:pt x="1128289" y="1460880"/>
                    <a:pt x="958889" y="1696705"/>
                  </a:cubicBezTo>
                  <a:cubicBezTo>
                    <a:pt x="913835" y="1759400"/>
                    <a:pt x="866470" y="1821667"/>
                    <a:pt x="808813" y="1873040"/>
                  </a:cubicBezTo>
                  <a:cubicBezTo>
                    <a:pt x="808813" y="1873040"/>
                    <a:pt x="808813" y="1873040"/>
                    <a:pt x="808813" y="1873040"/>
                  </a:cubicBezTo>
                  <a:cubicBezTo>
                    <a:pt x="820261" y="1874857"/>
                    <a:pt x="831813" y="1876458"/>
                    <a:pt x="843365" y="1877847"/>
                  </a:cubicBezTo>
                  <a:cubicBezTo>
                    <a:pt x="857123" y="1879555"/>
                    <a:pt x="870881" y="1880838"/>
                    <a:pt x="884534" y="1881905"/>
                  </a:cubicBezTo>
                  <a:cubicBezTo>
                    <a:pt x="888104" y="1882226"/>
                    <a:pt x="891780" y="1882439"/>
                    <a:pt x="895351" y="1882760"/>
                  </a:cubicBezTo>
                  <a:cubicBezTo>
                    <a:pt x="907848" y="1883614"/>
                    <a:pt x="920346" y="1884362"/>
                    <a:pt x="932844" y="1884789"/>
                  </a:cubicBezTo>
                  <a:cubicBezTo>
                    <a:pt x="934104" y="1884789"/>
                    <a:pt x="935469" y="1884896"/>
                    <a:pt x="936729" y="1885003"/>
                  </a:cubicBezTo>
                  <a:cubicBezTo>
                    <a:pt x="942086" y="1885216"/>
                    <a:pt x="947337" y="1885109"/>
                    <a:pt x="952588" y="1885109"/>
                  </a:cubicBezTo>
                  <a:cubicBezTo>
                    <a:pt x="954583" y="1882546"/>
                    <a:pt x="956788" y="1880303"/>
                    <a:pt x="959519" y="1879342"/>
                  </a:cubicBezTo>
                  <a:cubicBezTo>
                    <a:pt x="965085" y="1877420"/>
                    <a:pt x="972332" y="1879983"/>
                    <a:pt x="977793" y="1881051"/>
                  </a:cubicBezTo>
                  <a:cubicBezTo>
                    <a:pt x="985144" y="1882546"/>
                    <a:pt x="992601" y="1884042"/>
                    <a:pt x="1000162" y="1883508"/>
                  </a:cubicBezTo>
                  <a:cubicBezTo>
                    <a:pt x="1006674" y="1883080"/>
                    <a:pt x="1013185" y="1881051"/>
                    <a:pt x="1018541" y="1876992"/>
                  </a:cubicBezTo>
                  <a:cubicBezTo>
                    <a:pt x="1022952" y="1873574"/>
                    <a:pt x="1028308" y="1862360"/>
                    <a:pt x="1033559" y="1861612"/>
                  </a:cubicBezTo>
                  <a:cubicBezTo>
                    <a:pt x="1038705" y="1860971"/>
                    <a:pt x="1048262" y="1869943"/>
                    <a:pt x="1052883" y="1872186"/>
                  </a:cubicBezTo>
                  <a:cubicBezTo>
                    <a:pt x="1060025" y="1875711"/>
                    <a:pt x="1067901" y="1877313"/>
                    <a:pt x="1075883" y="1876458"/>
                  </a:cubicBezTo>
                  <a:cubicBezTo>
                    <a:pt x="1094682" y="1874536"/>
                    <a:pt x="1108964" y="1860651"/>
                    <a:pt x="1121462" y="1847514"/>
                  </a:cubicBezTo>
                  <a:cubicBezTo>
                    <a:pt x="1129549" y="1838970"/>
                    <a:pt x="1151393" y="1816968"/>
                    <a:pt x="1163051" y="1830959"/>
                  </a:cubicBezTo>
                  <a:cubicBezTo>
                    <a:pt x="1167461" y="1836193"/>
                    <a:pt x="1180904" y="1837261"/>
                    <a:pt x="1183110" y="1828930"/>
                  </a:cubicBezTo>
                  <a:cubicBezTo>
                    <a:pt x="1191617" y="1796461"/>
                    <a:pt x="1229109" y="1775634"/>
                    <a:pt x="1259775" y="1791014"/>
                  </a:cubicBezTo>
                  <a:cubicBezTo>
                    <a:pt x="1265656" y="1794005"/>
                    <a:pt x="1276369" y="1791441"/>
                    <a:pt x="1276684" y="1783645"/>
                  </a:cubicBezTo>
                  <a:cubicBezTo>
                    <a:pt x="1278049" y="1752672"/>
                    <a:pt x="1308715" y="1726397"/>
                    <a:pt x="1339066" y="1734835"/>
                  </a:cubicBezTo>
                  <a:cubicBezTo>
                    <a:pt x="1344423" y="1736330"/>
                    <a:pt x="1352929" y="1733233"/>
                    <a:pt x="1353034" y="1726717"/>
                  </a:cubicBezTo>
                  <a:cubicBezTo>
                    <a:pt x="1353454" y="1707386"/>
                    <a:pt x="1359651" y="1689229"/>
                    <a:pt x="1371518" y="1674063"/>
                  </a:cubicBezTo>
                  <a:cubicBezTo>
                    <a:pt x="1383911" y="1658149"/>
                    <a:pt x="1399244" y="1651634"/>
                    <a:pt x="1417307" y="1644691"/>
                  </a:cubicBezTo>
                  <a:cubicBezTo>
                    <a:pt x="1435056" y="1637962"/>
                    <a:pt x="1444718" y="1625039"/>
                    <a:pt x="1448394" y="1606349"/>
                  </a:cubicBezTo>
                  <a:cubicBezTo>
                    <a:pt x="1451545" y="1590007"/>
                    <a:pt x="1451754" y="1573025"/>
                    <a:pt x="1463202" y="1559888"/>
                  </a:cubicBezTo>
                  <a:cubicBezTo>
                    <a:pt x="1482316" y="1537779"/>
                    <a:pt x="1514032" y="1531905"/>
                    <a:pt x="1534932" y="1511826"/>
                  </a:cubicBezTo>
                  <a:cubicBezTo>
                    <a:pt x="1546484" y="1500718"/>
                    <a:pt x="1551735" y="1487474"/>
                    <a:pt x="1554150" y="1471774"/>
                  </a:cubicBezTo>
                  <a:cubicBezTo>
                    <a:pt x="1555516" y="1463016"/>
                    <a:pt x="1555831" y="1453937"/>
                    <a:pt x="1558561" y="1445500"/>
                  </a:cubicBezTo>
                  <a:cubicBezTo>
                    <a:pt x="1562027" y="1434606"/>
                    <a:pt x="1569063" y="1430868"/>
                    <a:pt x="1579040" y="1426916"/>
                  </a:cubicBezTo>
                  <a:cubicBezTo>
                    <a:pt x="1593954" y="1421041"/>
                    <a:pt x="1605191" y="1411536"/>
                    <a:pt x="1610862" y="1396049"/>
                  </a:cubicBezTo>
                  <a:cubicBezTo>
                    <a:pt x="1615903" y="1382165"/>
                    <a:pt x="1616533" y="1366678"/>
                    <a:pt x="1617898" y="1352046"/>
                  </a:cubicBezTo>
                  <a:cubicBezTo>
                    <a:pt x="1619264" y="1337627"/>
                    <a:pt x="1620734" y="1321393"/>
                    <a:pt x="1629766" y="1309431"/>
                  </a:cubicBezTo>
                  <a:cubicBezTo>
                    <a:pt x="1634702" y="1302915"/>
                    <a:pt x="1641843" y="1298643"/>
                    <a:pt x="1647514" y="1292875"/>
                  </a:cubicBezTo>
                  <a:cubicBezTo>
                    <a:pt x="1654551" y="1285719"/>
                    <a:pt x="1658436" y="1277175"/>
                    <a:pt x="1658436" y="1266922"/>
                  </a:cubicBezTo>
                  <a:cubicBezTo>
                    <a:pt x="1658436" y="1256882"/>
                    <a:pt x="1654866" y="1247056"/>
                    <a:pt x="1652660" y="1237443"/>
                  </a:cubicBezTo>
                  <a:cubicBezTo>
                    <a:pt x="1650035" y="1225374"/>
                    <a:pt x="1649510" y="1213092"/>
                    <a:pt x="1650455" y="1200809"/>
                  </a:cubicBezTo>
                  <a:cubicBezTo>
                    <a:pt x="1652240" y="1176778"/>
                    <a:pt x="1659487" y="1153495"/>
                    <a:pt x="1666103" y="1130425"/>
                  </a:cubicBezTo>
                  <a:cubicBezTo>
                    <a:pt x="1666628" y="1128716"/>
                    <a:pt x="1667048" y="1127007"/>
                    <a:pt x="1667573" y="1125298"/>
                  </a:cubicBezTo>
                  <a:cubicBezTo>
                    <a:pt x="1670514" y="1114511"/>
                    <a:pt x="1674505" y="1104044"/>
                    <a:pt x="1679651" y="1094218"/>
                  </a:cubicBezTo>
                  <a:cubicBezTo>
                    <a:pt x="1681436" y="1090800"/>
                    <a:pt x="1683222" y="1087382"/>
                    <a:pt x="1685007" y="1083858"/>
                  </a:cubicBezTo>
                  <a:cubicBezTo>
                    <a:pt x="1709582" y="1034834"/>
                    <a:pt x="1723235" y="975130"/>
                    <a:pt x="1696454" y="923223"/>
                  </a:cubicBezTo>
                  <a:close/>
                </a:path>
              </a:pathLst>
            </a:custGeom>
            <a:solidFill>
              <a:srgbClr val="044732"/>
            </a:solidFill>
            <a:ln w="5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F8E6E61C-9F7E-612D-A782-75FD614D5045}"/>
                </a:ext>
              </a:extLst>
            </p:cNvPr>
            <p:cNvGrpSpPr/>
            <p:nvPr/>
          </p:nvGrpSpPr>
          <p:grpSpPr>
            <a:xfrm>
              <a:off x="4611074" y="4720783"/>
              <a:ext cx="1768864" cy="1714649"/>
              <a:chOff x="4611074" y="4720783"/>
              <a:chExt cx="1768864" cy="1714649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43DEE379-0396-A761-5E62-003BABEC1063}"/>
                  </a:ext>
                </a:extLst>
              </p:cNvPr>
              <p:cNvSpPr/>
              <p:nvPr/>
            </p:nvSpPr>
            <p:spPr>
              <a:xfrm>
                <a:off x="4611074" y="4720783"/>
                <a:ext cx="888253" cy="1714545"/>
              </a:xfrm>
              <a:custGeom>
                <a:avLst/>
                <a:gdLst>
                  <a:gd name="connsiteX0" fmla="*/ 515235 w 888253"/>
                  <a:gd name="connsiteY0" fmla="*/ 0 h 1714545"/>
                  <a:gd name="connsiteX1" fmla="*/ 0 w 888253"/>
                  <a:gd name="connsiteY1" fmla="*/ 1714542 h 1714545"/>
                  <a:gd name="connsiteX2" fmla="*/ 515235 w 888253"/>
                  <a:gd name="connsiteY2" fmla="*/ 0 h 171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8253" h="1714545">
                    <a:moveTo>
                      <a:pt x="515235" y="0"/>
                    </a:moveTo>
                    <a:cubicBezTo>
                      <a:pt x="1259732" y="942448"/>
                      <a:pt x="786610" y="1716465"/>
                      <a:pt x="0" y="1714542"/>
                    </a:cubicBezTo>
                    <a:cubicBezTo>
                      <a:pt x="450437" y="1126580"/>
                      <a:pt x="559029" y="546094"/>
                      <a:pt x="515235" y="0"/>
                    </a:cubicBezTo>
                    <a:close/>
                  </a:path>
                </a:pathLst>
              </a:custGeom>
              <a:solidFill>
                <a:srgbClr val="FF7F6C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" name="Graphic 4">
                <a:extLst>
                  <a:ext uri="{FF2B5EF4-FFF2-40B4-BE49-F238E27FC236}">
                    <a16:creationId xmlns:a16="http://schemas.microsoft.com/office/drawing/2014/main" id="{13C9570D-24BB-D857-9183-0320AE456395}"/>
                  </a:ext>
                </a:extLst>
              </p:cNvPr>
              <p:cNvGrpSpPr/>
              <p:nvPr/>
            </p:nvGrpSpPr>
            <p:grpSpPr>
              <a:xfrm>
                <a:off x="4611074" y="4862941"/>
                <a:ext cx="1767016" cy="1572491"/>
                <a:chOff x="4611074" y="4862941"/>
                <a:chExt cx="1767016" cy="1572491"/>
              </a:xfrm>
              <a:solidFill>
                <a:srgbClr val="FF5653"/>
              </a:solidFill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0FDE570-76FC-B907-955F-1871150EC1DA}"/>
                    </a:ext>
                  </a:extLst>
                </p:cNvPr>
                <p:cNvSpPr/>
                <p:nvPr/>
              </p:nvSpPr>
              <p:spPr>
                <a:xfrm>
                  <a:off x="5134711" y="4924354"/>
                  <a:ext cx="148185" cy="69316"/>
                </a:xfrm>
                <a:custGeom>
                  <a:avLst/>
                  <a:gdLst>
                    <a:gd name="connsiteX0" fmla="*/ 54086 w 148185"/>
                    <a:gd name="connsiteY0" fmla="*/ 51373 h 69316"/>
                    <a:gd name="connsiteX1" fmla="*/ 117519 w 148185"/>
                    <a:gd name="connsiteY1" fmla="*/ 30333 h 69316"/>
                    <a:gd name="connsiteX2" fmla="*/ 148185 w 148185"/>
                    <a:gd name="connsiteY2" fmla="*/ 20400 h 69316"/>
                    <a:gd name="connsiteX3" fmla="*/ 135478 w 148185"/>
                    <a:gd name="connsiteY3" fmla="*/ 0 h 69316"/>
                    <a:gd name="connsiteX4" fmla="*/ 107542 w 148185"/>
                    <a:gd name="connsiteY4" fmla="*/ 9399 h 69316"/>
                    <a:gd name="connsiteX5" fmla="*/ 44319 w 148185"/>
                    <a:gd name="connsiteY5" fmla="*/ 30546 h 69316"/>
                    <a:gd name="connsiteX6" fmla="*/ 420 w 148185"/>
                    <a:gd name="connsiteY6" fmla="*/ 45285 h 69316"/>
                    <a:gd name="connsiteX7" fmla="*/ 0 w 148185"/>
                    <a:gd name="connsiteY7" fmla="*/ 69316 h 69316"/>
                    <a:gd name="connsiteX8" fmla="*/ 54086 w 148185"/>
                    <a:gd name="connsiteY8" fmla="*/ 51373 h 69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185" h="69316">
                      <a:moveTo>
                        <a:pt x="54086" y="51373"/>
                      </a:moveTo>
                      <a:cubicBezTo>
                        <a:pt x="75195" y="44431"/>
                        <a:pt x="96304" y="37382"/>
                        <a:pt x="117519" y="30333"/>
                      </a:cubicBezTo>
                      <a:cubicBezTo>
                        <a:pt x="127391" y="27022"/>
                        <a:pt x="137788" y="23924"/>
                        <a:pt x="148185" y="20400"/>
                      </a:cubicBezTo>
                      <a:cubicBezTo>
                        <a:pt x="144089" y="13564"/>
                        <a:pt x="139783" y="6836"/>
                        <a:pt x="135478" y="0"/>
                      </a:cubicBezTo>
                      <a:cubicBezTo>
                        <a:pt x="126026" y="3097"/>
                        <a:pt x="116679" y="6301"/>
                        <a:pt x="107542" y="9399"/>
                      </a:cubicBezTo>
                      <a:cubicBezTo>
                        <a:pt x="86432" y="16448"/>
                        <a:pt x="65323" y="23497"/>
                        <a:pt x="44319" y="30546"/>
                      </a:cubicBezTo>
                      <a:cubicBezTo>
                        <a:pt x="29721" y="35459"/>
                        <a:pt x="15018" y="40372"/>
                        <a:pt x="420" y="45285"/>
                      </a:cubicBezTo>
                      <a:cubicBezTo>
                        <a:pt x="315" y="53296"/>
                        <a:pt x="210" y="61306"/>
                        <a:pt x="0" y="69316"/>
                      </a:cubicBezTo>
                      <a:cubicBezTo>
                        <a:pt x="17959" y="63335"/>
                        <a:pt x="36022" y="57354"/>
                        <a:pt x="54086" y="5137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F4131C74-31B9-9865-5437-4EEDFE361B42}"/>
                    </a:ext>
                  </a:extLst>
                </p:cNvPr>
                <p:cNvSpPr/>
                <p:nvPr/>
              </p:nvSpPr>
              <p:spPr>
                <a:xfrm>
                  <a:off x="5096378" y="5354565"/>
                  <a:ext cx="385323" cy="86084"/>
                </a:xfrm>
                <a:custGeom>
                  <a:avLst/>
                  <a:gdLst>
                    <a:gd name="connsiteX0" fmla="*/ 190299 w 385323"/>
                    <a:gd name="connsiteY0" fmla="*/ 39304 h 86084"/>
                    <a:gd name="connsiteX1" fmla="*/ 320315 w 385323"/>
                    <a:gd name="connsiteY1" fmla="*/ 67180 h 86084"/>
                    <a:gd name="connsiteX2" fmla="*/ 385324 w 385323"/>
                    <a:gd name="connsiteY2" fmla="*/ 86085 h 86084"/>
                    <a:gd name="connsiteX3" fmla="*/ 380388 w 385323"/>
                    <a:gd name="connsiteY3" fmla="*/ 60559 h 86084"/>
                    <a:gd name="connsiteX4" fmla="*/ 330398 w 385323"/>
                    <a:gd name="connsiteY4" fmla="*/ 46460 h 86084"/>
                    <a:gd name="connsiteX5" fmla="*/ 192925 w 385323"/>
                    <a:gd name="connsiteY5" fmla="*/ 17730 h 86084"/>
                    <a:gd name="connsiteX6" fmla="*/ 57027 w 385323"/>
                    <a:gd name="connsiteY6" fmla="*/ 2991 h 86084"/>
                    <a:gd name="connsiteX7" fmla="*/ 3781 w 385323"/>
                    <a:gd name="connsiteY7" fmla="*/ 0 h 86084"/>
                    <a:gd name="connsiteX8" fmla="*/ 0 w 385323"/>
                    <a:gd name="connsiteY8" fmla="*/ 20934 h 86084"/>
                    <a:gd name="connsiteX9" fmla="*/ 54611 w 385323"/>
                    <a:gd name="connsiteY9" fmla="*/ 23390 h 86084"/>
                    <a:gd name="connsiteX10" fmla="*/ 190299 w 385323"/>
                    <a:gd name="connsiteY10" fmla="*/ 39304 h 86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5323" h="86084">
                      <a:moveTo>
                        <a:pt x="190299" y="39304"/>
                      </a:moveTo>
                      <a:cubicBezTo>
                        <a:pt x="233988" y="46567"/>
                        <a:pt x="277467" y="55859"/>
                        <a:pt x="320315" y="67180"/>
                      </a:cubicBezTo>
                      <a:cubicBezTo>
                        <a:pt x="342160" y="72948"/>
                        <a:pt x="363899" y="79143"/>
                        <a:pt x="385324" y="86085"/>
                      </a:cubicBezTo>
                      <a:cubicBezTo>
                        <a:pt x="383748" y="77647"/>
                        <a:pt x="382173" y="69103"/>
                        <a:pt x="380388" y="60559"/>
                      </a:cubicBezTo>
                      <a:cubicBezTo>
                        <a:pt x="363794" y="55645"/>
                        <a:pt x="347201" y="50839"/>
                        <a:pt x="330398" y="46460"/>
                      </a:cubicBezTo>
                      <a:cubicBezTo>
                        <a:pt x="285028" y="34605"/>
                        <a:pt x="239134" y="25099"/>
                        <a:pt x="192925" y="17730"/>
                      </a:cubicBezTo>
                      <a:cubicBezTo>
                        <a:pt x="147870" y="10681"/>
                        <a:pt x="102501" y="5768"/>
                        <a:pt x="57027" y="2991"/>
                      </a:cubicBezTo>
                      <a:cubicBezTo>
                        <a:pt x="39698" y="1922"/>
                        <a:pt x="21740" y="748"/>
                        <a:pt x="3781" y="0"/>
                      </a:cubicBezTo>
                      <a:cubicBezTo>
                        <a:pt x="2521" y="6942"/>
                        <a:pt x="1261" y="13885"/>
                        <a:pt x="0" y="20934"/>
                      </a:cubicBezTo>
                      <a:cubicBezTo>
                        <a:pt x="18169" y="21468"/>
                        <a:pt x="36442" y="22216"/>
                        <a:pt x="54611" y="23390"/>
                      </a:cubicBezTo>
                      <a:cubicBezTo>
                        <a:pt x="99981" y="26488"/>
                        <a:pt x="145245" y="31828"/>
                        <a:pt x="190299" y="3930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33FDE5B7-3BDE-1E9C-69A4-B41F84BCF2FE}"/>
                    </a:ext>
                  </a:extLst>
                </p:cNvPr>
                <p:cNvSpPr/>
                <p:nvPr/>
              </p:nvSpPr>
              <p:spPr>
                <a:xfrm>
                  <a:off x="5132715" y="4985767"/>
                  <a:ext cx="185257" cy="68355"/>
                </a:xfrm>
                <a:custGeom>
                  <a:avLst/>
                  <a:gdLst>
                    <a:gd name="connsiteX0" fmla="*/ 73410 w 185257"/>
                    <a:gd name="connsiteY0" fmla="*/ 49664 h 68355"/>
                    <a:gd name="connsiteX1" fmla="*/ 135583 w 185257"/>
                    <a:gd name="connsiteY1" fmla="*/ 33857 h 68355"/>
                    <a:gd name="connsiteX2" fmla="*/ 185258 w 185257"/>
                    <a:gd name="connsiteY2" fmla="*/ 19332 h 68355"/>
                    <a:gd name="connsiteX3" fmla="*/ 174440 w 185257"/>
                    <a:gd name="connsiteY3" fmla="*/ 0 h 68355"/>
                    <a:gd name="connsiteX4" fmla="*/ 127286 w 185257"/>
                    <a:gd name="connsiteY4" fmla="*/ 10787 h 68355"/>
                    <a:gd name="connsiteX5" fmla="*/ 62908 w 185257"/>
                    <a:gd name="connsiteY5" fmla="*/ 27662 h 68355"/>
                    <a:gd name="connsiteX6" fmla="*/ 1050 w 185257"/>
                    <a:gd name="connsiteY6" fmla="*/ 44004 h 68355"/>
                    <a:gd name="connsiteX7" fmla="*/ 0 w 185257"/>
                    <a:gd name="connsiteY7" fmla="*/ 68355 h 68355"/>
                    <a:gd name="connsiteX8" fmla="*/ 11342 w 185257"/>
                    <a:gd name="connsiteY8" fmla="*/ 65365 h 68355"/>
                    <a:gd name="connsiteX9" fmla="*/ 73410 w 185257"/>
                    <a:gd name="connsiteY9" fmla="*/ 49664 h 68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5257" h="68355">
                      <a:moveTo>
                        <a:pt x="73410" y="49664"/>
                      </a:moveTo>
                      <a:cubicBezTo>
                        <a:pt x="94099" y="44431"/>
                        <a:pt x="114893" y="39198"/>
                        <a:pt x="135583" y="33857"/>
                      </a:cubicBezTo>
                      <a:cubicBezTo>
                        <a:pt x="150390" y="30012"/>
                        <a:pt x="170450" y="27235"/>
                        <a:pt x="185258" y="19332"/>
                      </a:cubicBezTo>
                      <a:cubicBezTo>
                        <a:pt x="181687" y="12923"/>
                        <a:pt x="178116" y="6515"/>
                        <a:pt x="174440" y="0"/>
                      </a:cubicBezTo>
                      <a:cubicBezTo>
                        <a:pt x="158477" y="1175"/>
                        <a:pt x="141989" y="6942"/>
                        <a:pt x="127286" y="10787"/>
                      </a:cubicBezTo>
                      <a:cubicBezTo>
                        <a:pt x="105861" y="16341"/>
                        <a:pt x="84332" y="22002"/>
                        <a:pt x="62908" y="27662"/>
                      </a:cubicBezTo>
                      <a:lnTo>
                        <a:pt x="1050" y="44004"/>
                      </a:lnTo>
                      <a:cubicBezTo>
                        <a:pt x="735" y="52121"/>
                        <a:pt x="315" y="60238"/>
                        <a:pt x="0" y="68355"/>
                      </a:cubicBezTo>
                      <a:cubicBezTo>
                        <a:pt x="3781" y="67394"/>
                        <a:pt x="7562" y="66326"/>
                        <a:pt x="11342" y="65365"/>
                      </a:cubicBezTo>
                      <a:lnTo>
                        <a:pt x="73410" y="49664"/>
                      </a:ln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13FEB87-6672-B58A-BF3C-E115A8A24337}"/>
                    </a:ext>
                  </a:extLst>
                </p:cNvPr>
                <p:cNvSpPr/>
                <p:nvPr/>
              </p:nvSpPr>
              <p:spPr>
                <a:xfrm>
                  <a:off x="5135131" y="4894555"/>
                  <a:ext cx="130751" cy="64083"/>
                </a:xfrm>
                <a:custGeom>
                  <a:avLst/>
                  <a:gdLst>
                    <a:gd name="connsiteX0" fmla="*/ 98090 w 130751"/>
                    <a:gd name="connsiteY0" fmla="*/ 29906 h 64083"/>
                    <a:gd name="connsiteX1" fmla="*/ 128861 w 130751"/>
                    <a:gd name="connsiteY1" fmla="*/ 23390 h 64083"/>
                    <a:gd name="connsiteX2" fmla="*/ 130752 w 130751"/>
                    <a:gd name="connsiteY2" fmla="*/ 23177 h 64083"/>
                    <a:gd name="connsiteX3" fmla="*/ 116049 w 130751"/>
                    <a:gd name="connsiteY3" fmla="*/ 0 h 64083"/>
                    <a:gd name="connsiteX4" fmla="*/ 95675 w 130751"/>
                    <a:gd name="connsiteY4" fmla="*/ 4806 h 64083"/>
                    <a:gd name="connsiteX5" fmla="*/ 33607 w 130751"/>
                    <a:gd name="connsiteY5" fmla="*/ 23497 h 64083"/>
                    <a:gd name="connsiteX6" fmla="*/ 105 w 130751"/>
                    <a:gd name="connsiteY6" fmla="*/ 36741 h 64083"/>
                    <a:gd name="connsiteX7" fmla="*/ 0 w 130751"/>
                    <a:gd name="connsiteY7" fmla="*/ 64083 h 64083"/>
                    <a:gd name="connsiteX8" fmla="*/ 37808 w 130751"/>
                    <a:gd name="connsiteY8" fmla="*/ 48703 h 64083"/>
                    <a:gd name="connsiteX9" fmla="*/ 98090 w 130751"/>
                    <a:gd name="connsiteY9" fmla="*/ 29906 h 64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751" h="64083">
                      <a:moveTo>
                        <a:pt x="98090" y="29906"/>
                      </a:moveTo>
                      <a:cubicBezTo>
                        <a:pt x="108277" y="27342"/>
                        <a:pt x="118464" y="25099"/>
                        <a:pt x="128861" y="23390"/>
                      </a:cubicBezTo>
                      <a:cubicBezTo>
                        <a:pt x="129492" y="23284"/>
                        <a:pt x="130122" y="23177"/>
                        <a:pt x="130752" y="23177"/>
                      </a:cubicBezTo>
                      <a:cubicBezTo>
                        <a:pt x="125921" y="15487"/>
                        <a:pt x="121090" y="7690"/>
                        <a:pt x="116049" y="0"/>
                      </a:cubicBezTo>
                      <a:cubicBezTo>
                        <a:pt x="108907" y="1602"/>
                        <a:pt x="101976" y="3311"/>
                        <a:pt x="95675" y="4806"/>
                      </a:cubicBezTo>
                      <a:cubicBezTo>
                        <a:pt x="74670" y="9826"/>
                        <a:pt x="53876" y="16235"/>
                        <a:pt x="33607" y="23497"/>
                      </a:cubicBezTo>
                      <a:cubicBezTo>
                        <a:pt x="22265" y="27556"/>
                        <a:pt x="11132" y="32042"/>
                        <a:pt x="105" y="36741"/>
                      </a:cubicBezTo>
                      <a:cubicBezTo>
                        <a:pt x="105" y="45819"/>
                        <a:pt x="0" y="55005"/>
                        <a:pt x="0" y="64083"/>
                      </a:cubicBezTo>
                      <a:cubicBezTo>
                        <a:pt x="12498" y="58636"/>
                        <a:pt x="24995" y="53403"/>
                        <a:pt x="37808" y="48703"/>
                      </a:cubicBezTo>
                      <a:cubicBezTo>
                        <a:pt x="57552" y="41334"/>
                        <a:pt x="77716" y="35032"/>
                        <a:pt x="98090" y="29906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B18EC4D-59E9-90E3-A95F-191FB35B5EDC}"/>
                    </a:ext>
                  </a:extLst>
                </p:cNvPr>
                <p:cNvSpPr/>
                <p:nvPr/>
              </p:nvSpPr>
              <p:spPr>
                <a:xfrm>
                  <a:off x="4611074" y="6263583"/>
                  <a:ext cx="234512" cy="171850"/>
                </a:xfrm>
                <a:custGeom>
                  <a:avLst/>
                  <a:gdLst>
                    <a:gd name="connsiteX0" fmla="*/ 234513 w 234512"/>
                    <a:gd name="connsiteY0" fmla="*/ 147712 h 171850"/>
                    <a:gd name="connsiteX1" fmla="*/ 205317 w 234512"/>
                    <a:gd name="connsiteY1" fmla="*/ 116952 h 171850"/>
                    <a:gd name="connsiteX2" fmla="*/ 141149 w 234512"/>
                    <a:gd name="connsiteY2" fmla="*/ 31828 h 171850"/>
                    <a:gd name="connsiteX3" fmla="*/ 122140 w 234512"/>
                    <a:gd name="connsiteY3" fmla="*/ 0 h 171850"/>
                    <a:gd name="connsiteX4" fmla="*/ 0 w 234512"/>
                    <a:gd name="connsiteY4" fmla="*/ 171849 h 171850"/>
                    <a:gd name="connsiteX5" fmla="*/ 234513 w 234512"/>
                    <a:gd name="connsiteY5" fmla="*/ 147712 h 17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4512" h="171850">
                      <a:moveTo>
                        <a:pt x="234513" y="147712"/>
                      </a:moveTo>
                      <a:cubicBezTo>
                        <a:pt x="224536" y="137778"/>
                        <a:pt x="214664" y="127525"/>
                        <a:pt x="205317" y="116952"/>
                      </a:cubicBezTo>
                      <a:cubicBezTo>
                        <a:pt x="181792" y="90357"/>
                        <a:pt x="160368" y="61733"/>
                        <a:pt x="141149" y="31828"/>
                      </a:cubicBezTo>
                      <a:cubicBezTo>
                        <a:pt x="134428" y="21468"/>
                        <a:pt x="128231" y="10787"/>
                        <a:pt x="122140" y="0"/>
                      </a:cubicBezTo>
                      <a:cubicBezTo>
                        <a:pt x="84542" y="57140"/>
                        <a:pt x="44004" y="114495"/>
                        <a:pt x="0" y="171849"/>
                      </a:cubicBezTo>
                      <a:cubicBezTo>
                        <a:pt x="81917" y="171956"/>
                        <a:pt x="160473" y="163625"/>
                        <a:pt x="234513" y="147712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D0815EB-FA79-E4D8-CD84-3CE24C788E64}"/>
                    </a:ext>
                  </a:extLst>
                </p:cNvPr>
                <p:cNvSpPr/>
                <p:nvPr/>
              </p:nvSpPr>
              <p:spPr>
                <a:xfrm>
                  <a:off x="4779108" y="6170341"/>
                  <a:ext cx="224955" cy="203571"/>
                </a:xfrm>
                <a:custGeom>
                  <a:avLst/>
                  <a:gdLst>
                    <a:gd name="connsiteX0" fmla="*/ 186833 w 224955"/>
                    <a:gd name="connsiteY0" fmla="*/ 162131 h 203571"/>
                    <a:gd name="connsiteX1" fmla="*/ 12708 w 224955"/>
                    <a:gd name="connsiteY1" fmla="*/ 0 h 203571"/>
                    <a:gd name="connsiteX2" fmla="*/ 0 w 224955"/>
                    <a:gd name="connsiteY2" fmla="*/ 20827 h 203571"/>
                    <a:gd name="connsiteX3" fmla="*/ 67634 w 224955"/>
                    <a:gd name="connsiteY3" fmla="*/ 89930 h 203571"/>
                    <a:gd name="connsiteX4" fmla="*/ 196285 w 224955"/>
                    <a:gd name="connsiteY4" fmla="*/ 203571 h 203571"/>
                    <a:gd name="connsiteX5" fmla="*/ 224956 w 224955"/>
                    <a:gd name="connsiteY5" fmla="*/ 192463 h 203571"/>
                    <a:gd name="connsiteX6" fmla="*/ 186833 w 224955"/>
                    <a:gd name="connsiteY6" fmla="*/ 162131 h 203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955" h="203571">
                      <a:moveTo>
                        <a:pt x="186833" y="162131"/>
                      </a:moveTo>
                      <a:cubicBezTo>
                        <a:pt x="125290" y="112145"/>
                        <a:pt x="67109" y="57996"/>
                        <a:pt x="12708" y="0"/>
                      </a:cubicBezTo>
                      <a:cubicBezTo>
                        <a:pt x="8507" y="6943"/>
                        <a:pt x="4201" y="13885"/>
                        <a:pt x="0" y="20827"/>
                      </a:cubicBezTo>
                      <a:cubicBezTo>
                        <a:pt x="21949" y="44431"/>
                        <a:pt x="44319" y="67608"/>
                        <a:pt x="67634" y="89930"/>
                      </a:cubicBezTo>
                      <a:cubicBezTo>
                        <a:pt x="108382" y="129128"/>
                        <a:pt x="151126" y="168432"/>
                        <a:pt x="196285" y="203571"/>
                      </a:cubicBezTo>
                      <a:cubicBezTo>
                        <a:pt x="205947" y="200046"/>
                        <a:pt x="215504" y="196308"/>
                        <a:pt x="224956" y="192463"/>
                      </a:cubicBezTo>
                      <a:cubicBezTo>
                        <a:pt x="212038" y="182530"/>
                        <a:pt x="199331" y="172277"/>
                        <a:pt x="186833" y="162131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49F74B6-A1B0-1B5E-F837-83C40FBFF41E}"/>
                    </a:ext>
                  </a:extLst>
                </p:cNvPr>
                <p:cNvSpPr/>
                <p:nvPr/>
              </p:nvSpPr>
              <p:spPr>
                <a:xfrm>
                  <a:off x="5134816" y="4862941"/>
                  <a:ext cx="109432" cy="57568"/>
                </a:xfrm>
                <a:custGeom>
                  <a:avLst/>
                  <a:gdLst>
                    <a:gd name="connsiteX0" fmla="*/ 315 w 109432"/>
                    <a:gd name="connsiteY0" fmla="*/ 57568 h 57568"/>
                    <a:gd name="connsiteX1" fmla="*/ 34027 w 109432"/>
                    <a:gd name="connsiteY1" fmla="*/ 43790 h 57568"/>
                    <a:gd name="connsiteX2" fmla="*/ 79921 w 109432"/>
                    <a:gd name="connsiteY2" fmla="*/ 28624 h 57568"/>
                    <a:gd name="connsiteX3" fmla="*/ 109432 w 109432"/>
                    <a:gd name="connsiteY3" fmla="*/ 20934 h 57568"/>
                    <a:gd name="connsiteX4" fmla="*/ 95464 w 109432"/>
                    <a:gd name="connsiteY4" fmla="*/ 0 h 57568"/>
                    <a:gd name="connsiteX5" fmla="*/ 71940 w 109432"/>
                    <a:gd name="connsiteY5" fmla="*/ 6515 h 57568"/>
                    <a:gd name="connsiteX6" fmla="*/ 20794 w 109432"/>
                    <a:gd name="connsiteY6" fmla="*/ 23924 h 57568"/>
                    <a:gd name="connsiteX7" fmla="*/ 0 w 109432"/>
                    <a:gd name="connsiteY7" fmla="*/ 32575 h 57568"/>
                    <a:gd name="connsiteX8" fmla="*/ 315 w 109432"/>
                    <a:gd name="connsiteY8" fmla="*/ 57568 h 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432" h="57568">
                      <a:moveTo>
                        <a:pt x="315" y="57568"/>
                      </a:moveTo>
                      <a:cubicBezTo>
                        <a:pt x="11447" y="52655"/>
                        <a:pt x="22580" y="48062"/>
                        <a:pt x="34027" y="43790"/>
                      </a:cubicBezTo>
                      <a:cubicBezTo>
                        <a:pt x="49150" y="38129"/>
                        <a:pt x="64483" y="33110"/>
                        <a:pt x="79921" y="28624"/>
                      </a:cubicBezTo>
                      <a:cubicBezTo>
                        <a:pt x="88323" y="26167"/>
                        <a:pt x="99666" y="24458"/>
                        <a:pt x="109432" y="20934"/>
                      </a:cubicBezTo>
                      <a:cubicBezTo>
                        <a:pt x="104811" y="13991"/>
                        <a:pt x="100191" y="7049"/>
                        <a:pt x="95464" y="0"/>
                      </a:cubicBezTo>
                      <a:cubicBezTo>
                        <a:pt x="87273" y="1709"/>
                        <a:pt x="79186" y="4379"/>
                        <a:pt x="71940" y="6515"/>
                      </a:cubicBezTo>
                      <a:cubicBezTo>
                        <a:pt x="54611" y="11535"/>
                        <a:pt x="37598" y="17409"/>
                        <a:pt x="20794" y="23924"/>
                      </a:cubicBezTo>
                      <a:cubicBezTo>
                        <a:pt x="13758" y="26701"/>
                        <a:pt x="6827" y="29585"/>
                        <a:pt x="0" y="32575"/>
                      </a:cubicBezTo>
                      <a:cubicBezTo>
                        <a:pt x="105" y="40907"/>
                        <a:pt x="210" y="49237"/>
                        <a:pt x="315" y="57568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E1352ADB-1F46-9FFD-6B4A-C3D1ABC8334F}"/>
                    </a:ext>
                  </a:extLst>
                </p:cNvPr>
                <p:cNvSpPr/>
                <p:nvPr/>
              </p:nvSpPr>
              <p:spPr>
                <a:xfrm>
                  <a:off x="5116017" y="5105068"/>
                  <a:ext cx="325251" cy="177616"/>
                </a:xfrm>
                <a:custGeom>
                  <a:avLst/>
                  <a:gdLst>
                    <a:gd name="connsiteX0" fmla="*/ 294375 w 325251"/>
                    <a:gd name="connsiteY0" fmla="*/ 173024 h 177616"/>
                    <a:gd name="connsiteX1" fmla="*/ 325251 w 325251"/>
                    <a:gd name="connsiteY1" fmla="*/ 177617 h 177616"/>
                    <a:gd name="connsiteX2" fmla="*/ 253942 w 325251"/>
                    <a:gd name="connsiteY2" fmla="*/ 0 h 177616"/>
                    <a:gd name="connsiteX3" fmla="*/ 191874 w 325251"/>
                    <a:gd name="connsiteY3" fmla="*/ 2029 h 177616"/>
                    <a:gd name="connsiteX4" fmla="*/ 36022 w 325251"/>
                    <a:gd name="connsiteY4" fmla="*/ 15380 h 177616"/>
                    <a:gd name="connsiteX5" fmla="*/ 12602 w 325251"/>
                    <a:gd name="connsiteY5" fmla="*/ 18370 h 177616"/>
                    <a:gd name="connsiteX6" fmla="*/ 0 w 325251"/>
                    <a:gd name="connsiteY6" fmla="*/ 144187 h 177616"/>
                    <a:gd name="connsiteX7" fmla="*/ 150390 w 325251"/>
                    <a:gd name="connsiteY7" fmla="*/ 155508 h 177616"/>
                    <a:gd name="connsiteX8" fmla="*/ 294375 w 325251"/>
                    <a:gd name="connsiteY8" fmla="*/ 173024 h 177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5251" h="177616">
                      <a:moveTo>
                        <a:pt x="294375" y="173024"/>
                      </a:moveTo>
                      <a:cubicBezTo>
                        <a:pt x="304667" y="174519"/>
                        <a:pt x="314959" y="176121"/>
                        <a:pt x="325251" y="177617"/>
                      </a:cubicBezTo>
                      <a:cubicBezTo>
                        <a:pt x="306347" y="119728"/>
                        <a:pt x="282823" y="60452"/>
                        <a:pt x="253942" y="0"/>
                      </a:cubicBezTo>
                      <a:cubicBezTo>
                        <a:pt x="233147" y="213"/>
                        <a:pt x="212353" y="1175"/>
                        <a:pt x="191874" y="2029"/>
                      </a:cubicBezTo>
                      <a:cubicBezTo>
                        <a:pt x="139783" y="4165"/>
                        <a:pt x="87693" y="8651"/>
                        <a:pt x="36022" y="15380"/>
                      </a:cubicBezTo>
                      <a:cubicBezTo>
                        <a:pt x="28251" y="16341"/>
                        <a:pt x="20479" y="17409"/>
                        <a:pt x="12602" y="18370"/>
                      </a:cubicBezTo>
                      <a:cubicBezTo>
                        <a:pt x="9557" y="60131"/>
                        <a:pt x="5356" y="102106"/>
                        <a:pt x="0" y="144187"/>
                      </a:cubicBezTo>
                      <a:cubicBezTo>
                        <a:pt x="50200" y="147070"/>
                        <a:pt x="100295" y="150488"/>
                        <a:pt x="150390" y="155508"/>
                      </a:cubicBezTo>
                      <a:cubicBezTo>
                        <a:pt x="198490" y="160314"/>
                        <a:pt x="246485" y="166189"/>
                        <a:pt x="294375" y="17302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6C6C37E-0C70-7F50-D6A1-340B0D270A6F}"/>
                    </a:ext>
                  </a:extLst>
                </p:cNvPr>
                <p:cNvSpPr/>
                <p:nvPr/>
              </p:nvSpPr>
              <p:spPr>
                <a:xfrm>
                  <a:off x="5109295" y="5272966"/>
                  <a:ext cx="352977" cy="80958"/>
                </a:xfrm>
                <a:custGeom>
                  <a:avLst/>
                  <a:gdLst>
                    <a:gd name="connsiteX0" fmla="*/ 61228 w 352977"/>
                    <a:gd name="connsiteY0" fmla="*/ 8865 h 80958"/>
                    <a:gd name="connsiteX1" fmla="*/ 3466 w 352977"/>
                    <a:gd name="connsiteY1" fmla="*/ 0 h 80958"/>
                    <a:gd name="connsiteX2" fmla="*/ 0 w 352977"/>
                    <a:gd name="connsiteY2" fmla="*/ 25206 h 80958"/>
                    <a:gd name="connsiteX3" fmla="*/ 52301 w 352977"/>
                    <a:gd name="connsiteY3" fmla="*/ 33537 h 80958"/>
                    <a:gd name="connsiteX4" fmla="*/ 180847 w 352977"/>
                    <a:gd name="connsiteY4" fmla="*/ 53830 h 80958"/>
                    <a:gd name="connsiteX5" fmla="*/ 352977 w 352977"/>
                    <a:gd name="connsiteY5" fmla="*/ 80958 h 80958"/>
                    <a:gd name="connsiteX6" fmla="*/ 345101 w 352977"/>
                    <a:gd name="connsiteY6" fmla="*/ 52762 h 80958"/>
                    <a:gd name="connsiteX7" fmla="*/ 189879 w 352977"/>
                    <a:gd name="connsiteY7" fmla="*/ 28624 h 80958"/>
                    <a:gd name="connsiteX8" fmla="*/ 61228 w 352977"/>
                    <a:gd name="connsiteY8" fmla="*/ 8865 h 80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2977" h="80958">
                      <a:moveTo>
                        <a:pt x="61228" y="8865"/>
                      </a:moveTo>
                      <a:cubicBezTo>
                        <a:pt x="42009" y="5874"/>
                        <a:pt x="22685" y="2884"/>
                        <a:pt x="3466" y="0"/>
                      </a:cubicBezTo>
                      <a:cubicBezTo>
                        <a:pt x="2310" y="8437"/>
                        <a:pt x="1260" y="16768"/>
                        <a:pt x="0" y="25206"/>
                      </a:cubicBezTo>
                      <a:cubicBezTo>
                        <a:pt x="17434" y="28089"/>
                        <a:pt x="34867" y="30866"/>
                        <a:pt x="52301" y="33537"/>
                      </a:cubicBezTo>
                      <a:cubicBezTo>
                        <a:pt x="95149" y="40265"/>
                        <a:pt x="137998" y="47101"/>
                        <a:pt x="180847" y="53830"/>
                      </a:cubicBezTo>
                      <a:cubicBezTo>
                        <a:pt x="238188" y="62908"/>
                        <a:pt x="295635" y="71880"/>
                        <a:pt x="352977" y="80958"/>
                      </a:cubicBezTo>
                      <a:cubicBezTo>
                        <a:pt x="350562" y="71666"/>
                        <a:pt x="347831" y="62160"/>
                        <a:pt x="345101" y="52762"/>
                      </a:cubicBezTo>
                      <a:cubicBezTo>
                        <a:pt x="293325" y="44751"/>
                        <a:pt x="241654" y="36634"/>
                        <a:pt x="189879" y="28624"/>
                      </a:cubicBezTo>
                      <a:cubicBezTo>
                        <a:pt x="147030" y="22108"/>
                        <a:pt x="104181" y="15487"/>
                        <a:pt x="61228" y="8865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826E82A-A50F-2FAA-5DC3-DD599A08FF23}"/>
                    </a:ext>
                  </a:extLst>
                </p:cNvPr>
                <p:cNvSpPr/>
                <p:nvPr/>
              </p:nvSpPr>
              <p:spPr>
                <a:xfrm>
                  <a:off x="4935065" y="5876414"/>
                  <a:ext cx="451171" cy="191287"/>
                </a:xfrm>
                <a:custGeom>
                  <a:avLst/>
                  <a:gdLst>
                    <a:gd name="connsiteX0" fmla="*/ 405383 w 451171"/>
                    <a:gd name="connsiteY0" fmla="*/ 151663 h 191287"/>
                    <a:gd name="connsiteX1" fmla="*/ 336804 w 451171"/>
                    <a:gd name="connsiteY1" fmla="*/ 125389 h 191287"/>
                    <a:gd name="connsiteX2" fmla="*/ 202166 w 451171"/>
                    <a:gd name="connsiteY2" fmla="*/ 73802 h 191287"/>
                    <a:gd name="connsiteX3" fmla="*/ 67424 w 451171"/>
                    <a:gd name="connsiteY3" fmla="*/ 22322 h 191287"/>
                    <a:gd name="connsiteX4" fmla="*/ 8402 w 451171"/>
                    <a:gd name="connsiteY4" fmla="*/ 0 h 191287"/>
                    <a:gd name="connsiteX5" fmla="*/ 0 w 451171"/>
                    <a:gd name="connsiteY5" fmla="*/ 19118 h 191287"/>
                    <a:gd name="connsiteX6" fmla="*/ 53561 w 451171"/>
                    <a:gd name="connsiteY6" fmla="*/ 40372 h 191287"/>
                    <a:gd name="connsiteX7" fmla="*/ 189774 w 451171"/>
                    <a:gd name="connsiteY7" fmla="*/ 93988 h 191287"/>
                    <a:gd name="connsiteX8" fmla="*/ 326091 w 451171"/>
                    <a:gd name="connsiteY8" fmla="*/ 147498 h 191287"/>
                    <a:gd name="connsiteX9" fmla="*/ 394250 w 451171"/>
                    <a:gd name="connsiteY9" fmla="*/ 174306 h 191287"/>
                    <a:gd name="connsiteX10" fmla="*/ 436994 w 451171"/>
                    <a:gd name="connsiteY10" fmla="*/ 191288 h 191287"/>
                    <a:gd name="connsiteX11" fmla="*/ 451172 w 451171"/>
                    <a:gd name="connsiteY11" fmla="*/ 168859 h 191287"/>
                    <a:gd name="connsiteX12" fmla="*/ 405383 w 451171"/>
                    <a:gd name="connsiteY12" fmla="*/ 151663 h 19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1171" h="191287">
                      <a:moveTo>
                        <a:pt x="405383" y="151663"/>
                      </a:moveTo>
                      <a:cubicBezTo>
                        <a:pt x="382593" y="142905"/>
                        <a:pt x="359698" y="134147"/>
                        <a:pt x="336804" y="125389"/>
                      </a:cubicBezTo>
                      <a:cubicBezTo>
                        <a:pt x="291959" y="108194"/>
                        <a:pt x="247010" y="90997"/>
                        <a:pt x="202166" y="73802"/>
                      </a:cubicBezTo>
                      <a:cubicBezTo>
                        <a:pt x="157322" y="56607"/>
                        <a:pt x="112373" y="39411"/>
                        <a:pt x="67424" y="22322"/>
                      </a:cubicBezTo>
                      <a:cubicBezTo>
                        <a:pt x="47785" y="14846"/>
                        <a:pt x="28041" y="7370"/>
                        <a:pt x="8402" y="0"/>
                      </a:cubicBezTo>
                      <a:cubicBezTo>
                        <a:pt x="5671" y="6408"/>
                        <a:pt x="2835" y="12817"/>
                        <a:pt x="0" y="19118"/>
                      </a:cubicBezTo>
                      <a:cubicBezTo>
                        <a:pt x="17854" y="26274"/>
                        <a:pt x="35707" y="33323"/>
                        <a:pt x="53561" y="40372"/>
                      </a:cubicBezTo>
                      <a:cubicBezTo>
                        <a:pt x="98930" y="58315"/>
                        <a:pt x="144404" y="76152"/>
                        <a:pt x="189774" y="93988"/>
                      </a:cubicBezTo>
                      <a:cubicBezTo>
                        <a:pt x="235248" y="111825"/>
                        <a:pt x="280617" y="129662"/>
                        <a:pt x="326091" y="147498"/>
                      </a:cubicBezTo>
                      <a:cubicBezTo>
                        <a:pt x="348776" y="156469"/>
                        <a:pt x="371566" y="165441"/>
                        <a:pt x="394250" y="174306"/>
                      </a:cubicBezTo>
                      <a:cubicBezTo>
                        <a:pt x="408428" y="179859"/>
                        <a:pt x="422711" y="185840"/>
                        <a:pt x="436994" y="191288"/>
                      </a:cubicBezTo>
                      <a:cubicBezTo>
                        <a:pt x="441825" y="183918"/>
                        <a:pt x="446551" y="176442"/>
                        <a:pt x="451172" y="168859"/>
                      </a:cubicBezTo>
                      <a:cubicBezTo>
                        <a:pt x="436154" y="162878"/>
                        <a:pt x="420506" y="157537"/>
                        <a:pt x="405383" y="15166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050FFF28-FD8C-C41C-C97C-1C057EF7AE1A}"/>
                    </a:ext>
                  </a:extLst>
                </p:cNvPr>
                <p:cNvSpPr/>
                <p:nvPr/>
              </p:nvSpPr>
              <p:spPr>
                <a:xfrm>
                  <a:off x="4957645" y="5821196"/>
                  <a:ext cx="467030" cy="177936"/>
                </a:xfrm>
                <a:custGeom>
                  <a:avLst/>
                  <a:gdLst>
                    <a:gd name="connsiteX0" fmla="*/ 443821 w 467030"/>
                    <a:gd name="connsiteY0" fmla="*/ 145895 h 177936"/>
                    <a:gd name="connsiteX1" fmla="*/ 374191 w 467030"/>
                    <a:gd name="connsiteY1" fmla="*/ 122291 h 177936"/>
                    <a:gd name="connsiteX2" fmla="*/ 229787 w 467030"/>
                    <a:gd name="connsiteY2" fmla="*/ 73588 h 177936"/>
                    <a:gd name="connsiteX3" fmla="*/ 85173 w 467030"/>
                    <a:gd name="connsiteY3" fmla="*/ 25099 h 177936"/>
                    <a:gd name="connsiteX4" fmla="*/ 15123 w 467030"/>
                    <a:gd name="connsiteY4" fmla="*/ 2029 h 177936"/>
                    <a:gd name="connsiteX5" fmla="*/ 9032 w 467030"/>
                    <a:gd name="connsiteY5" fmla="*/ 0 h 177936"/>
                    <a:gd name="connsiteX6" fmla="*/ 0 w 467030"/>
                    <a:gd name="connsiteY6" fmla="*/ 22108 h 177936"/>
                    <a:gd name="connsiteX7" fmla="*/ 68999 w 467030"/>
                    <a:gd name="connsiteY7" fmla="*/ 46139 h 177936"/>
                    <a:gd name="connsiteX8" fmla="*/ 215504 w 467030"/>
                    <a:gd name="connsiteY8" fmla="*/ 96231 h 177936"/>
                    <a:gd name="connsiteX9" fmla="*/ 359698 w 467030"/>
                    <a:gd name="connsiteY9" fmla="*/ 145255 h 177936"/>
                    <a:gd name="connsiteX10" fmla="*/ 431848 w 467030"/>
                    <a:gd name="connsiteY10" fmla="*/ 169713 h 177936"/>
                    <a:gd name="connsiteX11" fmla="*/ 454743 w 467030"/>
                    <a:gd name="connsiteY11" fmla="*/ 177937 h 177936"/>
                    <a:gd name="connsiteX12" fmla="*/ 467030 w 467030"/>
                    <a:gd name="connsiteY12" fmla="*/ 153051 h 177936"/>
                    <a:gd name="connsiteX13" fmla="*/ 443821 w 467030"/>
                    <a:gd name="connsiteY13" fmla="*/ 145895 h 17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030" h="177936">
                      <a:moveTo>
                        <a:pt x="443821" y="145895"/>
                      </a:moveTo>
                      <a:cubicBezTo>
                        <a:pt x="420611" y="137992"/>
                        <a:pt x="397401" y="130195"/>
                        <a:pt x="374191" y="122291"/>
                      </a:cubicBezTo>
                      <a:cubicBezTo>
                        <a:pt x="326092" y="105950"/>
                        <a:pt x="277992" y="89716"/>
                        <a:pt x="229787" y="73588"/>
                      </a:cubicBezTo>
                      <a:cubicBezTo>
                        <a:pt x="181582" y="57461"/>
                        <a:pt x="133377" y="41227"/>
                        <a:pt x="85173" y="25099"/>
                      </a:cubicBezTo>
                      <a:cubicBezTo>
                        <a:pt x="61858" y="17302"/>
                        <a:pt x="38438" y="9719"/>
                        <a:pt x="15123" y="2029"/>
                      </a:cubicBezTo>
                      <a:cubicBezTo>
                        <a:pt x="13128" y="1388"/>
                        <a:pt x="11027" y="747"/>
                        <a:pt x="9032" y="0"/>
                      </a:cubicBezTo>
                      <a:cubicBezTo>
                        <a:pt x="6091" y="7369"/>
                        <a:pt x="3046" y="14738"/>
                        <a:pt x="0" y="22108"/>
                      </a:cubicBezTo>
                      <a:cubicBezTo>
                        <a:pt x="23000" y="30118"/>
                        <a:pt x="45999" y="38236"/>
                        <a:pt x="68999" y="46139"/>
                      </a:cubicBezTo>
                      <a:cubicBezTo>
                        <a:pt x="117834" y="62801"/>
                        <a:pt x="166669" y="79569"/>
                        <a:pt x="215504" y="96231"/>
                      </a:cubicBezTo>
                      <a:cubicBezTo>
                        <a:pt x="263499" y="112679"/>
                        <a:pt x="311599" y="128913"/>
                        <a:pt x="359698" y="145255"/>
                      </a:cubicBezTo>
                      <a:cubicBezTo>
                        <a:pt x="383748" y="153372"/>
                        <a:pt x="407798" y="161595"/>
                        <a:pt x="431848" y="169713"/>
                      </a:cubicBezTo>
                      <a:cubicBezTo>
                        <a:pt x="439305" y="172276"/>
                        <a:pt x="446971" y="175160"/>
                        <a:pt x="454743" y="177937"/>
                      </a:cubicBezTo>
                      <a:cubicBezTo>
                        <a:pt x="458944" y="169713"/>
                        <a:pt x="463039" y="161382"/>
                        <a:pt x="467030" y="153051"/>
                      </a:cubicBezTo>
                      <a:cubicBezTo>
                        <a:pt x="458944" y="150595"/>
                        <a:pt x="451067" y="148352"/>
                        <a:pt x="443821" y="145895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324A037-4394-3061-2EA6-64C89679E8DE}"/>
                    </a:ext>
                  </a:extLst>
                </p:cNvPr>
                <p:cNvSpPr/>
                <p:nvPr/>
              </p:nvSpPr>
              <p:spPr>
                <a:xfrm>
                  <a:off x="5082830" y="5421745"/>
                  <a:ext cx="415569" cy="163945"/>
                </a:xfrm>
                <a:custGeom>
                  <a:avLst/>
                  <a:gdLst>
                    <a:gd name="connsiteX0" fmla="*/ 252261 w 415569"/>
                    <a:gd name="connsiteY0" fmla="*/ 72413 h 163945"/>
                    <a:gd name="connsiteX1" fmla="*/ 104601 w 415569"/>
                    <a:gd name="connsiteY1" fmla="*/ 25954 h 163945"/>
                    <a:gd name="connsiteX2" fmla="*/ 29091 w 415569"/>
                    <a:gd name="connsiteY2" fmla="*/ 6408 h 163945"/>
                    <a:gd name="connsiteX3" fmla="*/ 4516 w 415569"/>
                    <a:gd name="connsiteY3" fmla="*/ 0 h 163945"/>
                    <a:gd name="connsiteX4" fmla="*/ 0 w 415569"/>
                    <a:gd name="connsiteY4" fmla="*/ 21788 h 163945"/>
                    <a:gd name="connsiteX5" fmla="*/ 21844 w 415569"/>
                    <a:gd name="connsiteY5" fmla="*/ 26487 h 163945"/>
                    <a:gd name="connsiteX6" fmla="*/ 97040 w 415569"/>
                    <a:gd name="connsiteY6" fmla="*/ 46888 h 163945"/>
                    <a:gd name="connsiteX7" fmla="*/ 241969 w 415569"/>
                    <a:gd name="connsiteY7" fmla="*/ 93561 h 163945"/>
                    <a:gd name="connsiteX8" fmla="*/ 382488 w 415569"/>
                    <a:gd name="connsiteY8" fmla="*/ 148993 h 163945"/>
                    <a:gd name="connsiteX9" fmla="*/ 415569 w 415569"/>
                    <a:gd name="connsiteY9" fmla="*/ 163946 h 163945"/>
                    <a:gd name="connsiteX10" fmla="*/ 413994 w 415569"/>
                    <a:gd name="connsiteY10" fmla="*/ 135749 h 163945"/>
                    <a:gd name="connsiteX11" fmla="*/ 397926 w 415569"/>
                    <a:gd name="connsiteY11" fmla="*/ 128914 h 163945"/>
                    <a:gd name="connsiteX12" fmla="*/ 252261 w 415569"/>
                    <a:gd name="connsiteY12" fmla="*/ 72413 h 163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5569" h="163945">
                      <a:moveTo>
                        <a:pt x="252261" y="72413"/>
                      </a:moveTo>
                      <a:cubicBezTo>
                        <a:pt x="203532" y="55325"/>
                        <a:pt x="154381" y="39625"/>
                        <a:pt x="104601" y="25954"/>
                      </a:cubicBezTo>
                      <a:cubicBezTo>
                        <a:pt x="79501" y="19011"/>
                        <a:pt x="54401" y="12496"/>
                        <a:pt x="29091" y="6408"/>
                      </a:cubicBezTo>
                      <a:cubicBezTo>
                        <a:pt x="21109" y="4486"/>
                        <a:pt x="12917" y="2136"/>
                        <a:pt x="4516" y="0"/>
                      </a:cubicBezTo>
                      <a:cubicBezTo>
                        <a:pt x="3045" y="7263"/>
                        <a:pt x="1575" y="14525"/>
                        <a:pt x="0" y="21788"/>
                      </a:cubicBezTo>
                      <a:cubicBezTo>
                        <a:pt x="7562" y="23283"/>
                        <a:pt x="15018" y="24779"/>
                        <a:pt x="21844" y="26487"/>
                      </a:cubicBezTo>
                      <a:cubicBezTo>
                        <a:pt x="47049" y="32896"/>
                        <a:pt x="72045" y="39731"/>
                        <a:pt x="97040" y="46888"/>
                      </a:cubicBezTo>
                      <a:cubicBezTo>
                        <a:pt x="145770" y="60986"/>
                        <a:pt x="194079" y="76366"/>
                        <a:pt x="241969" y="93561"/>
                      </a:cubicBezTo>
                      <a:cubicBezTo>
                        <a:pt x="289334" y="110543"/>
                        <a:pt x="336278" y="129021"/>
                        <a:pt x="382488" y="148993"/>
                      </a:cubicBezTo>
                      <a:cubicBezTo>
                        <a:pt x="393620" y="153800"/>
                        <a:pt x="404647" y="158819"/>
                        <a:pt x="415569" y="163946"/>
                      </a:cubicBezTo>
                      <a:cubicBezTo>
                        <a:pt x="415150" y="154654"/>
                        <a:pt x="414624" y="145255"/>
                        <a:pt x="413994" y="135749"/>
                      </a:cubicBezTo>
                      <a:cubicBezTo>
                        <a:pt x="408638" y="133506"/>
                        <a:pt x="403282" y="131156"/>
                        <a:pt x="397926" y="128914"/>
                      </a:cubicBezTo>
                      <a:cubicBezTo>
                        <a:pt x="349931" y="108514"/>
                        <a:pt x="301306" y="89610"/>
                        <a:pt x="252261" y="72413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CAEEB995-9BED-5AE1-62B1-28FA2AF299A6}"/>
                    </a:ext>
                  </a:extLst>
                </p:cNvPr>
                <p:cNvSpPr/>
                <p:nvPr/>
              </p:nvSpPr>
              <p:spPr>
                <a:xfrm>
                  <a:off x="5003854" y="5500033"/>
                  <a:ext cx="492970" cy="323726"/>
                </a:xfrm>
                <a:custGeom>
                  <a:avLst/>
                  <a:gdLst>
                    <a:gd name="connsiteX0" fmla="*/ 393620 w 492970"/>
                    <a:gd name="connsiteY0" fmla="*/ 131477 h 323726"/>
                    <a:gd name="connsiteX1" fmla="*/ 152071 w 492970"/>
                    <a:gd name="connsiteY1" fmla="*/ 25526 h 323726"/>
                    <a:gd name="connsiteX2" fmla="*/ 66164 w 492970"/>
                    <a:gd name="connsiteY2" fmla="*/ 0 h 323726"/>
                    <a:gd name="connsiteX3" fmla="*/ 0 w 492970"/>
                    <a:gd name="connsiteY3" fmla="*/ 223543 h 323726"/>
                    <a:gd name="connsiteX4" fmla="*/ 232938 w 492970"/>
                    <a:gd name="connsiteY4" fmla="*/ 273207 h 323726"/>
                    <a:gd name="connsiteX5" fmla="*/ 386899 w 492970"/>
                    <a:gd name="connsiteY5" fmla="*/ 305676 h 323726"/>
                    <a:gd name="connsiteX6" fmla="*/ 463880 w 492970"/>
                    <a:gd name="connsiteY6" fmla="*/ 321910 h 323726"/>
                    <a:gd name="connsiteX7" fmla="*/ 472911 w 492970"/>
                    <a:gd name="connsiteY7" fmla="*/ 323726 h 323726"/>
                    <a:gd name="connsiteX8" fmla="*/ 492971 w 492970"/>
                    <a:gd name="connsiteY8" fmla="*/ 191074 h 323726"/>
                    <a:gd name="connsiteX9" fmla="*/ 393620 w 492970"/>
                    <a:gd name="connsiteY9" fmla="*/ 131477 h 323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2970" h="323726">
                      <a:moveTo>
                        <a:pt x="393620" y="131477"/>
                      </a:moveTo>
                      <a:cubicBezTo>
                        <a:pt x="316325" y="89075"/>
                        <a:pt x="235353" y="53723"/>
                        <a:pt x="152071" y="25526"/>
                      </a:cubicBezTo>
                      <a:cubicBezTo>
                        <a:pt x="123715" y="15914"/>
                        <a:pt x="95045" y="7476"/>
                        <a:pt x="66164" y="0"/>
                      </a:cubicBezTo>
                      <a:cubicBezTo>
                        <a:pt x="48205" y="74123"/>
                        <a:pt x="26360" y="148672"/>
                        <a:pt x="0" y="223543"/>
                      </a:cubicBezTo>
                      <a:cubicBezTo>
                        <a:pt x="77506" y="240952"/>
                        <a:pt x="155327" y="256866"/>
                        <a:pt x="232938" y="273207"/>
                      </a:cubicBezTo>
                      <a:cubicBezTo>
                        <a:pt x="284293" y="283994"/>
                        <a:pt x="335649" y="294889"/>
                        <a:pt x="386899" y="305676"/>
                      </a:cubicBezTo>
                      <a:cubicBezTo>
                        <a:pt x="412524" y="311123"/>
                        <a:pt x="438254" y="316570"/>
                        <a:pt x="463880" y="321910"/>
                      </a:cubicBezTo>
                      <a:cubicBezTo>
                        <a:pt x="466925" y="322551"/>
                        <a:pt x="469971" y="323192"/>
                        <a:pt x="472911" y="323726"/>
                      </a:cubicBezTo>
                      <a:cubicBezTo>
                        <a:pt x="482994" y="281217"/>
                        <a:pt x="489715" y="237000"/>
                        <a:pt x="492971" y="191074"/>
                      </a:cubicBezTo>
                      <a:cubicBezTo>
                        <a:pt x="460519" y="170033"/>
                        <a:pt x="427437" y="150061"/>
                        <a:pt x="393620" y="13147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C4303CE-505A-A57C-2F6A-B60EFAFE52F4}"/>
                    </a:ext>
                  </a:extLst>
                </p:cNvPr>
                <p:cNvSpPr/>
                <p:nvPr/>
              </p:nvSpPr>
              <p:spPr>
                <a:xfrm>
                  <a:off x="5089447" y="5392374"/>
                  <a:ext cx="402967" cy="120475"/>
                </a:xfrm>
                <a:custGeom>
                  <a:avLst/>
                  <a:gdLst>
                    <a:gd name="connsiteX0" fmla="*/ 81602 w 402967"/>
                    <a:gd name="connsiteY0" fmla="*/ 33430 h 120475"/>
                    <a:gd name="connsiteX1" fmla="*/ 214663 w 402967"/>
                    <a:gd name="connsiteY1" fmla="*/ 63549 h 120475"/>
                    <a:gd name="connsiteX2" fmla="*/ 343525 w 402967"/>
                    <a:gd name="connsiteY2" fmla="*/ 100503 h 120475"/>
                    <a:gd name="connsiteX3" fmla="*/ 402967 w 402967"/>
                    <a:gd name="connsiteY3" fmla="*/ 120476 h 120475"/>
                    <a:gd name="connsiteX4" fmla="*/ 400027 w 402967"/>
                    <a:gd name="connsiteY4" fmla="*/ 97299 h 120475"/>
                    <a:gd name="connsiteX5" fmla="*/ 352872 w 402967"/>
                    <a:gd name="connsiteY5" fmla="*/ 81706 h 120475"/>
                    <a:gd name="connsiteX6" fmla="*/ 221490 w 402967"/>
                    <a:gd name="connsiteY6" fmla="*/ 44324 h 120475"/>
                    <a:gd name="connsiteX7" fmla="*/ 88218 w 402967"/>
                    <a:gd name="connsiteY7" fmla="*/ 14739 h 120475"/>
                    <a:gd name="connsiteX8" fmla="*/ 19744 w 402967"/>
                    <a:gd name="connsiteY8" fmla="*/ 2884 h 120475"/>
                    <a:gd name="connsiteX9" fmla="*/ 3675 w 402967"/>
                    <a:gd name="connsiteY9" fmla="*/ 0 h 120475"/>
                    <a:gd name="connsiteX10" fmla="*/ 0 w 402967"/>
                    <a:gd name="connsiteY10" fmla="*/ 18691 h 120475"/>
                    <a:gd name="connsiteX11" fmla="*/ 18064 w 402967"/>
                    <a:gd name="connsiteY11" fmla="*/ 21788 h 120475"/>
                    <a:gd name="connsiteX12" fmla="*/ 81602 w 402967"/>
                    <a:gd name="connsiteY12" fmla="*/ 33430 h 120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2967" h="120475">
                      <a:moveTo>
                        <a:pt x="81602" y="33430"/>
                      </a:moveTo>
                      <a:cubicBezTo>
                        <a:pt x="126236" y="42295"/>
                        <a:pt x="170660" y="52334"/>
                        <a:pt x="214663" y="63549"/>
                      </a:cubicBezTo>
                      <a:cubicBezTo>
                        <a:pt x="257933" y="74657"/>
                        <a:pt x="300991" y="86939"/>
                        <a:pt x="343525" y="100503"/>
                      </a:cubicBezTo>
                      <a:cubicBezTo>
                        <a:pt x="363479" y="106805"/>
                        <a:pt x="383223" y="113534"/>
                        <a:pt x="402967" y="120476"/>
                      </a:cubicBezTo>
                      <a:cubicBezTo>
                        <a:pt x="402127" y="112786"/>
                        <a:pt x="401076" y="105096"/>
                        <a:pt x="400027" y="97299"/>
                      </a:cubicBezTo>
                      <a:cubicBezTo>
                        <a:pt x="384378" y="91959"/>
                        <a:pt x="368730" y="86726"/>
                        <a:pt x="352872" y="81706"/>
                      </a:cubicBezTo>
                      <a:cubicBezTo>
                        <a:pt x="309498" y="67928"/>
                        <a:pt x="265599" y="55538"/>
                        <a:pt x="221490" y="44324"/>
                      </a:cubicBezTo>
                      <a:cubicBezTo>
                        <a:pt x="177381" y="33110"/>
                        <a:pt x="132957" y="23177"/>
                        <a:pt x="88218" y="14739"/>
                      </a:cubicBezTo>
                      <a:cubicBezTo>
                        <a:pt x="65428" y="10467"/>
                        <a:pt x="42639" y="6301"/>
                        <a:pt x="19744" y="2884"/>
                      </a:cubicBezTo>
                      <a:cubicBezTo>
                        <a:pt x="14703" y="2136"/>
                        <a:pt x="9242" y="1068"/>
                        <a:pt x="3675" y="0"/>
                      </a:cubicBezTo>
                      <a:cubicBezTo>
                        <a:pt x="2520" y="6195"/>
                        <a:pt x="1260" y="12496"/>
                        <a:pt x="0" y="18691"/>
                      </a:cubicBezTo>
                      <a:cubicBezTo>
                        <a:pt x="5986" y="19759"/>
                        <a:pt x="12077" y="20827"/>
                        <a:pt x="18064" y="21788"/>
                      </a:cubicBezTo>
                      <a:cubicBezTo>
                        <a:pt x="39383" y="25420"/>
                        <a:pt x="60492" y="29158"/>
                        <a:pt x="81602" y="33430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8CC44C1-4EEE-7D88-2C59-3A08688FDF8C}"/>
                    </a:ext>
                  </a:extLst>
                </p:cNvPr>
                <p:cNvSpPr/>
                <p:nvPr/>
              </p:nvSpPr>
              <p:spPr>
                <a:xfrm>
                  <a:off x="4807464" y="6122173"/>
                  <a:ext cx="249635" cy="229523"/>
                </a:xfrm>
                <a:custGeom>
                  <a:avLst/>
                  <a:gdLst>
                    <a:gd name="connsiteX0" fmla="*/ 80236 w 249635"/>
                    <a:gd name="connsiteY0" fmla="*/ 106057 h 229523"/>
                    <a:gd name="connsiteX1" fmla="*/ 222540 w 249635"/>
                    <a:gd name="connsiteY1" fmla="*/ 229524 h 229523"/>
                    <a:gd name="connsiteX2" fmla="*/ 249636 w 249635"/>
                    <a:gd name="connsiteY2" fmla="*/ 217028 h 229523"/>
                    <a:gd name="connsiteX3" fmla="*/ 205107 w 249635"/>
                    <a:gd name="connsiteY3" fmla="*/ 182423 h 229523"/>
                    <a:gd name="connsiteX4" fmla="*/ 29931 w 249635"/>
                    <a:gd name="connsiteY4" fmla="*/ 19011 h 229523"/>
                    <a:gd name="connsiteX5" fmla="*/ 12602 w 249635"/>
                    <a:gd name="connsiteY5" fmla="*/ 0 h 229523"/>
                    <a:gd name="connsiteX6" fmla="*/ 0 w 249635"/>
                    <a:gd name="connsiteY6" fmla="*/ 21681 h 229523"/>
                    <a:gd name="connsiteX7" fmla="*/ 80236 w 249635"/>
                    <a:gd name="connsiteY7" fmla="*/ 106057 h 229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635" h="229523">
                      <a:moveTo>
                        <a:pt x="80236" y="106057"/>
                      </a:moveTo>
                      <a:cubicBezTo>
                        <a:pt x="125185" y="150168"/>
                        <a:pt x="172760" y="191288"/>
                        <a:pt x="222540" y="229524"/>
                      </a:cubicBezTo>
                      <a:cubicBezTo>
                        <a:pt x="231677" y="225465"/>
                        <a:pt x="240709" y="221300"/>
                        <a:pt x="249636" y="217028"/>
                      </a:cubicBezTo>
                      <a:cubicBezTo>
                        <a:pt x="234618" y="205706"/>
                        <a:pt x="219705" y="194278"/>
                        <a:pt x="205107" y="182423"/>
                      </a:cubicBezTo>
                      <a:cubicBezTo>
                        <a:pt x="142829" y="132225"/>
                        <a:pt x="84857" y="77327"/>
                        <a:pt x="29931" y="19011"/>
                      </a:cubicBezTo>
                      <a:cubicBezTo>
                        <a:pt x="24050" y="12816"/>
                        <a:pt x="18274" y="6408"/>
                        <a:pt x="12602" y="0"/>
                      </a:cubicBezTo>
                      <a:cubicBezTo>
                        <a:pt x="8507" y="7263"/>
                        <a:pt x="4306" y="14418"/>
                        <a:pt x="0" y="21681"/>
                      </a:cubicBezTo>
                      <a:cubicBezTo>
                        <a:pt x="25625" y="50946"/>
                        <a:pt x="52616" y="78928"/>
                        <a:pt x="80236" y="106057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7EA26F7-ACF3-AF38-25FB-46AC7FBAAF3E}"/>
                    </a:ext>
                  </a:extLst>
                </p:cNvPr>
                <p:cNvSpPr/>
                <p:nvPr/>
              </p:nvSpPr>
              <p:spPr>
                <a:xfrm>
                  <a:off x="4838760" y="5972218"/>
                  <a:ext cx="488034" cy="338465"/>
                </a:xfrm>
                <a:custGeom>
                  <a:avLst/>
                  <a:gdLst>
                    <a:gd name="connsiteX0" fmla="*/ 103551 w 488034"/>
                    <a:gd name="connsiteY0" fmla="*/ 208484 h 338465"/>
                    <a:gd name="connsiteX1" fmla="*/ 272321 w 488034"/>
                    <a:gd name="connsiteY1" fmla="*/ 338465 h 338465"/>
                    <a:gd name="connsiteX2" fmla="*/ 488034 w 488034"/>
                    <a:gd name="connsiteY2" fmla="*/ 156897 h 338465"/>
                    <a:gd name="connsiteX3" fmla="*/ 378917 w 488034"/>
                    <a:gd name="connsiteY3" fmla="*/ 116204 h 338465"/>
                    <a:gd name="connsiteX4" fmla="*/ 238084 w 488034"/>
                    <a:gd name="connsiteY4" fmla="*/ 64724 h 338465"/>
                    <a:gd name="connsiteX5" fmla="*/ 60492 w 488034"/>
                    <a:gd name="connsiteY5" fmla="*/ 0 h 338465"/>
                    <a:gd name="connsiteX6" fmla="*/ 0 w 488034"/>
                    <a:gd name="connsiteY6" fmla="*/ 116418 h 338465"/>
                    <a:gd name="connsiteX7" fmla="*/ 11132 w 488034"/>
                    <a:gd name="connsiteY7" fmla="*/ 126778 h 338465"/>
                    <a:gd name="connsiteX8" fmla="*/ 103551 w 488034"/>
                    <a:gd name="connsiteY8" fmla="*/ 208484 h 338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8034" h="338465">
                      <a:moveTo>
                        <a:pt x="103551" y="208484"/>
                      </a:moveTo>
                      <a:cubicBezTo>
                        <a:pt x="157952" y="254303"/>
                        <a:pt x="214349" y="297559"/>
                        <a:pt x="272321" y="338465"/>
                      </a:cubicBezTo>
                      <a:cubicBezTo>
                        <a:pt x="356023" y="290296"/>
                        <a:pt x="428803" y="229204"/>
                        <a:pt x="488034" y="156897"/>
                      </a:cubicBezTo>
                      <a:cubicBezTo>
                        <a:pt x="452853" y="140876"/>
                        <a:pt x="414940" y="129448"/>
                        <a:pt x="378917" y="116204"/>
                      </a:cubicBezTo>
                      <a:cubicBezTo>
                        <a:pt x="331973" y="99009"/>
                        <a:pt x="285028" y="81813"/>
                        <a:pt x="238084" y="64724"/>
                      </a:cubicBezTo>
                      <a:cubicBezTo>
                        <a:pt x="178957" y="43256"/>
                        <a:pt x="119829" y="21254"/>
                        <a:pt x="60492" y="0"/>
                      </a:cubicBezTo>
                      <a:cubicBezTo>
                        <a:pt x="41694" y="38770"/>
                        <a:pt x="21530" y="77541"/>
                        <a:pt x="0" y="116418"/>
                      </a:cubicBezTo>
                      <a:cubicBezTo>
                        <a:pt x="3781" y="119943"/>
                        <a:pt x="7457" y="123360"/>
                        <a:pt x="11132" y="126778"/>
                      </a:cubicBezTo>
                      <a:cubicBezTo>
                        <a:pt x="41274" y="154867"/>
                        <a:pt x="72150" y="181996"/>
                        <a:pt x="103551" y="208484"/>
                      </a:cubicBezTo>
                      <a:close/>
                    </a:path>
                  </a:pathLst>
                </a:custGeom>
                <a:solidFill>
                  <a:srgbClr val="FF5653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" name="Graphic 4">
                <a:extLst>
                  <a:ext uri="{FF2B5EF4-FFF2-40B4-BE49-F238E27FC236}">
                    <a16:creationId xmlns:a16="http://schemas.microsoft.com/office/drawing/2014/main" id="{2F67BF2A-AF12-1CF1-0AB7-4FB71E84D003}"/>
                  </a:ext>
                </a:extLst>
              </p:cNvPr>
              <p:cNvGrpSpPr/>
              <p:nvPr/>
            </p:nvGrpSpPr>
            <p:grpSpPr>
              <a:xfrm>
                <a:off x="4832216" y="5078491"/>
                <a:ext cx="997964" cy="1238145"/>
                <a:chOff x="4832216" y="5078491"/>
                <a:chExt cx="997964" cy="1238145"/>
              </a:xfrm>
              <a:solidFill>
                <a:srgbClr val="201F3F"/>
              </a:solidFill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9CD9BEA8-4DBC-4813-4AE4-8DBAF3860230}"/>
                    </a:ext>
                  </a:extLst>
                </p:cNvPr>
                <p:cNvSpPr/>
                <p:nvPr/>
              </p:nvSpPr>
              <p:spPr>
                <a:xfrm>
                  <a:off x="5175275" y="5320266"/>
                  <a:ext cx="77385" cy="94795"/>
                </a:xfrm>
                <a:custGeom>
                  <a:avLst/>
                  <a:gdLst>
                    <a:gd name="connsiteX0" fmla="*/ 58786 w 77385"/>
                    <a:gd name="connsiteY0" fmla="*/ 335 h 94795"/>
                    <a:gd name="connsiteX1" fmla="*/ 13837 w 77385"/>
                    <a:gd name="connsiteY1" fmla="*/ 24579 h 94795"/>
                    <a:gd name="connsiteX2" fmla="*/ 3125 w 77385"/>
                    <a:gd name="connsiteY2" fmla="*/ 83002 h 94795"/>
                    <a:gd name="connsiteX3" fmla="*/ 7746 w 77385"/>
                    <a:gd name="connsiteY3" fmla="*/ 86099 h 94795"/>
                    <a:gd name="connsiteX4" fmla="*/ 15413 w 77385"/>
                    <a:gd name="connsiteY4" fmla="*/ 92935 h 94795"/>
                    <a:gd name="connsiteX5" fmla="*/ 42193 w 77385"/>
                    <a:gd name="connsiteY5" fmla="*/ 87915 h 94795"/>
                    <a:gd name="connsiteX6" fmla="*/ 72859 w 77385"/>
                    <a:gd name="connsiteY6" fmla="*/ 42950 h 94795"/>
                    <a:gd name="connsiteX7" fmla="*/ 76430 w 77385"/>
                    <a:gd name="connsiteY7" fmla="*/ 16356 h 94795"/>
                    <a:gd name="connsiteX8" fmla="*/ 58786 w 77385"/>
                    <a:gd name="connsiteY8" fmla="*/ 335 h 94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385" h="94795">
                      <a:moveTo>
                        <a:pt x="58786" y="335"/>
                      </a:moveTo>
                      <a:cubicBezTo>
                        <a:pt x="41563" y="-2335"/>
                        <a:pt x="23709" y="11443"/>
                        <a:pt x="13837" y="24579"/>
                      </a:cubicBezTo>
                      <a:cubicBezTo>
                        <a:pt x="1970" y="40280"/>
                        <a:pt x="-4121" y="63991"/>
                        <a:pt x="3125" y="83002"/>
                      </a:cubicBezTo>
                      <a:cubicBezTo>
                        <a:pt x="3755" y="84711"/>
                        <a:pt x="5646" y="85672"/>
                        <a:pt x="7746" y="86099"/>
                      </a:cubicBezTo>
                      <a:cubicBezTo>
                        <a:pt x="9637" y="89090"/>
                        <a:pt x="12472" y="91653"/>
                        <a:pt x="15413" y="92935"/>
                      </a:cubicBezTo>
                      <a:cubicBezTo>
                        <a:pt x="24339" y="96993"/>
                        <a:pt x="34947" y="94003"/>
                        <a:pt x="42193" y="87915"/>
                      </a:cubicBezTo>
                      <a:cubicBezTo>
                        <a:pt x="55846" y="76594"/>
                        <a:pt x="66138" y="59291"/>
                        <a:pt x="72859" y="42950"/>
                      </a:cubicBezTo>
                      <a:cubicBezTo>
                        <a:pt x="76325" y="34512"/>
                        <a:pt x="78846" y="25327"/>
                        <a:pt x="76430" y="16356"/>
                      </a:cubicBezTo>
                      <a:cubicBezTo>
                        <a:pt x="74015" y="8025"/>
                        <a:pt x="67188" y="1616"/>
                        <a:pt x="58786" y="335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EA228D5A-9797-374D-DBF2-DB99BF5C0B39}"/>
                    </a:ext>
                  </a:extLst>
                </p:cNvPr>
                <p:cNvSpPr/>
                <p:nvPr/>
              </p:nvSpPr>
              <p:spPr>
                <a:xfrm>
                  <a:off x="5075584" y="5698082"/>
                  <a:ext cx="64867" cy="101323"/>
                </a:xfrm>
                <a:custGeom>
                  <a:avLst/>
                  <a:gdLst>
                    <a:gd name="connsiteX0" fmla="*/ 28986 w 64867"/>
                    <a:gd name="connsiteY0" fmla="*/ 74 h 101323"/>
                    <a:gd name="connsiteX1" fmla="*/ 14178 w 64867"/>
                    <a:gd name="connsiteY1" fmla="*/ 8405 h 101323"/>
                    <a:gd name="connsiteX2" fmla="*/ 2941 w 64867"/>
                    <a:gd name="connsiteY2" fmla="*/ 28912 h 101323"/>
                    <a:gd name="connsiteX3" fmla="*/ 735 w 64867"/>
                    <a:gd name="connsiteY3" fmla="*/ 57002 h 101323"/>
                    <a:gd name="connsiteX4" fmla="*/ 31191 w 64867"/>
                    <a:gd name="connsiteY4" fmla="*/ 100044 h 101323"/>
                    <a:gd name="connsiteX5" fmla="*/ 54821 w 64867"/>
                    <a:gd name="connsiteY5" fmla="*/ 94597 h 101323"/>
                    <a:gd name="connsiteX6" fmla="*/ 64063 w 64867"/>
                    <a:gd name="connsiteY6" fmla="*/ 71206 h 101323"/>
                    <a:gd name="connsiteX7" fmla="*/ 52406 w 64867"/>
                    <a:gd name="connsiteY7" fmla="*/ 14173 h 101323"/>
                    <a:gd name="connsiteX8" fmla="*/ 28986 w 64867"/>
                    <a:gd name="connsiteY8" fmla="*/ 74 h 101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867" h="101323">
                      <a:moveTo>
                        <a:pt x="28986" y="74"/>
                      </a:moveTo>
                      <a:cubicBezTo>
                        <a:pt x="23630" y="501"/>
                        <a:pt x="17119" y="3705"/>
                        <a:pt x="14178" y="8405"/>
                      </a:cubicBezTo>
                      <a:cubicBezTo>
                        <a:pt x="8822" y="13959"/>
                        <a:pt x="5146" y="21969"/>
                        <a:pt x="2941" y="28912"/>
                      </a:cubicBezTo>
                      <a:cubicBezTo>
                        <a:pt x="0" y="37883"/>
                        <a:pt x="-735" y="47709"/>
                        <a:pt x="735" y="57002"/>
                      </a:cubicBezTo>
                      <a:cubicBezTo>
                        <a:pt x="3466" y="74304"/>
                        <a:pt x="13653" y="94383"/>
                        <a:pt x="31191" y="100044"/>
                      </a:cubicBezTo>
                      <a:cubicBezTo>
                        <a:pt x="39593" y="102821"/>
                        <a:pt x="48625" y="101112"/>
                        <a:pt x="54821" y="94597"/>
                      </a:cubicBezTo>
                      <a:cubicBezTo>
                        <a:pt x="60702" y="88402"/>
                        <a:pt x="62908" y="79430"/>
                        <a:pt x="64063" y="71206"/>
                      </a:cubicBezTo>
                      <a:cubicBezTo>
                        <a:pt x="66793" y="51768"/>
                        <a:pt x="62488" y="31047"/>
                        <a:pt x="52406" y="14173"/>
                      </a:cubicBezTo>
                      <a:cubicBezTo>
                        <a:pt x="47470" y="5842"/>
                        <a:pt x="39068" y="-780"/>
                        <a:pt x="28986" y="74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FD3A8B72-6ED1-5F63-CA0F-D7AEB0EACCC9}"/>
                    </a:ext>
                  </a:extLst>
                </p:cNvPr>
                <p:cNvSpPr/>
                <p:nvPr/>
              </p:nvSpPr>
              <p:spPr>
                <a:xfrm>
                  <a:off x="5009352" y="5978460"/>
                  <a:ext cx="108183" cy="92753"/>
                </a:xfrm>
                <a:custGeom>
                  <a:avLst/>
                  <a:gdLst>
                    <a:gd name="connsiteX0" fmla="*/ 100994 w 108183"/>
                    <a:gd name="connsiteY0" fmla="*/ 5401 h 92753"/>
                    <a:gd name="connsiteX1" fmla="*/ 70013 w 108183"/>
                    <a:gd name="connsiteY1" fmla="*/ 2517 h 92753"/>
                    <a:gd name="connsiteX2" fmla="*/ 11831 w 108183"/>
                    <a:gd name="connsiteY2" fmla="*/ 37015 h 92753"/>
                    <a:gd name="connsiteX3" fmla="*/ 174 w 108183"/>
                    <a:gd name="connsiteY3" fmla="*/ 69911 h 92753"/>
                    <a:gd name="connsiteX4" fmla="*/ 14142 w 108183"/>
                    <a:gd name="connsiteY4" fmla="*/ 87854 h 92753"/>
                    <a:gd name="connsiteX5" fmla="*/ 36721 w 108183"/>
                    <a:gd name="connsiteY5" fmla="*/ 92446 h 92753"/>
                    <a:gd name="connsiteX6" fmla="*/ 67177 w 108183"/>
                    <a:gd name="connsiteY6" fmla="*/ 80271 h 92753"/>
                    <a:gd name="connsiteX7" fmla="*/ 106245 w 108183"/>
                    <a:gd name="connsiteY7" fmla="*/ 32957 h 92753"/>
                    <a:gd name="connsiteX8" fmla="*/ 100994 w 108183"/>
                    <a:gd name="connsiteY8" fmla="*/ 5401 h 92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8183" h="92753">
                      <a:moveTo>
                        <a:pt x="100994" y="5401"/>
                      </a:moveTo>
                      <a:cubicBezTo>
                        <a:pt x="92172" y="-1755"/>
                        <a:pt x="80095" y="-794"/>
                        <a:pt x="70013" y="2517"/>
                      </a:cubicBezTo>
                      <a:cubicBezTo>
                        <a:pt x="49114" y="9459"/>
                        <a:pt x="26009" y="19392"/>
                        <a:pt x="11831" y="37015"/>
                      </a:cubicBezTo>
                      <a:cubicBezTo>
                        <a:pt x="4689" y="45880"/>
                        <a:pt x="-1087" y="58162"/>
                        <a:pt x="174" y="69911"/>
                      </a:cubicBezTo>
                      <a:cubicBezTo>
                        <a:pt x="1119" y="78883"/>
                        <a:pt x="6475" y="85931"/>
                        <a:pt x="14142" y="87854"/>
                      </a:cubicBezTo>
                      <a:cubicBezTo>
                        <a:pt x="20023" y="92553"/>
                        <a:pt x="30105" y="93301"/>
                        <a:pt x="36721" y="92446"/>
                      </a:cubicBezTo>
                      <a:cubicBezTo>
                        <a:pt x="47538" y="91059"/>
                        <a:pt x="57935" y="85931"/>
                        <a:pt x="67177" y="80271"/>
                      </a:cubicBezTo>
                      <a:cubicBezTo>
                        <a:pt x="84191" y="69698"/>
                        <a:pt x="99944" y="52501"/>
                        <a:pt x="106245" y="32957"/>
                      </a:cubicBezTo>
                      <a:cubicBezTo>
                        <a:pt x="109396" y="23558"/>
                        <a:pt x="109396" y="12236"/>
                        <a:pt x="100994" y="5401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CDF8AEFD-172E-F332-AB05-8165B35201A6}"/>
                    </a:ext>
                  </a:extLst>
                </p:cNvPr>
                <p:cNvSpPr/>
                <p:nvPr/>
              </p:nvSpPr>
              <p:spPr>
                <a:xfrm>
                  <a:off x="5179404" y="5078491"/>
                  <a:ext cx="54983" cy="74387"/>
                </a:xfrm>
                <a:custGeom>
                  <a:avLst/>
                  <a:gdLst>
                    <a:gd name="connsiteX0" fmla="*/ 20000 w 54983"/>
                    <a:gd name="connsiteY0" fmla="*/ 74105 h 74387"/>
                    <a:gd name="connsiteX1" fmla="*/ 37854 w 54983"/>
                    <a:gd name="connsiteY1" fmla="*/ 61288 h 74387"/>
                    <a:gd name="connsiteX2" fmla="*/ 49196 w 54983"/>
                    <a:gd name="connsiteY2" fmla="*/ 41102 h 74387"/>
                    <a:gd name="connsiteX3" fmla="*/ 54867 w 54983"/>
                    <a:gd name="connsiteY3" fmla="*/ 18993 h 74387"/>
                    <a:gd name="connsiteX4" fmla="*/ 46045 w 54983"/>
                    <a:gd name="connsiteY4" fmla="*/ 1691 h 74387"/>
                    <a:gd name="connsiteX5" fmla="*/ 16954 w 54983"/>
                    <a:gd name="connsiteY5" fmla="*/ 15896 h 74387"/>
                    <a:gd name="connsiteX6" fmla="*/ 1306 w 54983"/>
                    <a:gd name="connsiteY6" fmla="*/ 47297 h 74387"/>
                    <a:gd name="connsiteX7" fmla="*/ 1621 w 54983"/>
                    <a:gd name="connsiteY7" fmla="*/ 65240 h 74387"/>
                    <a:gd name="connsiteX8" fmla="*/ 20000 w 54983"/>
                    <a:gd name="connsiteY8" fmla="*/ 74105 h 74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983" h="74387">
                      <a:moveTo>
                        <a:pt x="20000" y="74105"/>
                      </a:moveTo>
                      <a:cubicBezTo>
                        <a:pt x="27666" y="72823"/>
                        <a:pt x="33338" y="67269"/>
                        <a:pt x="37854" y="61288"/>
                      </a:cubicBezTo>
                      <a:cubicBezTo>
                        <a:pt x="42475" y="55093"/>
                        <a:pt x="46255" y="48258"/>
                        <a:pt x="49196" y="41102"/>
                      </a:cubicBezTo>
                      <a:cubicBezTo>
                        <a:pt x="52032" y="34160"/>
                        <a:pt x="54237" y="26470"/>
                        <a:pt x="54867" y="18993"/>
                      </a:cubicBezTo>
                      <a:cubicBezTo>
                        <a:pt x="55602" y="11731"/>
                        <a:pt x="52872" y="4681"/>
                        <a:pt x="46045" y="1691"/>
                      </a:cubicBezTo>
                      <a:cubicBezTo>
                        <a:pt x="34073" y="-3649"/>
                        <a:pt x="20945" y="4361"/>
                        <a:pt x="16954" y="15896"/>
                      </a:cubicBezTo>
                      <a:cubicBezTo>
                        <a:pt x="9393" y="24868"/>
                        <a:pt x="4037" y="35762"/>
                        <a:pt x="1306" y="47297"/>
                      </a:cubicBezTo>
                      <a:cubicBezTo>
                        <a:pt x="-59" y="53064"/>
                        <a:pt x="-899" y="59686"/>
                        <a:pt x="1621" y="65240"/>
                      </a:cubicBezTo>
                      <a:cubicBezTo>
                        <a:pt x="4772" y="72289"/>
                        <a:pt x="12543" y="75386"/>
                        <a:pt x="20000" y="74105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7E738C5-F218-0B3E-D18F-A209DF64266B}"/>
                    </a:ext>
                  </a:extLst>
                </p:cNvPr>
                <p:cNvSpPr/>
                <p:nvPr/>
              </p:nvSpPr>
              <p:spPr>
                <a:xfrm>
                  <a:off x="5260563" y="5176535"/>
                  <a:ext cx="55135" cy="50071"/>
                </a:xfrm>
                <a:custGeom>
                  <a:avLst/>
                  <a:gdLst>
                    <a:gd name="connsiteX0" fmla="*/ 21598 w 55135"/>
                    <a:gd name="connsiteY0" fmla="*/ 49970 h 50071"/>
                    <a:gd name="connsiteX1" fmla="*/ 51739 w 55135"/>
                    <a:gd name="connsiteY1" fmla="*/ 34697 h 50071"/>
                    <a:gd name="connsiteX2" fmla="*/ 47853 w 55135"/>
                    <a:gd name="connsiteY2" fmla="*/ 5326 h 50071"/>
                    <a:gd name="connsiteX3" fmla="*/ 29684 w 55135"/>
                    <a:gd name="connsiteY3" fmla="*/ 199 h 50071"/>
                    <a:gd name="connsiteX4" fmla="*/ 16452 w 55135"/>
                    <a:gd name="connsiteY4" fmla="*/ 8423 h 50071"/>
                    <a:gd name="connsiteX5" fmla="*/ 383 w 55135"/>
                    <a:gd name="connsiteY5" fmla="*/ 26046 h 50071"/>
                    <a:gd name="connsiteX6" fmla="*/ 4584 w 55135"/>
                    <a:gd name="connsiteY6" fmla="*/ 41746 h 50071"/>
                    <a:gd name="connsiteX7" fmla="*/ 21598 w 55135"/>
                    <a:gd name="connsiteY7" fmla="*/ 49970 h 50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135" h="50071">
                      <a:moveTo>
                        <a:pt x="21598" y="49970"/>
                      </a:moveTo>
                      <a:cubicBezTo>
                        <a:pt x="33045" y="50932"/>
                        <a:pt x="45753" y="44951"/>
                        <a:pt x="51739" y="34697"/>
                      </a:cubicBezTo>
                      <a:cubicBezTo>
                        <a:pt x="57305" y="25085"/>
                        <a:pt x="56045" y="13016"/>
                        <a:pt x="47853" y="5326"/>
                      </a:cubicBezTo>
                      <a:cubicBezTo>
                        <a:pt x="42917" y="733"/>
                        <a:pt x="36091" y="-548"/>
                        <a:pt x="29684" y="199"/>
                      </a:cubicBezTo>
                      <a:cubicBezTo>
                        <a:pt x="24958" y="840"/>
                        <a:pt x="18867" y="3724"/>
                        <a:pt x="16452" y="8423"/>
                      </a:cubicBezTo>
                      <a:cubicBezTo>
                        <a:pt x="8785" y="11841"/>
                        <a:pt x="2064" y="17715"/>
                        <a:pt x="383" y="26046"/>
                      </a:cubicBezTo>
                      <a:cubicBezTo>
                        <a:pt x="-772" y="31707"/>
                        <a:pt x="698" y="37474"/>
                        <a:pt x="4584" y="41746"/>
                      </a:cubicBezTo>
                      <a:cubicBezTo>
                        <a:pt x="8995" y="46873"/>
                        <a:pt x="15086" y="49436"/>
                        <a:pt x="21598" y="4997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5C4C191-C642-3AF3-163A-556644A431BC}"/>
                    </a:ext>
                  </a:extLst>
                </p:cNvPr>
                <p:cNvSpPr/>
                <p:nvPr/>
              </p:nvSpPr>
              <p:spPr>
                <a:xfrm>
                  <a:off x="5166035" y="5589725"/>
                  <a:ext cx="60418" cy="53749"/>
                </a:xfrm>
                <a:custGeom>
                  <a:avLst/>
                  <a:gdLst>
                    <a:gd name="connsiteX0" fmla="*/ 44502 w 60418"/>
                    <a:gd name="connsiteY0" fmla="*/ 8782 h 53749"/>
                    <a:gd name="connsiteX1" fmla="*/ 23077 w 60418"/>
                    <a:gd name="connsiteY1" fmla="*/ 24 h 53749"/>
                    <a:gd name="connsiteX2" fmla="*/ 3333 w 60418"/>
                    <a:gd name="connsiteY2" fmla="*/ 8889 h 53749"/>
                    <a:gd name="connsiteX3" fmla="*/ 1023 w 60418"/>
                    <a:gd name="connsiteY3" fmla="*/ 27259 h 53749"/>
                    <a:gd name="connsiteX4" fmla="*/ 14256 w 60418"/>
                    <a:gd name="connsiteY4" fmla="*/ 43174 h 53749"/>
                    <a:gd name="connsiteX5" fmla="*/ 37255 w 60418"/>
                    <a:gd name="connsiteY5" fmla="*/ 53747 h 53749"/>
                    <a:gd name="connsiteX6" fmla="*/ 55949 w 60418"/>
                    <a:gd name="connsiteY6" fmla="*/ 46164 h 53749"/>
                    <a:gd name="connsiteX7" fmla="*/ 58785 w 60418"/>
                    <a:gd name="connsiteY7" fmla="*/ 25764 h 53749"/>
                    <a:gd name="connsiteX8" fmla="*/ 44502 w 60418"/>
                    <a:gd name="connsiteY8" fmla="*/ 8782 h 53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418" h="53749">
                      <a:moveTo>
                        <a:pt x="44502" y="8782"/>
                      </a:moveTo>
                      <a:cubicBezTo>
                        <a:pt x="38305" y="3869"/>
                        <a:pt x="31059" y="345"/>
                        <a:pt x="23077" y="24"/>
                      </a:cubicBezTo>
                      <a:cubicBezTo>
                        <a:pt x="15831" y="-296"/>
                        <a:pt x="7534" y="2587"/>
                        <a:pt x="3333" y="8889"/>
                      </a:cubicBezTo>
                      <a:cubicBezTo>
                        <a:pt x="-343" y="14336"/>
                        <a:pt x="-762" y="21065"/>
                        <a:pt x="1023" y="27259"/>
                      </a:cubicBezTo>
                      <a:cubicBezTo>
                        <a:pt x="3123" y="34309"/>
                        <a:pt x="8164" y="39435"/>
                        <a:pt x="14256" y="43174"/>
                      </a:cubicBezTo>
                      <a:cubicBezTo>
                        <a:pt x="19926" y="49795"/>
                        <a:pt x="28538" y="53854"/>
                        <a:pt x="37255" y="53747"/>
                      </a:cubicBezTo>
                      <a:cubicBezTo>
                        <a:pt x="44187" y="53640"/>
                        <a:pt x="51118" y="51290"/>
                        <a:pt x="55949" y="46164"/>
                      </a:cubicBezTo>
                      <a:cubicBezTo>
                        <a:pt x="60990" y="40717"/>
                        <a:pt x="61515" y="32386"/>
                        <a:pt x="58785" y="25764"/>
                      </a:cubicBezTo>
                      <a:cubicBezTo>
                        <a:pt x="55844" y="18715"/>
                        <a:pt x="50173" y="13268"/>
                        <a:pt x="44502" y="8782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98A3E8D4-2006-0721-DCAA-2AD74CACEE6B}"/>
                    </a:ext>
                  </a:extLst>
                </p:cNvPr>
                <p:cNvSpPr/>
                <p:nvPr/>
              </p:nvSpPr>
              <p:spPr>
                <a:xfrm>
                  <a:off x="5255093" y="5462110"/>
                  <a:ext cx="78262" cy="63011"/>
                </a:xfrm>
                <a:custGeom>
                  <a:avLst/>
                  <a:gdLst>
                    <a:gd name="connsiteX0" fmla="*/ 64455 w 78262"/>
                    <a:gd name="connsiteY0" fmla="*/ 1610 h 63011"/>
                    <a:gd name="connsiteX1" fmla="*/ 46497 w 78262"/>
                    <a:gd name="connsiteY1" fmla="*/ 2250 h 63011"/>
                    <a:gd name="connsiteX2" fmla="*/ 9529 w 78262"/>
                    <a:gd name="connsiteY2" fmla="*/ 16242 h 63011"/>
                    <a:gd name="connsiteX3" fmla="*/ 6274 w 78262"/>
                    <a:gd name="connsiteY3" fmla="*/ 54798 h 63011"/>
                    <a:gd name="connsiteX4" fmla="*/ 52798 w 78262"/>
                    <a:gd name="connsiteY4" fmla="*/ 55226 h 63011"/>
                    <a:gd name="connsiteX5" fmla="*/ 78108 w 78262"/>
                    <a:gd name="connsiteY5" fmla="*/ 19767 h 63011"/>
                    <a:gd name="connsiteX6" fmla="*/ 64455 w 78262"/>
                    <a:gd name="connsiteY6" fmla="*/ 1610 h 63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262" h="63011">
                      <a:moveTo>
                        <a:pt x="64455" y="1610"/>
                      </a:moveTo>
                      <a:cubicBezTo>
                        <a:pt x="58364" y="-633"/>
                        <a:pt x="51958" y="-633"/>
                        <a:pt x="46497" y="2250"/>
                      </a:cubicBezTo>
                      <a:cubicBezTo>
                        <a:pt x="32949" y="3212"/>
                        <a:pt x="19611" y="6202"/>
                        <a:pt x="9529" y="16242"/>
                      </a:cubicBezTo>
                      <a:cubicBezTo>
                        <a:pt x="-448" y="26175"/>
                        <a:pt x="-4228" y="43584"/>
                        <a:pt x="6274" y="54798"/>
                      </a:cubicBezTo>
                      <a:cubicBezTo>
                        <a:pt x="18981" y="68256"/>
                        <a:pt x="38620" y="62809"/>
                        <a:pt x="52798" y="55226"/>
                      </a:cubicBezTo>
                      <a:cubicBezTo>
                        <a:pt x="65821" y="48283"/>
                        <a:pt x="79893" y="36428"/>
                        <a:pt x="78108" y="19767"/>
                      </a:cubicBezTo>
                      <a:cubicBezTo>
                        <a:pt x="77268" y="11435"/>
                        <a:pt x="72227" y="4600"/>
                        <a:pt x="64455" y="161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AC8D559A-D8A0-7A33-0203-B01E2E8597B3}"/>
                    </a:ext>
                  </a:extLst>
                </p:cNvPr>
                <p:cNvSpPr/>
                <p:nvPr/>
              </p:nvSpPr>
              <p:spPr>
                <a:xfrm>
                  <a:off x="4936323" y="6159512"/>
                  <a:ext cx="54225" cy="87992"/>
                </a:xfrm>
                <a:custGeom>
                  <a:avLst/>
                  <a:gdLst>
                    <a:gd name="connsiteX0" fmla="*/ 26363 w 54225"/>
                    <a:gd name="connsiteY0" fmla="*/ 256 h 87992"/>
                    <a:gd name="connsiteX1" fmla="*/ 14075 w 54225"/>
                    <a:gd name="connsiteY1" fmla="*/ 13927 h 87992"/>
                    <a:gd name="connsiteX2" fmla="*/ 108 w 54225"/>
                    <a:gd name="connsiteY2" fmla="*/ 54620 h 87992"/>
                    <a:gd name="connsiteX3" fmla="*/ 17646 w 54225"/>
                    <a:gd name="connsiteY3" fmla="*/ 87729 h 87992"/>
                    <a:gd name="connsiteX4" fmla="*/ 49258 w 54225"/>
                    <a:gd name="connsiteY4" fmla="*/ 58571 h 87992"/>
                    <a:gd name="connsiteX5" fmla="*/ 48837 w 54225"/>
                    <a:gd name="connsiteY5" fmla="*/ 10723 h 87992"/>
                    <a:gd name="connsiteX6" fmla="*/ 26363 w 54225"/>
                    <a:gd name="connsiteY6" fmla="*/ 256 h 87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225" h="87992">
                      <a:moveTo>
                        <a:pt x="26363" y="256"/>
                      </a:moveTo>
                      <a:cubicBezTo>
                        <a:pt x="19222" y="1431"/>
                        <a:pt x="13130" y="6664"/>
                        <a:pt x="14075" y="13927"/>
                      </a:cubicBezTo>
                      <a:cubicBezTo>
                        <a:pt x="5884" y="25889"/>
                        <a:pt x="843" y="39987"/>
                        <a:pt x="108" y="54620"/>
                      </a:cubicBezTo>
                      <a:cubicBezTo>
                        <a:pt x="-628" y="67756"/>
                        <a:pt x="2103" y="85273"/>
                        <a:pt x="17646" y="87729"/>
                      </a:cubicBezTo>
                      <a:cubicBezTo>
                        <a:pt x="34660" y="90399"/>
                        <a:pt x="44427" y="72242"/>
                        <a:pt x="49258" y="58571"/>
                      </a:cubicBezTo>
                      <a:cubicBezTo>
                        <a:pt x="54194" y="44366"/>
                        <a:pt x="57554" y="24074"/>
                        <a:pt x="48837" y="10723"/>
                      </a:cubicBezTo>
                      <a:cubicBezTo>
                        <a:pt x="44007" y="3246"/>
                        <a:pt x="35080" y="-1133"/>
                        <a:pt x="26363" y="256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F7D7944D-EDF6-C7CE-E345-BC57FE707655}"/>
                    </a:ext>
                  </a:extLst>
                </p:cNvPr>
                <p:cNvSpPr/>
                <p:nvPr/>
              </p:nvSpPr>
              <p:spPr>
                <a:xfrm>
                  <a:off x="4832216" y="6250820"/>
                  <a:ext cx="43312" cy="65817"/>
                </a:xfrm>
                <a:custGeom>
                  <a:avLst/>
                  <a:gdLst>
                    <a:gd name="connsiteX0" fmla="*/ 27443 w 43312"/>
                    <a:gd name="connsiteY0" fmla="*/ 2830 h 65817"/>
                    <a:gd name="connsiteX1" fmla="*/ 24713 w 43312"/>
                    <a:gd name="connsiteY1" fmla="*/ 267 h 65817"/>
                    <a:gd name="connsiteX2" fmla="*/ 19041 w 43312"/>
                    <a:gd name="connsiteY2" fmla="*/ 1655 h 65817"/>
                    <a:gd name="connsiteX3" fmla="*/ 16731 w 43312"/>
                    <a:gd name="connsiteY3" fmla="*/ 4539 h 65817"/>
                    <a:gd name="connsiteX4" fmla="*/ 9905 w 43312"/>
                    <a:gd name="connsiteY4" fmla="*/ 11695 h 65817"/>
                    <a:gd name="connsiteX5" fmla="*/ 9695 w 43312"/>
                    <a:gd name="connsiteY5" fmla="*/ 14685 h 65817"/>
                    <a:gd name="connsiteX6" fmla="*/ 2238 w 43312"/>
                    <a:gd name="connsiteY6" fmla="*/ 32735 h 65817"/>
                    <a:gd name="connsiteX7" fmla="*/ 5704 w 43312"/>
                    <a:gd name="connsiteY7" fmla="*/ 61145 h 65817"/>
                    <a:gd name="connsiteX8" fmla="*/ 35425 w 43312"/>
                    <a:gd name="connsiteY8" fmla="*/ 57727 h 65817"/>
                    <a:gd name="connsiteX9" fmla="*/ 41726 w 43312"/>
                    <a:gd name="connsiteY9" fmla="*/ 43095 h 65817"/>
                    <a:gd name="connsiteX10" fmla="*/ 43301 w 43312"/>
                    <a:gd name="connsiteY10" fmla="*/ 25686 h 65817"/>
                    <a:gd name="connsiteX11" fmla="*/ 38365 w 43312"/>
                    <a:gd name="connsiteY11" fmla="*/ 9559 h 65817"/>
                    <a:gd name="connsiteX12" fmla="*/ 27443 w 43312"/>
                    <a:gd name="connsiteY12" fmla="*/ 2830 h 65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3312" h="65817">
                      <a:moveTo>
                        <a:pt x="27443" y="2830"/>
                      </a:moveTo>
                      <a:cubicBezTo>
                        <a:pt x="27128" y="1549"/>
                        <a:pt x="25868" y="587"/>
                        <a:pt x="24713" y="267"/>
                      </a:cubicBezTo>
                      <a:cubicBezTo>
                        <a:pt x="22612" y="-374"/>
                        <a:pt x="20512" y="160"/>
                        <a:pt x="19041" y="1655"/>
                      </a:cubicBezTo>
                      <a:cubicBezTo>
                        <a:pt x="18201" y="2509"/>
                        <a:pt x="17466" y="3578"/>
                        <a:pt x="16731" y="4539"/>
                      </a:cubicBezTo>
                      <a:cubicBezTo>
                        <a:pt x="13686" y="6034"/>
                        <a:pt x="10955" y="8384"/>
                        <a:pt x="9905" y="11695"/>
                      </a:cubicBezTo>
                      <a:cubicBezTo>
                        <a:pt x="9590" y="12656"/>
                        <a:pt x="9590" y="13724"/>
                        <a:pt x="9695" y="14685"/>
                      </a:cubicBezTo>
                      <a:cubicBezTo>
                        <a:pt x="6544" y="20453"/>
                        <a:pt x="4023" y="26541"/>
                        <a:pt x="2238" y="32735"/>
                      </a:cubicBezTo>
                      <a:cubicBezTo>
                        <a:pt x="-492" y="42027"/>
                        <a:pt x="-2068" y="53883"/>
                        <a:pt x="5704" y="61145"/>
                      </a:cubicBezTo>
                      <a:cubicBezTo>
                        <a:pt x="14316" y="69263"/>
                        <a:pt x="28178" y="65952"/>
                        <a:pt x="35425" y="57727"/>
                      </a:cubicBezTo>
                      <a:cubicBezTo>
                        <a:pt x="38996" y="53669"/>
                        <a:pt x="40781" y="48329"/>
                        <a:pt x="41726" y="43095"/>
                      </a:cubicBezTo>
                      <a:cubicBezTo>
                        <a:pt x="42776" y="37435"/>
                        <a:pt x="43406" y="31454"/>
                        <a:pt x="43301" y="25686"/>
                      </a:cubicBezTo>
                      <a:cubicBezTo>
                        <a:pt x="43301" y="20026"/>
                        <a:pt x="42041" y="14045"/>
                        <a:pt x="38365" y="9559"/>
                      </a:cubicBezTo>
                      <a:cubicBezTo>
                        <a:pt x="35635" y="6034"/>
                        <a:pt x="31749" y="3684"/>
                        <a:pt x="27443" y="2830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C9573936-CC79-E42F-1328-684C2B41DBBB}"/>
                    </a:ext>
                  </a:extLst>
                </p:cNvPr>
                <p:cNvSpPr/>
                <p:nvPr/>
              </p:nvSpPr>
              <p:spPr>
                <a:xfrm>
                  <a:off x="4853512" y="6106137"/>
                  <a:ext cx="66298" cy="47240"/>
                </a:xfrm>
                <a:custGeom>
                  <a:avLst/>
                  <a:gdLst>
                    <a:gd name="connsiteX0" fmla="*/ 31038 w 66298"/>
                    <a:gd name="connsiteY0" fmla="*/ 549 h 47240"/>
                    <a:gd name="connsiteX1" fmla="*/ 5727 w 66298"/>
                    <a:gd name="connsiteY1" fmla="*/ 10589 h 47240"/>
                    <a:gd name="connsiteX2" fmla="*/ 7198 w 66298"/>
                    <a:gd name="connsiteY2" fmla="*/ 41669 h 47240"/>
                    <a:gd name="connsiteX3" fmla="*/ 26732 w 66298"/>
                    <a:gd name="connsiteY3" fmla="*/ 47223 h 47240"/>
                    <a:gd name="connsiteX4" fmla="*/ 47631 w 66298"/>
                    <a:gd name="connsiteY4" fmla="*/ 44873 h 47240"/>
                    <a:gd name="connsiteX5" fmla="*/ 64119 w 66298"/>
                    <a:gd name="connsiteY5" fmla="*/ 32270 h 47240"/>
                    <a:gd name="connsiteX6" fmla="*/ 64224 w 66298"/>
                    <a:gd name="connsiteY6" fmla="*/ 14968 h 47240"/>
                    <a:gd name="connsiteX7" fmla="*/ 31038 w 66298"/>
                    <a:gd name="connsiteY7" fmla="*/ 549 h 47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298" h="47240">
                      <a:moveTo>
                        <a:pt x="31038" y="549"/>
                      </a:moveTo>
                      <a:cubicBezTo>
                        <a:pt x="21586" y="442"/>
                        <a:pt x="12134" y="3006"/>
                        <a:pt x="5727" y="10589"/>
                      </a:cubicBezTo>
                      <a:cubicBezTo>
                        <a:pt x="-1834" y="19560"/>
                        <a:pt x="-2464" y="34086"/>
                        <a:pt x="7198" y="41669"/>
                      </a:cubicBezTo>
                      <a:cubicBezTo>
                        <a:pt x="12659" y="46048"/>
                        <a:pt x="20010" y="47116"/>
                        <a:pt x="26732" y="47223"/>
                      </a:cubicBezTo>
                      <a:cubicBezTo>
                        <a:pt x="33663" y="47330"/>
                        <a:pt x="40910" y="47009"/>
                        <a:pt x="47631" y="44873"/>
                      </a:cubicBezTo>
                      <a:cubicBezTo>
                        <a:pt x="54458" y="42737"/>
                        <a:pt x="60654" y="38786"/>
                        <a:pt x="64119" y="32270"/>
                      </a:cubicBezTo>
                      <a:cubicBezTo>
                        <a:pt x="67060" y="26930"/>
                        <a:pt x="66955" y="20415"/>
                        <a:pt x="64224" y="14968"/>
                      </a:cubicBezTo>
                      <a:cubicBezTo>
                        <a:pt x="58238" y="2899"/>
                        <a:pt x="43850" y="-1694"/>
                        <a:pt x="31038" y="549"/>
                      </a:cubicBezTo>
                      <a:close/>
                    </a:path>
                  </a:pathLst>
                </a:custGeom>
                <a:solidFill>
                  <a:srgbClr val="201F3F"/>
                </a:solidFill>
                <a:ln w="52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C999956-3C01-2A05-1D29-75C7179997BA}"/>
                  </a:ext>
                </a:extLst>
              </p:cNvPr>
              <p:cNvSpPr/>
              <p:nvPr/>
            </p:nvSpPr>
            <p:spPr>
              <a:xfrm>
                <a:off x="4611074" y="4720783"/>
                <a:ext cx="888253" cy="1714545"/>
              </a:xfrm>
              <a:custGeom>
                <a:avLst/>
                <a:gdLst>
                  <a:gd name="connsiteX0" fmla="*/ 515235 w 888253"/>
                  <a:gd name="connsiteY0" fmla="*/ 0 h 1714545"/>
                  <a:gd name="connsiteX1" fmla="*/ 521221 w 888253"/>
                  <a:gd name="connsiteY1" fmla="*/ 95697 h 1714545"/>
                  <a:gd name="connsiteX2" fmla="*/ 1365 w 888253"/>
                  <a:gd name="connsiteY2" fmla="*/ 1712726 h 1714545"/>
                  <a:gd name="connsiteX3" fmla="*/ 0 w 888253"/>
                  <a:gd name="connsiteY3" fmla="*/ 1714542 h 1714545"/>
                  <a:gd name="connsiteX4" fmla="*/ 515235 w 888253"/>
                  <a:gd name="connsiteY4" fmla="*/ 0 h 171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8253" h="1714545">
                    <a:moveTo>
                      <a:pt x="515235" y="0"/>
                    </a:moveTo>
                    <a:cubicBezTo>
                      <a:pt x="517756" y="31828"/>
                      <a:pt x="519751" y="63656"/>
                      <a:pt x="521221" y="95697"/>
                    </a:cubicBezTo>
                    <a:cubicBezTo>
                      <a:pt x="1142213" y="967441"/>
                      <a:pt x="720867" y="1673208"/>
                      <a:pt x="1365" y="1712726"/>
                    </a:cubicBezTo>
                    <a:cubicBezTo>
                      <a:pt x="945" y="1713367"/>
                      <a:pt x="420" y="1713901"/>
                      <a:pt x="0" y="1714542"/>
                    </a:cubicBezTo>
                    <a:cubicBezTo>
                      <a:pt x="786610" y="1716465"/>
                      <a:pt x="1259732" y="942448"/>
                      <a:pt x="515235" y="0"/>
                    </a:cubicBezTo>
                    <a:close/>
                  </a:path>
                </a:pathLst>
              </a:custGeom>
              <a:solidFill>
                <a:srgbClr val="CDD7A3"/>
              </a:solidFill>
              <a:ln w="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7471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c 8">
            <a:extLst>
              <a:ext uri="{FF2B5EF4-FFF2-40B4-BE49-F238E27FC236}">
                <a16:creationId xmlns:a16="http://schemas.microsoft.com/office/drawing/2014/main" id="{E894EB96-3891-1D97-9DE3-054569E019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2F7DF314-106D-13B8-62ED-DCAF8495F3A7}"/>
              </a:ext>
            </a:extLst>
          </p:cNvPr>
          <p:cNvSpPr/>
          <p:nvPr/>
        </p:nvSpPr>
        <p:spPr>
          <a:xfrm>
            <a:off x="0" y="0"/>
            <a:ext cx="4556710" cy="6858000"/>
          </a:xfrm>
          <a:custGeom>
            <a:avLst/>
            <a:gdLst>
              <a:gd name="connsiteX0" fmla="*/ 0 w 3205475"/>
              <a:gd name="connsiteY0" fmla="*/ 0 h 4762500"/>
              <a:gd name="connsiteX1" fmla="*/ 0 w 3205475"/>
              <a:gd name="connsiteY1" fmla="*/ 4762500 h 4762500"/>
              <a:gd name="connsiteX2" fmla="*/ 3038094 w 3205475"/>
              <a:gd name="connsiteY2" fmla="*/ 4762500 h 4762500"/>
              <a:gd name="connsiteX3" fmla="*/ 3007900 w 3205475"/>
              <a:gd name="connsiteY3" fmla="*/ 4452271 h 4762500"/>
              <a:gd name="connsiteX4" fmla="*/ 2947226 w 3205475"/>
              <a:gd name="connsiteY4" fmla="*/ 4149852 h 4762500"/>
              <a:gd name="connsiteX5" fmla="*/ 2972467 w 3205475"/>
              <a:gd name="connsiteY5" fmla="*/ 3845528 h 4762500"/>
              <a:gd name="connsiteX6" fmla="*/ 3113532 w 3205475"/>
              <a:gd name="connsiteY6" fmla="*/ 3635407 h 4762500"/>
              <a:gd name="connsiteX7" fmla="*/ 3007328 w 3205475"/>
              <a:gd name="connsiteY7" fmla="*/ 3202877 h 4762500"/>
              <a:gd name="connsiteX8" fmla="*/ 3185541 w 3205475"/>
              <a:gd name="connsiteY8" fmla="*/ 2057400 h 4762500"/>
              <a:gd name="connsiteX9" fmla="*/ 2979039 w 3205475"/>
              <a:gd name="connsiteY9" fmla="*/ 1587722 h 4762500"/>
              <a:gd name="connsiteX10" fmla="*/ 3060478 w 3205475"/>
              <a:gd name="connsiteY10" fmla="*/ 1307783 h 4762500"/>
              <a:gd name="connsiteX11" fmla="*/ 3122200 w 3205475"/>
              <a:gd name="connsiteY11" fmla="*/ 1037939 h 4762500"/>
              <a:gd name="connsiteX12" fmla="*/ 2903315 w 3205475"/>
              <a:gd name="connsiteY12" fmla="*/ 417195 h 4762500"/>
              <a:gd name="connsiteX13" fmla="*/ 2834831 w 3205475"/>
              <a:gd name="connsiteY13" fmla="*/ 0 h 4762500"/>
              <a:gd name="connsiteX14" fmla="*/ 0 w 3205475"/>
              <a:gd name="connsiteY14" fmla="*/ 0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05475" h="4762500">
                <a:moveTo>
                  <a:pt x="0" y="0"/>
                </a:moveTo>
                <a:lnTo>
                  <a:pt x="0" y="4762500"/>
                </a:lnTo>
                <a:lnTo>
                  <a:pt x="3038094" y="4762500"/>
                </a:lnTo>
                <a:cubicBezTo>
                  <a:pt x="3033998" y="4658582"/>
                  <a:pt x="3023902" y="4555046"/>
                  <a:pt x="3007900" y="4452271"/>
                </a:cubicBezTo>
                <a:cubicBezTo>
                  <a:pt x="2991993" y="4350449"/>
                  <a:pt x="2966561" y="4250913"/>
                  <a:pt x="2947226" y="4149852"/>
                </a:cubicBezTo>
                <a:cubicBezTo>
                  <a:pt x="2927604" y="4047554"/>
                  <a:pt x="2921032" y="3940016"/>
                  <a:pt x="2972467" y="3845528"/>
                </a:cubicBezTo>
                <a:cubicBezTo>
                  <a:pt x="3012948" y="3771233"/>
                  <a:pt x="3074575" y="3710845"/>
                  <a:pt x="3113532" y="3635407"/>
                </a:cubicBezTo>
                <a:cubicBezTo>
                  <a:pt x="3198495" y="3471005"/>
                  <a:pt x="3086100" y="3340989"/>
                  <a:pt x="3007328" y="3202877"/>
                </a:cubicBezTo>
                <a:cubicBezTo>
                  <a:pt x="2784158" y="2811875"/>
                  <a:pt x="3312319" y="2458879"/>
                  <a:pt x="3185541" y="2057400"/>
                </a:cubicBezTo>
                <a:cubicBezTo>
                  <a:pt x="3133916" y="1893951"/>
                  <a:pt x="2976372" y="1768126"/>
                  <a:pt x="2979039" y="1587722"/>
                </a:cubicBezTo>
                <a:cubicBezTo>
                  <a:pt x="2980468" y="1489329"/>
                  <a:pt x="3024569" y="1397318"/>
                  <a:pt x="3060478" y="1307783"/>
                </a:cubicBezTo>
                <a:cubicBezTo>
                  <a:pt x="3095244" y="1220914"/>
                  <a:pt x="3123343" y="1132523"/>
                  <a:pt x="3122200" y="1037939"/>
                </a:cubicBezTo>
                <a:cubicBezTo>
                  <a:pt x="3119533" y="811816"/>
                  <a:pt x="2987802" y="618744"/>
                  <a:pt x="2903315" y="417195"/>
                </a:cubicBezTo>
                <a:cubicBezTo>
                  <a:pt x="2849690" y="289370"/>
                  <a:pt x="2809113" y="137922"/>
                  <a:pt x="2834831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50000">
                <a:srgbClr val="261F50"/>
              </a:gs>
              <a:gs pos="100000">
                <a:srgbClr val="201C41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C86B651E-5A8D-20B0-9283-E05E6EB903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9784"/>
          <a:stretch/>
        </p:blipFill>
        <p:spPr>
          <a:xfrm>
            <a:off x="-389271" y="-692524"/>
            <a:ext cx="5266072" cy="829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10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3" name="Graphic 8">
            <a:extLst>
              <a:ext uri="{FF2B5EF4-FFF2-40B4-BE49-F238E27FC236}">
                <a16:creationId xmlns:a16="http://schemas.microsoft.com/office/drawing/2014/main" id="{D77BFC62-41CA-D50A-2C72-C9E7779120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54" name="Graphic 1743">
            <a:extLst>
              <a:ext uri="{FF2B5EF4-FFF2-40B4-BE49-F238E27FC236}">
                <a16:creationId xmlns:a16="http://schemas.microsoft.com/office/drawing/2014/main" id="{DD55BD38-F579-4E7D-F846-B0072A5CC4D6}"/>
              </a:ext>
            </a:extLst>
          </p:cNvPr>
          <p:cNvGrpSpPr/>
          <p:nvPr userDrawn="1"/>
        </p:nvGrpSpPr>
        <p:grpSpPr>
          <a:xfrm>
            <a:off x="0" y="1053059"/>
            <a:ext cx="12191836" cy="4751881"/>
            <a:chOff x="0" y="1304680"/>
            <a:chExt cx="7143654" cy="2153180"/>
          </a:xfrm>
          <a:solidFill>
            <a:srgbClr val="3D326C">
              <a:alpha val="26000"/>
            </a:srgbClr>
          </a:solidFill>
        </p:grpSpPr>
        <p:sp>
          <p:nvSpPr>
            <p:cNvPr id="1755" name="Freeform: Shape 1754">
              <a:extLst>
                <a:ext uri="{FF2B5EF4-FFF2-40B4-BE49-F238E27FC236}">
                  <a16:creationId xmlns:a16="http://schemas.microsoft.com/office/drawing/2014/main" id="{189393B2-4A36-B900-755E-DE9D554CCD07}"/>
                </a:ext>
              </a:extLst>
            </p:cNvPr>
            <p:cNvSpPr/>
            <p:nvPr/>
          </p:nvSpPr>
          <p:spPr>
            <a:xfrm>
              <a:off x="0" y="1304680"/>
              <a:ext cx="7143654" cy="2047009"/>
            </a:xfrm>
            <a:custGeom>
              <a:avLst/>
              <a:gdLst>
                <a:gd name="connsiteX0" fmla="*/ 5871401 w 7143654"/>
                <a:gd name="connsiteY0" fmla="*/ 44155 h 2047009"/>
                <a:gd name="connsiteX1" fmla="*/ 4339400 w 7143654"/>
                <a:gd name="connsiteY1" fmla="*/ 234655 h 2047009"/>
                <a:gd name="connsiteX2" fmla="*/ 2807494 w 7143654"/>
                <a:gd name="connsiteY2" fmla="*/ 44155 h 2047009"/>
                <a:gd name="connsiteX3" fmla="*/ 1275493 w 7143654"/>
                <a:gd name="connsiteY3" fmla="*/ 234655 h 2047009"/>
                <a:gd name="connsiteX4" fmla="*/ 0 w 7143654"/>
                <a:gd name="connsiteY4" fmla="*/ 3007 h 2047009"/>
                <a:gd name="connsiteX5" fmla="*/ 0 w 7143654"/>
                <a:gd name="connsiteY5" fmla="*/ 1869430 h 2047009"/>
                <a:gd name="connsiteX6" fmla="*/ 1275493 w 7143654"/>
                <a:gd name="connsiteY6" fmla="*/ 2002876 h 2047009"/>
                <a:gd name="connsiteX7" fmla="*/ 2807494 w 7143654"/>
                <a:gd name="connsiteY7" fmla="*/ 1812376 h 2047009"/>
                <a:gd name="connsiteX8" fmla="*/ 4339400 w 7143654"/>
                <a:gd name="connsiteY8" fmla="*/ 2002876 h 2047009"/>
                <a:gd name="connsiteX9" fmla="*/ 5871401 w 7143654"/>
                <a:gd name="connsiteY9" fmla="*/ 1812376 h 2047009"/>
                <a:gd name="connsiteX10" fmla="*/ 7143655 w 7143654"/>
                <a:gd name="connsiteY10" fmla="*/ 2044214 h 2047009"/>
                <a:gd name="connsiteX11" fmla="*/ 7143655 w 7143654"/>
                <a:gd name="connsiteY11" fmla="*/ 176933 h 2047009"/>
                <a:gd name="connsiteX12" fmla="*/ 5871401 w 7143654"/>
                <a:gd name="connsiteY12" fmla="*/ 44155 h 204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43654" h="2047009">
                  <a:moveTo>
                    <a:pt x="5871401" y="44155"/>
                  </a:moveTo>
                  <a:cubicBezTo>
                    <a:pt x="5105400" y="44155"/>
                    <a:pt x="5105400" y="234655"/>
                    <a:pt x="4339400" y="234655"/>
                  </a:cubicBezTo>
                  <a:cubicBezTo>
                    <a:pt x="3573399" y="234655"/>
                    <a:pt x="3573399" y="44155"/>
                    <a:pt x="2807494" y="44155"/>
                  </a:cubicBezTo>
                  <a:cubicBezTo>
                    <a:pt x="2041493" y="44155"/>
                    <a:pt x="2041493" y="234655"/>
                    <a:pt x="1275493" y="234655"/>
                  </a:cubicBezTo>
                  <a:cubicBezTo>
                    <a:pt x="617696" y="234655"/>
                    <a:pt x="494252" y="-30998"/>
                    <a:pt x="0" y="3007"/>
                  </a:cubicBezTo>
                  <a:lnTo>
                    <a:pt x="0" y="1869430"/>
                  </a:lnTo>
                  <a:cubicBezTo>
                    <a:pt x="521494" y="1990588"/>
                    <a:pt x="599694" y="2002876"/>
                    <a:pt x="1275493" y="2002876"/>
                  </a:cubicBezTo>
                  <a:cubicBezTo>
                    <a:pt x="2041493" y="2002876"/>
                    <a:pt x="2041493" y="1812376"/>
                    <a:pt x="2807494" y="1812376"/>
                  </a:cubicBezTo>
                  <a:cubicBezTo>
                    <a:pt x="3573495" y="1812376"/>
                    <a:pt x="3573495" y="2002876"/>
                    <a:pt x="4339400" y="2002876"/>
                  </a:cubicBezTo>
                  <a:cubicBezTo>
                    <a:pt x="5105400" y="2002876"/>
                    <a:pt x="5105400" y="1812376"/>
                    <a:pt x="5871401" y="1812376"/>
                  </a:cubicBezTo>
                  <a:cubicBezTo>
                    <a:pt x="6527769" y="1812376"/>
                    <a:pt x="6652070" y="2076885"/>
                    <a:pt x="7143655" y="2044214"/>
                  </a:cubicBezTo>
                  <a:lnTo>
                    <a:pt x="7143655" y="176933"/>
                  </a:lnTo>
                  <a:cubicBezTo>
                    <a:pt x="6625114" y="56442"/>
                    <a:pt x="6545770" y="44155"/>
                    <a:pt x="5871401" y="44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6" name="Freeform: Shape 1755">
              <a:extLst>
                <a:ext uri="{FF2B5EF4-FFF2-40B4-BE49-F238E27FC236}">
                  <a16:creationId xmlns:a16="http://schemas.microsoft.com/office/drawing/2014/main" id="{488694A9-CC5F-4332-265A-72425103B99F}"/>
                </a:ext>
              </a:extLst>
            </p:cNvPr>
            <p:cNvSpPr/>
            <p:nvPr/>
          </p:nvSpPr>
          <p:spPr>
            <a:xfrm>
              <a:off x="1556480" y="1342834"/>
              <a:ext cx="95345" cy="95440"/>
            </a:xfrm>
            <a:custGeom>
              <a:avLst/>
              <a:gdLst>
                <a:gd name="connsiteX0" fmla="*/ 95345 w 95345"/>
                <a:gd name="connsiteY0" fmla="*/ 47720 h 95440"/>
                <a:gd name="connsiteX1" fmla="*/ 47720 w 95345"/>
                <a:gd name="connsiteY1" fmla="*/ 95441 h 95440"/>
                <a:gd name="connsiteX2" fmla="*/ 0 w 95345"/>
                <a:gd name="connsiteY2" fmla="*/ 47720 h 95440"/>
                <a:gd name="connsiteX3" fmla="*/ 47720 w 95345"/>
                <a:gd name="connsiteY3" fmla="*/ 0 h 95440"/>
                <a:gd name="connsiteX4" fmla="*/ 95345 w 95345"/>
                <a:gd name="connsiteY4" fmla="*/ 47720 h 9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45" h="95440">
                  <a:moveTo>
                    <a:pt x="95345" y="47720"/>
                  </a:moveTo>
                  <a:cubicBezTo>
                    <a:pt x="95345" y="74009"/>
                    <a:pt x="74009" y="95441"/>
                    <a:pt x="47720" y="95441"/>
                  </a:cubicBezTo>
                  <a:cubicBezTo>
                    <a:pt x="21431" y="95441"/>
                    <a:pt x="0" y="74104"/>
                    <a:pt x="0" y="47720"/>
                  </a:cubicBezTo>
                  <a:cubicBezTo>
                    <a:pt x="0" y="21431"/>
                    <a:pt x="21336" y="0"/>
                    <a:pt x="47720" y="0"/>
                  </a:cubicBezTo>
                  <a:cubicBezTo>
                    <a:pt x="74009" y="95"/>
                    <a:pt x="95345" y="21431"/>
                    <a:pt x="95345" y="47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7" name="Freeform: Shape 1756">
              <a:extLst>
                <a:ext uri="{FF2B5EF4-FFF2-40B4-BE49-F238E27FC236}">
                  <a16:creationId xmlns:a16="http://schemas.microsoft.com/office/drawing/2014/main" id="{411643B7-88DF-1FBF-3699-08516440CDB5}"/>
                </a:ext>
              </a:extLst>
            </p:cNvPr>
            <p:cNvSpPr/>
            <p:nvPr/>
          </p:nvSpPr>
          <p:spPr>
            <a:xfrm>
              <a:off x="4876228" y="3362420"/>
              <a:ext cx="95440" cy="95440"/>
            </a:xfrm>
            <a:custGeom>
              <a:avLst/>
              <a:gdLst>
                <a:gd name="connsiteX0" fmla="*/ 95441 w 95440"/>
                <a:gd name="connsiteY0" fmla="*/ 47720 h 95440"/>
                <a:gd name="connsiteX1" fmla="*/ 47720 w 95440"/>
                <a:gd name="connsiteY1" fmla="*/ 95440 h 95440"/>
                <a:gd name="connsiteX2" fmla="*/ 0 w 95440"/>
                <a:gd name="connsiteY2" fmla="*/ 47720 h 95440"/>
                <a:gd name="connsiteX3" fmla="*/ 47720 w 95440"/>
                <a:gd name="connsiteY3" fmla="*/ 0 h 95440"/>
                <a:gd name="connsiteX4" fmla="*/ 95441 w 95440"/>
                <a:gd name="connsiteY4" fmla="*/ 47720 h 9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40" h="95440">
                  <a:moveTo>
                    <a:pt x="95441" y="47720"/>
                  </a:moveTo>
                  <a:cubicBezTo>
                    <a:pt x="95441" y="74075"/>
                    <a:pt x="74076" y="95440"/>
                    <a:pt x="47720" y="95440"/>
                  </a:cubicBezTo>
                  <a:cubicBezTo>
                    <a:pt x="21365" y="95440"/>
                    <a:pt x="0" y="74076"/>
                    <a:pt x="0" y="47720"/>
                  </a:cubicBezTo>
                  <a:cubicBezTo>
                    <a:pt x="0" y="21365"/>
                    <a:pt x="21365" y="0"/>
                    <a:pt x="47720" y="0"/>
                  </a:cubicBezTo>
                  <a:cubicBezTo>
                    <a:pt x="74076" y="0"/>
                    <a:pt x="95441" y="21365"/>
                    <a:pt x="95441" y="47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8" name="Freeform: Shape 1757">
              <a:extLst>
                <a:ext uri="{FF2B5EF4-FFF2-40B4-BE49-F238E27FC236}">
                  <a16:creationId xmlns:a16="http://schemas.microsoft.com/office/drawing/2014/main" id="{B331413E-5AE1-0948-179C-A3D3395151E0}"/>
                </a:ext>
              </a:extLst>
            </p:cNvPr>
            <p:cNvSpPr/>
            <p:nvPr/>
          </p:nvSpPr>
          <p:spPr>
            <a:xfrm>
              <a:off x="1738503" y="1394841"/>
              <a:ext cx="43338" cy="43433"/>
            </a:xfrm>
            <a:custGeom>
              <a:avLst/>
              <a:gdLst>
                <a:gd name="connsiteX0" fmla="*/ 43339 w 43338"/>
                <a:gd name="connsiteY0" fmla="*/ 21717 h 43433"/>
                <a:gd name="connsiteX1" fmla="*/ 21622 w 43338"/>
                <a:gd name="connsiteY1" fmla="*/ 43434 h 43433"/>
                <a:gd name="connsiteX2" fmla="*/ 0 w 43338"/>
                <a:gd name="connsiteY2" fmla="*/ 21717 h 43433"/>
                <a:gd name="connsiteX3" fmla="*/ 21622 w 43338"/>
                <a:gd name="connsiteY3" fmla="*/ 0 h 43433"/>
                <a:gd name="connsiteX4" fmla="*/ 43339 w 43338"/>
                <a:gd name="connsiteY4" fmla="*/ 21717 h 43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" h="43433">
                  <a:moveTo>
                    <a:pt x="43339" y="21717"/>
                  </a:moveTo>
                  <a:cubicBezTo>
                    <a:pt x="43339" y="33718"/>
                    <a:pt x="33623" y="43434"/>
                    <a:pt x="21622" y="43434"/>
                  </a:cubicBezTo>
                  <a:cubicBezTo>
                    <a:pt x="9620" y="43434"/>
                    <a:pt x="0" y="33718"/>
                    <a:pt x="0" y="21717"/>
                  </a:cubicBezTo>
                  <a:cubicBezTo>
                    <a:pt x="0" y="9716"/>
                    <a:pt x="9715" y="0"/>
                    <a:pt x="21622" y="0"/>
                  </a:cubicBezTo>
                  <a:cubicBezTo>
                    <a:pt x="33623" y="95"/>
                    <a:pt x="43339" y="9811"/>
                    <a:pt x="43339" y="21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9" name="Freeform: Shape 1758">
              <a:extLst>
                <a:ext uri="{FF2B5EF4-FFF2-40B4-BE49-F238E27FC236}">
                  <a16:creationId xmlns:a16="http://schemas.microsoft.com/office/drawing/2014/main" id="{28EEAE6B-25B6-86DD-CD5E-A38A86C727A5}"/>
                </a:ext>
              </a:extLst>
            </p:cNvPr>
            <p:cNvSpPr/>
            <p:nvPr/>
          </p:nvSpPr>
          <p:spPr>
            <a:xfrm>
              <a:off x="5027961" y="3293078"/>
              <a:ext cx="43338" cy="43338"/>
            </a:xfrm>
            <a:custGeom>
              <a:avLst/>
              <a:gdLst>
                <a:gd name="connsiteX0" fmla="*/ 43339 w 43338"/>
                <a:gd name="connsiteY0" fmla="*/ 21717 h 43338"/>
                <a:gd name="connsiteX1" fmla="*/ 21622 w 43338"/>
                <a:gd name="connsiteY1" fmla="*/ 43339 h 43338"/>
                <a:gd name="connsiteX2" fmla="*/ 0 w 43338"/>
                <a:gd name="connsiteY2" fmla="*/ 21717 h 43338"/>
                <a:gd name="connsiteX3" fmla="*/ 21622 w 43338"/>
                <a:gd name="connsiteY3" fmla="*/ 0 h 43338"/>
                <a:gd name="connsiteX4" fmla="*/ 43339 w 43338"/>
                <a:gd name="connsiteY4" fmla="*/ 21717 h 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" h="43338">
                  <a:moveTo>
                    <a:pt x="43339" y="21717"/>
                  </a:moveTo>
                  <a:cubicBezTo>
                    <a:pt x="43339" y="33718"/>
                    <a:pt x="33624" y="43339"/>
                    <a:pt x="21622" y="43339"/>
                  </a:cubicBezTo>
                  <a:cubicBezTo>
                    <a:pt x="9620" y="43339"/>
                    <a:pt x="0" y="33623"/>
                    <a:pt x="0" y="21717"/>
                  </a:cubicBezTo>
                  <a:cubicBezTo>
                    <a:pt x="0" y="9715"/>
                    <a:pt x="9716" y="0"/>
                    <a:pt x="21622" y="0"/>
                  </a:cubicBezTo>
                  <a:cubicBezTo>
                    <a:pt x="33624" y="95"/>
                    <a:pt x="43339" y="9811"/>
                    <a:pt x="43339" y="21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70" name="Graphic 3503">
            <a:extLst>
              <a:ext uri="{FF2B5EF4-FFF2-40B4-BE49-F238E27FC236}">
                <a16:creationId xmlns:a16="http://schemas.microsoft.com/office/drawing/2014/main" id="{F4E93684-A5A3-2323-06A2-2965DBC6226E}"/>
              </a:ext>
            </a:extLst>
          </p:cNvPr>
          <p:cNvGrpSpPr/>
          <p:nvPr userDrawn="1"/>
        </p:nvGrpSpPr>
        <p:grpSpPr>
          <a:xfrm>
            <a:off x="143466" y="88255"/>
            <a:ext cx="11945839" cy="6566444"/>
            <a:chOff x="2637791" y="1099612"/>
            <a:chExt cx="8674789" cy="5743108"/>
          </a:xfrm>
        </p:grpSpPr>
        <p:grpSp>
          <p:nvGrpSpPr>
            <p:cNvPr id="4071" name="Graphic 3503">
              <a:extLst>
                <a:ext uri="{FF2B5EF4-FFF2-40B4-BE49-F238E27FC236}">
                  <a16:creationId xmlns:a16="http://schemas.microsoft.com/office/drawing/2014/main" id="{B4A8328D-C2AF-A300-D288-02B45C27D16A}"/>
                </a:ext>
              </a:extLst>
            </p:cNvPr>
            <p:cNvGrpSpPr/>
            <p:nvPr/>
          </p:nvGrpSpPr>
          <p:grpSpPr>
            <a:xfrm>
              <a:off x="2720695" y="1182516"/>
              <a:ext cx="8591885" cy="5660205"/>
              <a:chOff x="2720695" y="1182516"/>
              <a:chExt cx="8591885" cy="5660205"/>
            </a:xfrm>
          </p:grpSpPr>
          <p:grpSp>
            <p:nvGrpSpPr>
              <p:cNvPr id="4072" name="Graphic 3503">
                <a:extLst>
                  <a:ext uri="{FF2B5EF4-FFF2-40B4-BE49-F238E27FC236}">
                    <a16:creationId xmlns:a16="http://schemas.microsoft.com/office/drawing/2014/main" id="{1A10CDB0-0356-4F18-B3A2-23DCB7C3A9F7}"/>
                  </a:ext>
                </a:extLst>
              </p:cNvPr>
              <p:cNvGrpSpPr/>
              <p:nvPr/>
            </p:nvGrpSpPr>
            <p:grpSpPr>
              <a:xfrm>
                <a:off x="2720695" y="6214665"/>
                <a:ext cx="363199" cy="628056"/>
                <a:chOff x="2720695" y="6214665"/>
                <a:chExt cx="363199" cy="628056"/>
              </a:xfrm>
            </p:grpSpPr>
            <p:sp>
              <p:nvSpPr>
                <p:cNvPr id="4073" name="Freeform: Shape 4072">
                  <a:extLst>
                    <a:ext uri="{FF2B5EF4-FFF2-40B4-BE49-F238E27FC236}">
                      <a16:creationId xmlns:a16="http://schemas.microsoft.com/office/drawing/2014/main" id="{BB2D3AFE-2BCC-AFA8-1C7B-9A136854BF13}"/>
                    </a:ext>
                  </a:extLst>
                </p:cNvPr>
                <p:cNvSpPr/>
                <p:nvPr/>
              </p:nvSpPr>
              <p:spPr>
                <a:xfrm>
                  <a:off x="2720695" y="6247279"/>
                  <a:ext cx="336497" cy="541317"/>
                </a:xfrm>
                <a:custGeom>
                  <a:avLst/>
                  <a:gdLst>
                    <a:gd name="connsiteX0" fmla="*/ 329445 w 336497"/>
                    <a:gd name="connsiteY0" fmla="*/ 541318 h 541317"/>
                    <a:gd name="connsiteX1" fmla="*/ 38453 w 336497"/>
                    <a:gd name="connsiteY1" fmla="*/ 34775 h 541317"/>
                    <a:gd name="connsiteX2" fmla="*/ 329445 w 336497"/>
                    <a:gd name="connsiteY2" fmla="*/ 541318 h 54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6497" h="541317">
                      <a:moveTo>
                        <a:pt x="329445" y="541318"/>
                      </a:moveTo>
                      <a:cubicBezTo>
                        <a:pt x="329445" y="541318"/>
                        <a:pt x="-133988" y="196438"/>
                        <a:pt x="38453" y="34775"/>
                      </a:cubicBezTo>
                      <a:cubicBezTo>
                        <a:pt x="210893" y="-126887"/>
                        <a:pt x="372555" y="314990"/>
                        <a:pt x="329445" y="54131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4" name="Freeform: Shape 4073">
                  <a:extLst>
                    <a:ext uri="{FF2B5EF4-FFF2-40B4-BE49-F238E27FC236}">
                      <a16:creationId xmlns:a16="http://schemas.microsoft.com/office/drawing/2014/main" id="{819E60EA-EDF6-A21D-7161-51E3C4317CB6}"/>
                    </a:ext>
                  </a:extLst>
                </p:cNvPr>
                <p:cNvSpPr/>
                <p:nvPr/>
              </p:nvSpPr>
              <p:spPr>
                <a:xfrm>
                  <a:off x="2836840" y="6247472"/>
                  <a:ext cx="220413" cy="511872"/>
                </a:xfrm>
                <a:custGeom>
                  <a:avLst/>
                  <a:gdLst>
                    <a:gd name="connsiteX0" fmla="*/ 52466 w 220413"/>
                    <a:gd name="connsiteY0" fmla="*/ 102090 h 511872"/>
                    <a:gd name="connsiteX1" fmla="*/ 69402 w 220413"/>
                    <a:gd name="connsiteY1" fmla="*/ 142950 h 511872"/>
                    <a:gd name="connsiteX2" fmla="*/ 98774 w 220413"/>
                    <a:gd name="connsiteY2" fmla="*/ 211642 h 511872"/>
                    <a:gd name="connsiteX3" fmla="*/ 181915 w 220413"/>
                    <a:gd name="connsiteY3" fmla="*/ 411914 h 511872"/>
                    <a:gd name="connsiteX4" fmla="*/ 217682 w 220413"/>
                    <a:gd name="connsiteY4" fmla="*/ 511872 h 511872"/>
                    <a:gd name="connsiteX5" fmla="*/ 0 w 220413"/>
                    <a:gd name="connsiteY5" fmla="*/ 0 h 511872"/>
                    <a:gd name="connsiteX6" fmla="*/ 52466 w 220413"/>
                    <a:gd name="connsiteY6" fmla="*/ 102090 h 511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413" h="511872">
                      <a:moveTo>
                        <a:pt x="52466" y="102090"/>
                      </a:moveTo>
                      <a:cubicBezTo>
                        <a:pt x="58033" y="115710"/>
                        <a:pt x="63718" y="129330"/>
                        <a:pt x="69402" y="142950"/>
                      </a:cubicBezTo>
                      <a:cubicBezTo>
                        <a:pt x="79232" y="165808"/>
                        <a:pt x="88944" y="188784"/>
                        <a:pt x="98774" y="211642"/>
                      </a:cubicBezTo>
                      <a:cubicBezTo>
                        <a:pt x="127080" y="278202"/>
                        <a:pt x="155741" y="344643"/>
                        <a:pt x="181915" y="411914"/>
                      </a:cubicBezTo>
                      <a:cubicBezTo>
                        <a:pt x="194706" y="444957"/>
                        <a:pt x="206549" y="478237"/>
                        <a:pt x="217682" y="511872"/>
                      </a:cubicBezTo>
                      <a:cubicBezTo>
                        <a:pt x="239000" y="316219"/>
                        <a:pt x="132646" y="2961"/>
                        <a:pt x="0" y="0"/>
                      </a:cubicBezTo>
                      <a:cubicBezTo>
                        <a:pt x="20844" y="30201"/>
                        <a:pt x="36951" y="64428"/>
                        <a:pt x="52466" y="102090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5" name="Freeform: Shape 4074">
                  <a:extLst>
                    <a:ext uri="{FF2B5EF4-FFF2-40B4-BE49-F238E27FC236}">
                      <a16:creationId xmlns:a16="http://schemas.microsoft.com/office/drawing/2014/main" id="{9FC22D98-20A7-61A8-46B0-E53D226FD4E6}"/>
                    </a:ext>
                  </a:extLst>
                </p:cNvPr>
                <p:cNvSpPr/>
                <p:nvPr/>
              </p:nvSpPr>
              <p:spPr>
                <a:xfrm>
                  <a:off x="2755476" y="6214665"/>
                  <a:ext cx="328417" cy="628056"/>
                </a:xfrm>
                <a:custGeom>
                  <a:avLst/>
                  <a:gdLst>
                    <a:gd name="connsiteX0" fmla="*/ 328418 w 328417"/>
                    <a:gd name="connsiteY0" fmla="*/ 364896 h 628056"/>
                    <a:gd name="connsiteX1" fmla="*/ 198140 w 328417"/>
                    <a:gd name="connsiteY1" fmla="*/ 321430 h 628056"/>
                    <a:gd name="connsiteX2" fmla="*/ 101853 w 328417"/>
                    <a:gd name="connsiteY2" fmla="*/ 149227 h 628056"/>
                    <a:gd name="connsiteX3" fmla="*/ 283176 w 328417"/>
                    <a:gd name="connsiteY3" fmla="*/ 179428 h 628056"/>
                    <a:gd name="connsiteX4" fmla="*/ 284597 w 328417"/>
                    <a:gd name="connsiteY4" fmla="*/ 170664 h 628056"/>
                    <a:gd name="connsiteX5" fmla="*/ 95813 w 328417"/>
                    <a:gd name="connsiteY5" fmla="*/ 139160 h 628056"/>
                    <a:gd name="connsiteX6" fmla="*/ 7343 w 328417"/>
                    <a:gd name="connsiteY6" fmla="*/ 0 h 628056"/>
                    <a:gd name="connsiteX7" fmla="*/ 0 w 328417"/>
                    <a:gd name="connsiteY7" fmla="*/ 4974 h 628056"/>
                    <a:gd name="connsiteX8" fmla="*/ 85983 w 328417"/>
                    <a:gd name="connsiteY8" fmla="*/ 139989 h 628056"/>
                    <a:gd name="connsiteX9" fmla="*/ 20963 w 328417"/>
                    <a:gd name="connsiteY9" fmla="*/ 389412 h 628056"/>
                    <a:gd name="connsiteX10" fmla="*/ 29609 w 328417"/>
                    <a:gd name="connsiteY10" fmla="*/ 391662 h 628056"/>
                    <a:gd name="connsiteX11" fmla="*/ 92497 w 328417"/>
                    <a:gd name="connsiteY11" fmla="*/ 150648 h 628056"/>
                    <a:gd name="connsiteX12" fmla="*/ 193166 w 328417"/>
                    <a:gd name="connsiteY12" fmla="*/ 330787 h 628056"/>
                    <a:gd name="connsiteX13" fmla="*/ 182626 w 328417"/>
                    <a:gd name="connsiteY13" fmla="*/ 595132 h 628056"/>
                    <a:gd name="connsiteX14" fmla="*/ 191508 w 328417"/>
                    <a:gd name="connsiteY14" fmla="*/ 595487 h 628056"/>
                    <a:gd name="connsiteX15" fmla="*/ 201457 w 328417"/>
                    <a:gd name="connsiteY15" fmla="*/ 347012 h 628056"/>
                    <a:gd name="connsiteX16" fmla="*/ 301178 w 328417"/>
                    <a:gd name="connsiteY16" fmla="*/ 628056 h 628056"/>
                    <a:gd name="connsiteX17" fmla="*/ 310061 w 328417"/>
                    <a:gd name="connsiteY17" fmla="*/ 627227 h 628056"/>
                    <a:gd name="connsiteX18" fmla="*/ 204062 w 328417"/>
                    <a:gd name="connsiteY18" fmla="*/ 332682 h 628056"/>
                    <a:gd name="connsiteX19" fmla="*/ 325812 w 328417"/>
                    <a:gd name="connsiteY19" fmla="*/ 373186 h 628056"/>
                    <a:gd name="connsiteX20" fmla="*/ 328418 w 328417"/>
                    <a:gd name="connsiteY20" fmla="*/ 364896 h 628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28417" h="628056">
                      <a:moveTo>
                        <a:pt x="328418" y="364896"/>
                      </a:moveTo>
                      <a:lnTo>
                        <a:pt x="198140" y="321430"/>
                      </a:lnTo>
                      <a:cubicBezTo>
                        <a:pt x="166400" y="259726"/>
                        <a:pt x="132409" y="200035"/>
                        <a:pt x="101853" y="149227"/>
                      </a:cubicBezTo>
                      <a:lnTo>
                        <a:pt x="283176" y="179428"/>
                      </a:lnTo>
                      <a:lnTo>
                        <a:pt x="284597" y="170664"/>
                      </a:lnTo>
                      <a:lnTo>
                        <a:pt x="95813" y="139160"/>
                      </a:lnTo>
                      <a:cubicBezTo>
                        <a:pt x="46663" y="57914"/>
                        <a:pt x="8409" y="1540"/>
                        <a:pt x="7343" y="0"/>
                      </a:cubicBezTo>
                      <a:lnTo>
                        <a:pt x="0" y="4974"/>
                      </a:lnTo>
                      <a:cubicBezTo>
                        <a:pt x="1066" y="6514"/>
                        <a:pt x="38136" y="60994"/>
                        <a:pt x="85983" y="139989"/>
                      </a:cubicBezTo>
                      <a:lnTo>
                        <a:pt x="20963" y="389412"/>
                      </a:lnTo>
                      <a:lnTo>
                        <a:pt x="29609" y="391662"/>
                      </a:lnTo>
                      <a:lnTo>
                        <a:pt x="92497" y="150648"/>
                      </a:lnTo>
                      <a:cubicBezTo>
                        <a:pt x="124237" y="203470"/>
                        <a:pt x="160123" y="266122"/>
                        <a:pt x="193166" y="330787"/>
                      </a:cubicBezTo>
                      <a:lnTo>
                        <a:pt x="182626" y="595132"/>
                      </a:lnTo>
                      <a:lnTo>
                        <a:pt x="191508" y="595487"/>
                      </a:lnTo>
                      <a:lnTo>
                        <a:pt x="201457" y="347012"/>
                      </a:lnTo>
                      <a:cubicBezTo>
                        <a:pt x="251554" y="447326"/>
                        <a:pt x="293480" y="550601"/>
                        <a:pt x="301178" y="628056"/>
                      </a:cubicBezTo>
                      <a:lnTo>
                        <a:pt x="310061" y="627227"/>
                      </a:lnTo>
                      <a:cubicBezTo>
                        <a:pt x="301889" y="546100"/>
                        <a:pt x="257002" y="437022"/>
                        <a:pt x="204062" y="332682"/>
                      </a:cubicBezTo>
                      <a:lnTo>
                        <a:pt x="325812" y="373186"/>
                      </a:lnTo>
                      <a:lnTo>
                        <a:pt x="328418" y="3648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76" name="Graphic 3503">
                <a:extLst>
                  <a:ext uri="{FF2B5EF4-FFF2-40B4-BE49-F238E27FC236}">
                    <a16:creationId xmlns:a16="http://schemas.microsoft.com/office/drawing/2014/main" id="{B3788894-9B19-92C4-2C33-E0FF3B678305}"/>
                  </a:ext>
                </a:extLst>
              </p:cNvPr>
              <p:cNvGrpSpPr/>
              <p:nvPr/>
            </p:nvGrpSpPr>
            <p:grpSpPr>
              <a:xfrm>
                <a:off x="3928921" y="1249076"/>
                <a:ext cx="588262" cy="399924"/>
                <a:chOff x="3928921" y="1249076"/>
                <a:chExt cx="588262" cy="399924"/>
              </a:xfrm>
            </p:grpSpPr>
            <p:sp>
              <p:nvSpPr>
                <p:cNvPr id="4077" name="Freeform: Shape 4076">
                  <a:extLst>
                    <a:ext uri="{FF2B5EF4-FFF2-40B4-BE49-F238E27FC236}">
                      <a16:creationId xmlns:a16="http://schemas.microsoft.com/office/drawing/2014/main" id="{A42CE7F0-DD98-EF46-7D6C-B6CE62C1AFB0}"/>
                    </a:ext>
                  </a:extLst>
                </p:cNvPr>
                <p:cNvSpPr/>
                <p:nvPr/>
              </p:nvSpPr>
              <p:spPr>
                <a:xfrm>
                  <a:off x="3951720" y="1269938"/>
                  <a:ext cx="512167" cy="379062"/>
                </a:xfrm>
                <a:custGeom>
                  <a:avLst/>
                  <a:gdLst>
                    <a:gd name="connsiteX0" fmla="*/ 512168 w 512167"/>
                    <a:gd name="connsiteY0" fmla="*/ 812 h 379062"/>
                    <a:gd name="connsiteX1" fmla="*/ 44235 w 512167"/>
                    <a:gd name="connsiteY1" fmla="*/ 350429 h 379062"/>
                    <a:gd name="connsiteX2" fmla="*/ 512168 w 512167"/>
                    <a:gd name="connsiteY2" fmla="*/ 812 h 379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2167" h="379062">
                      <a:moveTo>
                        <a:pt x="512168" y="812"/>
                      </a:moveTo>
                      <a:cubicBezTo>
                        <a:pt x="512168" y="812"/>
                        <a:pt x="225439" y="502262"/>
                        <a:pt x="44235" y="350429"/>
                      </a:cubicBezTo>
                      <a:cubicBezTo>
                        <a:pt x="-136970" y="198715"/>
                        <a:pt x="282287" y="-14822"/>
                        <a:pt x="512168" y="8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8" name="Freeform: Shape 4077">
                  <a:extLst>
                    <a:ext uri="{FF2B5EF4-FFF2-40B4-BE49-F238E27FC236}">
                      <a16:creationId xmlns:a16="http://schemas.microsoft.com/office/drawing/2014/main" id="{BC8A190B-3A81-DBBE-2028-430B6E9A1A1C}"/>
                    </a:ext>
                  </a:extLst>
                </p:cNvPr>
                <p:cNvSpPr/>
                <p:nvPr/>
              </p:nvSpPr>
              <p:spPr>
                <a:xfrm>
                  <a:off x="3951611" y="1270158"/>
                  <a:ext cx="482550" cy="277491"/>
                </a:xfrm>
                <a:custGeom>
                  <a:avLst/>
                  <a:gdLst>
                    <a:gd name="connsiteX0" fmla="*/ 95626 w 482550"/>
                    <a:gd name="connsiteY0" fmla="*/ 212945 h 277491"/>
                    <a:gd name="connsiteX1" fmla="*/ 134118 w 482550"/>
                    <a:gd name="connsiteY1" fmla="*/ 191271 h 277491"/>
                    <a:gd name="connsiteX2" fmla="*/ 198782 w 482550"/>
                    <a:gd name="connsiteY2" fmla="*/ 153964 h 277491"/>
                    <a:gd name="connsiteX3" fmla="*/ 387685 w 482550"/>
                    <a:gd name="connsiteY3" fmla="*/ 47492 h 277491"/>
                    <a:gd name="connsiteX4" fmla="*/ 482551 w 482550"/>
                    <a:gd name="connsiteY4" fmla="*/ 0 h 277491"/>
                    <a:gd name="connsiteX5" fmla="*/ 405 w 482550"/>
                    <a:gd name="connsiteY5" fmla="*/ 277491 h 277491"/>
                    <a:gd name="connsiteX6" fmla="*/ 95626 w 482550"/>
                    <a:gd name="connsiteY6" fmla="*/ 212945 h 277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2550" h="277491">
                      <a:moveTo>
                        <a:pt x="95626" y="212945"/>
                      </a:moveTo>
                      <a:cubicBezTo>
                        <a:pt x="108536" y="205720"/>
                        <a:pt x="121327" y="198496"/>
                        <a:pt x="134118" y="191271"/>
                      </a:cubicBezTo>
                      <a:cubicBezTo>
                        <a:pt x="155672" y="178836"/>
                        <a:pt x="177228" y="166282"/>
                        <a:pt x="198782" y="153964"/>
                      </a:cubicBezTo>
                      <a:cubicBezTo>
                        <a:pt x="261434" y="117960"/>
                        <a:pt x="323967" y="81483"/>
                        <a:pt x="387685" y="47492"/>
                      </a:cubicBezTo>
                      <a:cubicBezTo>
                        <a:pt x="418952" y="30793"/>
                        <a:pt x="450574" y="15041"/>
                        <a:pt x="482551" y="0"/>
                      </a:cubicBezTo>
                      <a:cubicBezTo>
                        <a:pt x="285832" y="2369"/>
                        <a:pt x="-12504" y="145437"/>
                        <a:pt x="405" y="277491"/>
                      </a:cubicBezTo>
                      <a:cubicBezTo>
                        <a:pt x="28237" y="252975"/>
                        <a:pt x="60215" y="232842"/>
                        <a:pt x="95626" y="212945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9" name="Freeform: Shape 4078">
                  <a:extLst>
                    <a:ext uri="{FF2B5EF4-FFF2-40B4-BE49-F238E27FC236}">
                      <a16:creationId xmlns:a16="http://schemas.microsoft.com/office/drawing/2014/main" id="{D515394E-3061-C947-0EC5-3F9CBA271179}"/>
                    </a:ext>
                  </a:extLst>
                </p:cNvPr>
                <p:cNvSpPr/>
                <p:nvPr/>
              </p:nvSpPr>
              <p:spPr>
                <a:xfrm>
                  <a:off x="3928921" y="1249076"/>
                  <a:ext cx="588262" cy="382305"/>
                </a:xfrm>
                <a:custGeom>
                  <a:avLst/>
                  <a:gdLst>
                    <a:gd name="connsiteX0" fmla="*/ 323444 w 588262"/>
                    <a:gd name="connsiteY0" fmla="*/ 13265 h 382305"/>
                    <a:gd name="connsiteX1" fmla="*/ 295967 w 588262"/>
                    <a:gd name="connsiteY1" fmla="*/ 147806 h 382305"/>
                    <a:gd name="connsiteX2" fmla="*/ 136555 w 588262"/>
                    <a:gd name="connsiteY2" fmla="*/ 263990 h 382305"/>
                    <a:gd name="connsiteX3" fmla="*/ 144845 w 588262"/>
                    <a:gd name="connsiteY3" fmla="*/ 80298 h 382305"/>
                    <a:gd name="connsiteX4" fmla="*/ 135962 w 588262"/>
                    <a:gd name="connsiteY4" fmla="*/ 79943 h 382305"/>
                    <a:gd name="connsiteX5" fmla="*/ 127435 w 588262"/>
                    <a:gd name="connsiteY5" fmla="*/ 271096 h 382305"/>
                    <a:gd name="connsiteX6" fmla="*/ 0 w 588262"/>
                    <a:gd name="connsiteY6" fmla="*/ 375673 h 382305"/>
                    <a:gd name="connsiteX7" fmla="*/ 5922 w 588262"/>
                    <a:gd name="connsiteY7" fmla="*/ 382305 h 382305"/>
                    <a:gd name="connsiteX8" fmla="*/ 129567 w 588262"/>
                    <a:gd name="connsiteY8" fmla="*/ 280689 h 382305"/>
                    <a:gd name="connsiteX9" fmla="*/ 384911 w 588262"/>
                    <a:gd name="connsiteY9" fmla="*/ 315390 h 382305"/>
                    <a:gd name="connsiteX10" fmla="*/ 386095 w 588262"/>
                    <a:gd name="connsiteY10" fmla="*/ 306626 h 382305"/>
                    <a:gd name="connsiteX11" fmla="*/ 139279 w 588262"/>
                    <a:gd name="connsiteY11" fmla="*/ 273109 h 382305"/>
                    <a:gd name="connsiteX12" fmla="*/ 306034 w 588262"/>
                    <a:gd name="connsiteY12" fmla="*/ 151596 h 382305"/>
                    <a:gd name="connsiteX13" fmla="*/ 569787 w 588262"/>
                    <a:gd name="connsiteY13" fmla="*/ 130396 h 382305"/>
                    <a:gd name="connsiteX14" fmla="*/ 569076 w 588262"/>
                    <a:gd name="connsiteY14" fmla="*/ 121513 h 382305"/>
                    <a:gd name="connsiteX15" fmla="*/ 321312 w 588262"/>
                    <a:gd name="connsiteY15" fmla="*/ 141410 h 382305"/>
                    <a:gd name="connsiteX16" fmla="*/ 588262 w 588262"/>
                    <a:gd name="connsiteY16" fmla="*/ 8646 h 382305"/>
                    <a:gd name="connsiteX17" fmla="*/ 586368 w 588262"/>
                    <a:gd name="connsiteY17" fmla="*/ 0 h 382305"/>
                    <a:gd name="connsiteX18" fmla="*/ 306626 w 588262"/>
                    <a:gd name="connsiteY18" fmla="*/ 140581 h 382305"/>
                    <a:gd name="connsiteX19" fmla="*/ 332326 w 588262"/>
                    <a:gd name="connsiteY19" fmla="*/ 14923 h 382305"/>
                    <a:gd name="connsiteX20" fmla="*/ 323444 w 588262"/>
                    <a:gd name="connsiteY20" fmla="*/ 13265 h 38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88262" h="382305">
                      <a:moveTo>
                        <a:pt x="323444" y="13265"/>
                      </a:moveTo>
                      <a:lnTo>
                        <a:pt x="295967" y="147806"/>
                      </a:lnTo>
                      <a:cubicBezTo>
                        <a:pt x="238526" y="186652"/>
                        <a:pt x="183336" y="227630"/>
                        <a:pt x="136555" y="263990"/>
                      </a:cubicBezTo>
                      <a:lnTo>
                        <a:pt x="144845" y="80298"/>
                      </a:lnTo>
                      <a:lnTo>
                        <a:pt x="135962" y="79943"/>
                      </a:lnTo>
                      <a:lnTo>
                        <a:pt x="127435" y="271096"/>
                      </a:lnTo>
                      <a:cubicBezTo>
                        <a:pt x="52703" y="329602"/>
                        <a:pt x="1303" y="374370"/>
                        <a:pt x="0" y="375673"/>
                      </a:cubicBezTo>
                      <a:lnTo>
                        <a:pt x="5922" y="382305"/>
                      </a:lnTo>
                      <a:cubicBezTo>
                        <a:pt x="7224" y="381121"/>
                        <a:pt x="56967" y="337774"/>
                        <a:pt x="129567" y="280689"/>
                      </a:cubicBezTo>
                      <a:lnTo>
                        <a:pt x="384911" y="315390"/>
                      </a:lnTo>
                      <a:lnTo>
                        <a:pt x="386095" y="306626"/>
                      </a:lnTo>
                      <a:lnTo>
                        <a:pt x="139279" y="273109"/>
                      </a:lnTo>
                      <a:cubicBezTo>
                        <a:pt x="187955" y="235210"/>
                        <a:pt x="245869" y="192100"/>
                        <a:pt x="306034" y="151596"/>
                      </a:cubicBezTo>
                      <a:lnTo>
                        <a:pt x="569787" y="130396"/>
                      </a:lnTo>
                      <a:lnTo>
                        <a:pt x="569076" y="121513"/>
                      </a:lnTo>
                      <a:lnTo>
                        <a:pt x="321312" y="141410"/>
                      </a:lnTo>
                      <a:cubicBezTo>
                        <a:pt x="414875" y="79588"/>
                        <a:pt x="512465" y="25582"/>
                        <a:pt x="588262" y="8646"/>
                      </a:cubicBezTo>
                      <a:lnTo>
                        <a:pt x="586368" y="0"/>
                      </a:lnTo>
                      <a:cubicBezTo>
                        <a:pt x="506780" y="17765"/>
                        <a:pt x="403979" y="75561"/>
                        <a:pt x="306626" y="140581"/>
                      </a:cubicBezTo>
                      <a:lnTo>
                        <a:pt x="332326" y="14923"/>
                      </a:lnTo>
                      <a:lnTo>
                        <a:pt x="323444" y="132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80" name="Graphic 3503">
                <a:extLst>
                  <a:ext uri="{FF2B5EF4-FFF2-40B4-BE49-F238E27FC236}">
                    <a16:creationId xmlns:a16="http://schemas.microsoft.com/office/drawing/2014/main" id="{306EAB6D-A4C1-DD08-D97E-8BAF1657D86A}"/>
                  </a:ext>
                </a:extLst>
              </p:cNvPr>
              <p:cNvGrpSpPr/>
              <p:nvPr/>
            </p:nvGrpSpPr>
            <p:grpSpPr>
              <a:xfrm>
                <a:off x="7297781" y="1182516"/>
                <a:ext cx="501450" cy="501213"/>
                <a:chOff x="7297781" y="1182516"/>
                <a:chExt cx="501450" cy="501213"/>
              </a:xfrm>
            </p:grpSpPr>
            <p:sp>
              <p:nvSpPr>
                <p:cNvPr id="4081" name="Freeform: Shape 4080">
                  <a:extLst>
                    <a:ext uri="{FF2B5EF4-FFF2-40B4-BE49-F238E27FC236}">
                      <a16:creationId xmlns:a16="http://schemas.microsoft.com/office/drawing/2014/main" id="{86CDC732-51AB-6D8D-1F2D-E38E7933DE3F}"/>
                    </a:ext>
                  </a:extLst>
                </p:cNvPr>
                <p:cNvSpPr/>
                <p:nvPr/>
              </p:nvSpPr>
              <p:spPr>
                <a:xfrm>
                  <a:off x="7355695" y="1192912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6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6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6"/>
                      </a:moveTo>
                      <a:cubicBezTo>
                        <a:pt x="0" y="458366"/>
                        <a:pt x="169006" y="-94011"/>
                        <a:pt x="379226" y="14001"/>
                      </a:cubicBezTo>
                      <a:cubicBezTo>
                        <a:pt x="589447" y="122013"/>
                        <a:pt x="227630" y="422836"/>
                        <a:pt x="0" y="4583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2" name="Freeform: Shape 4081">
                  <a:extLst>
                    <a:ext uri="{FF2B5EF4-FFF2-40B4-BE49-F238E27FC236}">
                      <a16:creationId xmlns:a16="http://schemas.microsoft.com/office/drawing/2014/main" id="{D8EA6118-B590-0B33-A06E-37C91831FAC4}"/>
                    </a:ext>
                  </a:extLst>
                </p:cNvPr>
                <p:cNvSpPr/>
                <p:nvPr/>
              </p:nvSpPr>
              <p:spPr>
                <a:xfrm>
                  <a:off x="7384712" y="1268144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5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730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3" name="Freeform: Shape 4082">
                  <a:extLst>
                    <a:ext uri="{FF2B5EF4-FFF2-40B4-BE49-F238E27FC236}">
                      <a16:creationId xmlns:a16="http://schemas.microsoft.com/office/drawing/2014/main" id="{579D4EA3-3598-5FBD-36CC-71575184D8D2}"/>
                    </a:ext>
                  </a:extLst>
                </p:cNvPr>
                <p:cNvSpPr/>
                <p:nvPr/>
              </p:nvSpPr>
              <p:spPr>
                <a:xfrm>
                  <a:off x="7297781" y="1182516"/>
                  <a:ext cx="501450" cy="501213"/>
                </a:xfrm>
                <a:custGeom>
                  <a:avLst/>
                  <a:gdLst>
                    <a:gd name="connsiteX0" fmla="*/ 266003 w 501450"/>
                    <a:gd name="connsiteY0" fmla="*/ 430271 h 501213"/>
                    <a:gd name="connsiteX1" fmla="*/ 263042 w 501450"/>
                    <a:gd name="connsiteY1" fmla="*/ 292888 h 501213"/>
                    <a:gd name="connsiteX2" fmla="*/ 392846 w 501450"/>
                    <a:gd name="connsiteY2" fmla="*/ 144371 h 501213"/>
                    <a:gd name="connsiteX3" fmla="*/ 425297 w 501450"/>
                    <a:gd name="connsiteY3" fmla="*/ 325339 h 501213"/>
                    <a:gd name="connsiteX4" fmla="*/ 434061 w 501450"/>
                    <a:gd name="connsiteY4" fmla="*/ 323799 h 501213"/>
                    <a:gd name="connsiteX5" fmla="*/ 400189 w 501450"/>
                    <a:gd name="connsiteY5" fmla="*/ 135370 h 501213"/>
                    <a:gd name="connsiteX6" fmla="*/ 501450 w 501450"/>
                    <a:gd name="connsiteY6" fmla="*/ 5211 h 501213"/>
                    <a:gd name="connsiteX7" fmla="*/ 494344 w 501450"/>
                    <a:gd name="connsiteY7" fmla="*/ 0 h 501213"/>
                    <a:gd name="connsiteX8" fmla="*/ 396162 w 501450"/>
                    <a:gd name="connsiteY8" fmla="*/ 126369 h 501213"/>
                    <a:gd name="connsiteX9" fmla="*/ 139397 w 501450"/>
                    <a:gd name="connsiteY9" fmla="*/ 148990 h 501213"/>
                    <a:gd name="connsiteX10" fmla="*/ 140226 w 501450"/>
                    <a:gd name="connsiteY10" fmla="*/ 157873 h 501213"/>
                    <a:gd name="connsiteX11" fmla="*/ 388345 w 501450"/>
                    <a:gd name="connsiteY11" fmla="*/ 136081 h 501213"/>
                    <a:gd name="connsiteX12" fmla="*/ 252501 w 501450"/>
                    <a:gd name="connsiteY12" fmla="*/ 291466 h 501213"/>
                    <a:gd name="connsiteX13" fmla="*/ 0 w 501450"/>
                    <a:gd name="connsiteY13" fmla="*/ 370344 h 501213"/>
                    <a:gd name="connsiteX14" fmla="*/ 2606 w 501450"/>
                    <a:gd name="connsiteY14" fmla="*/ 378871 h 501213"/>
                    <a:gd name="connsiteX15" fmla="*/ 239947 w 501450"/>
                    <a:gd name="connsiteY15" fmla="*/ 304731 h 501213"/>
                    <a:gd name="connsiteX16" fmla="*/ 8883 w 501450"/>
                    <a:gd name="connsiteY16" fmla="*/ 493160 h 501213"/>
                    <a:gd name="connsiteX17" fmla="*/ 12672 w 501450"/>
                    <a:gd name="connsiteY17" fmla="*/ 501213 h 501213"/>
                    <a:gd name="connsiteX18" fmla="*/ 254515 w 501450"/>
                    <a:gd name="connsiteY18" fmla="*/ 302362 h 501213"/>
                    <a:gd name="connsiteX19" fmla="*/ 257239 w 501450"/>
                    <a:gd name="connsiteY19" fmla="*/ 430627 h 501213"/>
                    <a:gd name="connsiteX20" fmla="*/ 266003 w 501450"/>
                    <a:gd name="connsiteY20" fmla="*/ 430271 h 501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450" h="501213">
                      <a:moveTo>
                        <a:pt x="266003" y="430271"/>
                      </a:moveTo>
                      <a:lnTo>
                        <a:pt x="263042" y="292888"/>
                      </a:lnTo>
                      <a:cubicBezTo>
                        <a:pt x="310534" y="242316"/>
                        <a:pt x="355184" y="190205"/>
                        <a:pt x="392846" y="144371"/>
                      </a:cubicBezTo>
                      <a:lnTo>
                        <a:pt x="425297" y="325339"/>
                      </a:lnTo>
                      <a:lnTo>
                        <a:pt x="434061" y="323799"/>
                      </a:lnTo>
                      <a:lnTo>
                        <a:pt x="400189" y="135370"/>
                      </a:lnTo>
                      <a:cubicBezTo>
                        <a:pt x="460116" y="61823"/>
                        <a:pt x="500384" y="6751"/>
                        <a:pt x="501450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5" y="136081"/>
                      </a:lnTo>
                      <a:cubicBezTo>
                        <a:pt x="349262" y="183810"/>
                        <a:pt x="302362" y="238645"/>
                        <a:pt x="252501" y="291466"/>
                      </a:cubicBezTo>
                      <a:lnTo>
                        <a:pt x="0" y="370344"/>
                      </a:lnTo>
                      <a:lnTo>
                        <a:pt x="2606" y="378871"/>
                      </a:lnTo>
                      <a:lnTo>
                        <a:pt x="239947" y="304731"/>
                      </a:lnTo>
                      <a:cubicBezTo>
                        <a:pt x="162373" y="385622"/>
                        <a:pt x="79114" y="459880"/>
                        <a:pt x="8883" y="493160"/>
                      </a:cubicBezTo>
                      <a:lnTo>
                        <a:pt x="12672" y="501213"/>
                      </a:lnTo>
                      <a:cubicBezTo>
                        <a:pt x="86338" y="466275"/>
                        <a:pt x="173861" y="387280"/>
                        <a:pt x="254515" y="302362"/>
                      </a:cubicBezTo>
                      <a:lnTo>
                        <a:pt x="257239" y="430627"/>
                      </a:lnTo>
                      <a:lnTo>
                        <a:pt x="266003" y="4302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84" name="Graphic 3503">
                <a:extLst>
                  <a:ext uri="{FF2B5EF4-FFF2-40B4-BE49-F238E27FC236}">
                    <a16:creationId xmlns:a16="http://schemas.microsoft.com/office/drawing/2014/main" id="{DC7F95FE-911A-0D55-C6C7-F8F193DD458A}"/>
                  </a:ext>
                </a:extLst>
              </p:cNvPr>
              <p:cNvGrpSpPr/>
              <p:nvPr/>
            </p:nvGrpSpPr>
            <p:grpSpPr>
              <a:xfrm>
                <a:off x="6381693" y="6334165"/>
                <a:ext cx="501568" cy="501094"/>
                <a:chOff x="6381693" y="6334165"/>
                <a:chExt cx="501568" cy="501094"/>
              </a:xfrm>
            </p:grpSpPr>
            <p:sp>
              <p:nvSpPr>
                <p:cNvPr id="4085" name="Freeform: Shape 4084">
                  <a:extLst>
                    <a:ext uri="{FF2B5EF4-FFF2-40B4-BE49-F238E27FC236}">
                      <a16:creationId xmlns:a16="http://schemas.microsoft.com/office/drawing/2014/main" id="{F71E453C-3DC5-13A2-7245-7D6D36B4B3D6}"/>
                    </a:ext>
                  </a:extLst>
                </p:cNvPr>
                <p:cNvSpPr/>
                <p:nvPr/>
              </p:nvSpPr>
              <p:spPr>
                <a:xfrm>
                  <a:off x="6439607" y="6344561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7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7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7"/>
                      </a:moveTo>
                      <a:cubicBezTo>
                        <a:pt x="0" y="458367"/>
                        <a:pt x="169006" y="-94011"/>
                        <a:pt x="379226" y="14001"/>
                      </a:cubicBezTo>
                      <a:cubicBezTo>
                        <a:pt x="589447" y="122014"/>
                        <a:pt x="227630" y="422836"/>
                        <a:pt x="0" y="45836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6" name="Freeform: Shape 4085">
                  <a:extLst>
                    <a:ext uri="{FF2B5EF4-FFF2-40B4-BE49-F238E27FC236}">
                      <a16:creationId xmlns:a16="http://schemas.microsoft.com/office/drawing/2014/main" id="{10C3B597-25C8-4839-3D5B-F1AC4AA6E261}"/>
                    </a:ext>
                  </a:extLst>
                </p:cNvPr>
                <p:cNvSpPr/>
                <p:nvPr/>
              </p:nvSpPr>
              <p:spPr>
                <a:xfrm>
                  <a:off x="6468623" y="6419793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6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848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7" name="Freeform: Shape 4086">
                  <a:extLst>
                    <a:ext uri="{FF2B5EF4-FFF2-40B4-BE49-F238E27FC236}">
                      <a16:creationId xmlns:a16="http://schemas.microsoft.com/office/drawing/2014/main" id="{CA523435-BB37-C137-25C9-8A7B8A3A8F4B}"/>
                    </a:ext>
                  </a:extLst>
                </p:cNvPr>
                <p:cNvSpPr/>
                <p:nvPr/>
              </p:nvSpPr>
              <p:spPr>
                <a:xfrm>
                  <a:off x="6381693" y="6334165"/>
                  <a:ext cx="501568" cy="501094"/>
                </a:xfrm>
                <a:custGeom>
                  <a:avLst/>
                  <a:gdLst>
                    <a:gd name="connsiteX0" fmla="*/ 266003 w 501568"/>
                    <a:gd name="connsiteY0" fmla="*/ 430272 h 501094"/>
                    <a:gd name="connsiteX1" fmla="*/ 263161 w 501568"/>
                    <a:gd name="connsiteY1" fmla="*/ 292888 h 501094"/>
                    <a:gd name="connsiteX2" fmla="*/ 392964 w 501568"/>
                    <a:gd name="connsiteY2" fmla="*/ 144371 h 501094"/>
                    <a:gd name="connsiteX3" fmla="*/ 425415 w 501568"/>
                    <a:gd name="connsiteY3" fmla="*/ 325339 h 501094"/>
                    <a:gd name="connsiteX4" fmla="*/ 434180 w 501568"/>
                    <a:gd name="connsiteY4" fmla="*/ 323799 h 501094"/>
                    <a:gd name="connsiteX5" fmla="*/ 400307 w 501568"/>
                    <a:gd name="connsiteY5" fmla="*/ 135371 h 501094"/>
                    <a:gd name="connsiteX6" fmla="*/ 501569 w 501568"/>
                    <a:gd name="connsiteY6" fmla="*/ 5211 h 501094"/>
                    <a:gd name="connsiteX7" fmla="*/ 494344 w 501568"/>
                    <a:gd name="connsiteY7" fmla="*/ 0 h 501094"/>
                    <a:gd name="connsiteX8" fmla="*/ 396162 w 501568"/>
                    <a:gd name="connsiteY8" fmla="*/ 126369 h 501094"/>
                    <a:gd name="connsiteX9" fmla="*/ 139397 w 501568"/>
                    <a:gd name="connsiteY9" fmla="*/ 148990 h 501094"/>
                    <a:gd name="connsiteX10" fmla="*/ 140226 w 501568"/>
                    <a:gd name="connsiteY10" fmla="*/ 157873 h 501094"/>
                    <a:gd name="connsiteX11" fmla="*/ 388346 w 501568"/>
                    <a:gd name="connsiteY11" fmla="*/ 136081 h 501094"/>
                    <a:gd name="connsiteX12" fmla="*/ 252502 w 501568"/>
                    <a:gd name="connsiteY12" fmla="*/ 291467 h 501094"/>
                    <a:gd name="connsiteX13" fmla="*/ 0 w 501568"/>
                    <a:gd name="connsiteY13" fmla="*/ 370225 h 501094"/>
                    <a:gd name="connsiteX14" fmla="*/ 2606 w 501568"/>
                    <a:gd name="connsiteY14" fmla="*/ 378753 h 501094"/>
                    <a:gd name="connsiteX15" fmla="*/ 239948 w 501568"/>
                    <a:gd name="connsiteY15" fmla="*/ 304613 h 501094"/>
                    <a:gd name="connsiteX16" fmla="*/ 8883 w 501568"/>
                    <a:gd name="connsiteY16" fmla="*/ 493041 h 501094"/>
                    <a:gd name="connsiteX17" fmla="*/ 12673 w 501568"/>
                    <a:gd name="connsiteY17" fmla="*/ 501095 h 501094"/>
                    <a:gd name="connsiteX18" fmla="*/ 254515 w 501568"/>
                    <a:gd name="connsiteY18" fmla="*/ 302244 h 501094"/>
                    <a:gd name="connsiteX19" fmla="*/ 257239 w 501568"/>
                    <a:gd name="connsiteY19" fmla="*/ 430508 h 501094"/>
                    <a:gd name="connsiteX20" fmla="*/ 266003 w 501568"/>
                    <a:gd name="connsiteY20" fmla="*/ 430272 h 50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568" h="501094">
                      <a:moveTo>
                        <a:pt x="266003" y="430272"/>
                      </a:moveTo>
                      <a:lnTo>
                        <a:pt x="263161" y="292888"/>
                      </a:lnTo>
                      <a:cubicBezTo>
                        <a:pt x="310653" y="242317"/>
                        <a:pt x="355302" y="190205"/>
                        <a:pt x="392964" y="144371"/>
                      </a:cubicBezTo>
                      <a:lnTo>
                        <a:pt x="425415" y="325339"/>
                      </a:lnTo>
                      <a:lnTo>
                        <a:pt x="434180" y="323799"/>
                      </a:lnTo>
                      <a:lnTo>
                        <a:pt x="400307" y="135371"/>
                      </a:lnTo>
                      <a:cubicBezTo>
                        <a:pt x="460235" y="61823"/>
                        <a:pt x="500503" y="6751"/>
                        <a:pt x="501569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6" y="136081"/>
                      </a:lnTo>
                      <a:cubicBezTo>
                        <a:pt x="349262" y="183810"/>
                        <a:pt x="302362" y="238645"/>
                        <a:pt x="252502" y="291467"/>
                      </a:cubicBezTo>
                      <a:lnTo>
                        <a:pt x="0" y="370225"/>
                      </a:lnTo>
                      <a:lnTo>
                        <a:pt x="2606" y="378753"/>
                      </a:lnTo>
                      <a:lnTo>
                        <a:pt x="239948" y="304613"/>
                      </a:lnTo>
                      <a:cubicBezTo>
                        <a:pt x="162373" y="385503"/>
                        <a:pt x="79114" y="459761"/>
                        <a:pt x="8883" y="493041"/>
                      </a:cubicBezTo>
                      <a:lnTo>
                        <a:pt x="12673" y="501095"/>
                      </a:lnTo>
                      <a:cubicBezTo>
                        <a:pt x="86339" y="466157"/>
                        <a:pt x="173861" y="387161"/>
                        <a:pt x="254515" y="302244"/>
                      </a:cubicBezTo>
                      <a:lnTo>
                        <a:pt x="257239" y="430508"/>
                      </a:lnTo>
                      <a:lnTo>
                        <a:pt x="266003" y="4302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88" name="Graphic 3503">
                <a:extLst>
                  <a:ext uri="{FF2B5EF4-FFF2-40B4-BE49-F238E27FC236}">
                    <a16:creationId xmlns:a16="http://schemas.microsoft.com/office/drawing/2014/main" id="{519A603A-872C-4C14-1B90-B5232A61487C}"/>
                  </a:ext>
                </a:extLst>
              </p:cNvPr>
              <p:cNvGrpSpPr/>
              <p:nvPr/>
            </p:nvGrpSpPr>
            <p:grpSpPr>
              <a:xfrm>
                <a:off x="10921560" y="1214138"/>
                <a:ext cx="391020" cy="595368"/>
                <a:chOff x="10921560" y="1214138"/>
                <a:chExt cx="391020" cy="595368"/>
              </a:xfrm>
            </p:grpSpPr>
            <p:sp>
              <p:nvSpPr>
                <p:cNvPr id="4089" name="Freeform: Shape 4088">
                  <a:extLst>
                    <a:ext uri="{FF2B5EF4-FFF2-40B4-BE49-F238E27FC236}">
                      <a16:creationId xmlns:a16="http://schemas.microsoft.com/office/drawing/2014/main" id="{BEC5C40D-35DC-2E89-0AF4-BB18E08E48F7}"/>
                    </a:ext>
                  </a:extLst>
                </p:cNvPr>
                <p:cNvSpPr/>
                <p:nvPr/>
              </p:nvSpPr>
              <p:spPr>
                <a:xfrm>
                  <a:off x="10921560" y="1238741"/>
                  <a:ext cx="371906" cy="517351"/>
                </a:xfrm>
                <a:custGeom>
                  <a:avLst/>
                  <a:gdLst>
                    <a:gd name="connsiteX0" fmla="*/ 370532 w 371906"/>
                    <a:gd name="connsiteY0" fmla="*/ 517352 h 517351"/>
                    <a:gd name="connsiteX1" fmla="*/ 30152 w 371906"/>
                    <a:gd name="connsiteY1" fmla="*/ 42668 h 517351"/>
                    <a:gd name="connsiteX2" fmla="*/ 370532 w 371906"/>
                    <a:gd name="connsiteY2" fmla="*/ 517352 h 517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906" h="517351">
                      <a:moveTo>
                        <a:pt x="370532" y="517352"/>
                      </a:moveTo>
                      <a:cubicBezTo>
                        <a:pt x="370532" y="517352"/>
                        <a:pt x="-125234" y="220793"/>
                        <a:pt x="30152" y="42668"/>
                      </a:cubicBezTo>
                      <a:cubicBezTo>
                        <a:pt x="185419" y="-135576"/>
                        <a:pt x="390665" y="287826"/>
                        <a:pt x="370532" y="5173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0" name="Freeform: Shape 4089">
                  <a:extLst>
                    <a:ext uri="{FF2B5EF4-FFF2-40B4-BE49-F238E27FC236}">
                      <a16:creationId xmlns:a16="http://schemas.microsoft.com/office/drawing/2014/main" id="{5B1F3611-BA32-238A-875A-DE71A844ED97}"/>
                    </a:ext>
                  </a:extLst>
                </p:cNvPr>
                <p:cNvSpPr/>
                <p:nvPr/>
              </p:nvSpPr>
              <p:spPr>
                <a:xfrm>
                  <a:off x="11025378" y="1238752"/>
                  <a:ext cx="268029" cy="487732"/>
                </a:xfrm>
                <a:custGeom>
                  <a:avLst/>
                  <a:gdLst>
                    <a:gd name="connsiteX0" fmla="*/ 62534 w 268029"/>
                    <a:gd name="connsiteY0" fmla="*/ 96663 h 487732"/>
                    <a:gd name="connsiteX1" fmla="*/ 83496 w 268029"/>
                    <a:gd name="connsiteY1" fmla="*/ 135628 h 487732"/>
                    <a:gd name="connsiteX2" fmla="*/ 119618 w 268029"/>
                    <a:gd name="connsiteY2" fmla="*/ 201004 h 487732"/>
                    <a:gd name="connsiteX3" fmla="*/ 222420 w 268029"/>
                    <a:gd name="connsiteY3" fmla="*/ 391919 h 487732"/>
                    <a:gd name="connsiteX4" fmla="*/ 268017 w 268029"/>
                    <a:gd name="connsiteY4" fmla="*/ 487733 h 487732"/>
                    <a:gd name="connsiteX5" fmla="*/ 0 w 268029"/>
                    <a:gd name="connsiteY5" fmla="*/ 258 h 487732"/>
                    <a:gd name="connsiteX6" fmla="*/ 62534 w 268029"/>
                    <a:gd name="connsiteY6" fmla="*/ 96663 h 48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029" h="487732">
                      <a:moveTo>
                        <a:pt x="62534" y="96663"/>
                      </a:moveTo>
                      <a:cubicBezTo>
                        <a:pt x="69521" y="109691"/>
                        <a:pt x="76509" y="122600"/>
                        <a:pt x="83496" y="135628"/>
                      </a:cubicBezTo>
                      <a:cubicBezTo>
                        <a:pt x="95576" y="157420"/>
                        <a:pt x="107538" y="179212"/>
                        <a:pt x="119618" y="201004"/>
                      </a:cubicBezTo>
                      <a:cubicBezTo>
                        <a:pt x="154438" y="264366"/>
                        <a:pt x="189613" y="327610"/>
                        <a:pt x="222420" y="391919"/>
                      </a:cubicBezTo>
                      <a:cubicBezTo>
                        <a:pt x="238527" y="423541"/>
                        <a:pt x="253686" y="455519"/>
                        <a:pt x="268017" y="487733"/>
                      </a:cubicBezTo>
                      <a:cubicBezTo>
                        <a:pt x="269556" y="291014"/>
                        <a:pt x="132291" y="-10046"/>
                        <a:pt x="0" y="258"/>
                      </a:cubicBezTo>
                      <a:cubicBezTo>
                        <a:pt x="23924" y="28445"/>
                        <a:pt x="43347" y="60777"/>
                        <a:pt x="62534" y="96663"/>
                      </a:cubicBezTo>
                      <a:close/>
                    </a:path>
                  </a:pathLst>
                </a:custGeom>
                <a:solidFill>
                  <a:srgbClr val="000000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1" name="Freeform: Shape 4090">
                  <a:extLst>
                    <a:ext uri="{FF2B5EF4-FFF2-40B4-BE49-F238E27FC236}">
                      <a16:creationId xmlns:a16="http://schemas.microsoft.com/office/drawing/2014/main" id="{3EEB9710-79E1-912D-FA41-1897FB95AE1B}"/>
                    </a:ext>
                  </a:extLst>
                </p:cNvPr>
                <p:cNvSpPr/>
                <p:nvPr/>
              </p:nvSpPr>
              <p:spPr>
                <a:xfrm>
                  <a:off x="10941763" y="1214138"/>
                  <a:ext cx="370817" cy="595368"/>
                </a:xfrm>
                <a:custGeom>
                  <a:avLst/>
                  <a:gdLst>
                    <a:gd name="connsiteX0" fmla="*/ 362882 w 370817"/>
                    <a:gd name="connsiteY0" fmla="*/ 330668 h 595368"/>
                    <a:gd name="connsiteX1" fmla="*/ 228815 w 370817"/>
                    <a:gd name="connsiteY1" fmla="*/ 300586 h 595368"/>
                    <a:gd name="connsiteX2" fmla="*/ 115710 w 370817"/>
                    <a:gd name="connsiteY2" fmla="*/ 138923 h 595368"/>
                    <a:gd name="connsiteX3" fmla="*/ 299165 w 370817"/>
                    <a:gd name="connsiteY3" fmla="*/ 150767 h 595368"/>
                    <a:gd name="connsiteX4" fmla="*/ 299757 w 370817"/>
                    <a:gd name="connsiteY4" fmla="*/ 141884 h 595368"/>
                    <a:gd name="connsiteX5" fmla="*/ 108722 w 370817"/>
                    <a:gd name="connsiteY5" fmla="*/ 129567 h 595368"/>
                    <a:gd name="connsiteX6" fmla="*/ 6751 w 370817"/>
                    <a:gd name="connsiteY6" fmla="*/ 0 h 595368"/>
                    <a:gd name="connsiteX7" fmla="*/ 0 w 370817"/>
                    <a:gd name="connsiteY7" fmla="*/ 5685 h 595368"/>
                    <a:gd name="connsiteX8" fmla="*/ 99129 w 370817"/>
                    <a:gd name="connsiteY8" fmla="*/ 131343 h 595368"/>
                    <a:gd name="connsiteX9" fmla="*/ 59454 w 370817"/>
                    <a:gd name="connsiteY9" fmla="*/ 385977 h 595368"/>
                    <a:gd name="connsiteX10" fmla="*/ 68218 w 370817"/>
                    <a:gd name="connsiteY10" fmla="*/ 387398 h 595368"/>
                    <a:gd name="connsiteX11" fmla="*/ 106591 w 370817"/>
                    <a:gd name="connsiteY11" fmla="*/ 141292 h 595368"/>
                    <a:gd name="connsiteX12" fmla="*/ 224788 w 370817"/>
                    <a:gd name="connsiteY12" fmla="*/ 310416 h 595368"/>
                    <a:gd name="connsiteX13" fmla="*/ 240777 w 370817"/>
                    <a:gd name="connsiteY13" fmla="*/ 574524 h 595368"/>
                    <a:gd name="connsiteX14" fmla="*/ 249659 w 370817"/>
                    <a:gd name="connsiteY14" fmla="*/ 573932 h 595368"/>
                    <a:gd name="connsiteX15" fmla="*/ 234618 w 370817"/>
                    <a:gd name="connsiteY15" fmla="*/ 325812 h 595368"/>
                    <a:gd name="connsiteX16" fmla="*/ 362172 w 370817"/>
                    <a:gd name="connsiteY16" fmla="*/ 595369 h 595368"/>
                    <a:gd name="connsiteX17" fmla="*/ 370817 w 370817"/>
                    <a:gd name="connsiteY17" fmla="*/ 593592 h 595368"/>
                    <a:gd name="connsiteX18" fmla="*/ 235802 w 370817"/>
                    <a:gd name="connsiteY18" fmla="*/ 311127 h 595368"/>
                    <a:gd name="connsiteX19" fmla="*/ 360987 w 370817"/>
                    <a:gd name="connsiteY19" fmla="*/ 339195 h 595368"/>
                    <a:gd name="connsiteX20" fmla="*/ 362882 w 370817"/>
                    <a:gd name="connsiteY20" fmla="*/ 330668 h 595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70817" h="595368">
                      <a:moveTo>
                        <a:pt x="362882" y="330668"/>
                      </a:moveTo>
                      <a:lnTo>
                        <a:pt x="228815" y="300586"/>
                      </a:lnTo>
                      <a:cubicBezTo>
                        <a:pt x="191034" y="242316"/>
                        <a:pt x="151241" y="186415"/>
                        <a:pt x="115710" y="138923"/>
                      </a:cubicBezTo>
                      <a:lnTo>
                        <a:pt x="299165" y="150767"/>
                      </a:lnTo>
                      <a:lnTo>
                        <a:pt x="299757" y="141884"/>
                      </a:lnTo>
                      <a:lnTo>
                        <a:pt x="108722" y="129567"/>
                      </a:lnTo>
                      <a:cubicBezTo>
                        <a:pt x="51756" y="53651"/>
                        <a:pt x="7935" y="1421"/>
                        <a:pt x="6751" y="0"/>
                      </a:cubicBezTo>
                      <a:lnTo>
                        <a:pt x="0" y="5685"/>
                      </a:lnTo>
                      <a:cubicBezTo>
                        <a:pt x="1184" y="7106"/>
                        <a:pt x="43584" y="57677"/>
                        <a:pt x="99129" y="131343"/>
                      </a:cubicBezTo>
                      <a:lnTo>
                        <a:pt x="59454" y="385977"/>
                      </a:lnTo>
                      <a:lnTo>
                        <a:pt x="68218" y="387398"/>
                      </a:lnTo>
                      <a:lnTo>
                        <a:pt x="106591" y="141292"/>
                      </a:lnTo>
                      <a:cubicBezTo>
                        <a:pt x="143542" y="190679"/>
                        <a:pt x="185468" y="249422"/>
                        <a:pt x="224788" y="310416"/>
                      </a:cubicBezTo>
                      <a:lnTo>
                        <a:pt x="240777" y="574524"/>
                      </a:lnTo>
                      <a:lnTo>
                        <a:pt x="249659" y="573932"/>
                      </a:lnTo>
                      <a:lnTo>
                        <a:pt x="234618" y="325812"/>
                      </a:lnTo>
                      <a:cubicBezTo>
                        <a:pt x="294546" y="420560"/>
                        <a:pt x="346657" y="519215"/>
                        <a:pt x="362172" y="595369"/>
                      </a:cubicBezTo>
                      <a:lnTo>
                        <a:pt x="370817" y="593592"/>
                      </a:lnTo>
                      <a:cubicBezTo>
                        <a:pt x="354592" y="513649"/>
                        <a:pt x="298928" y="409782"/>
                        <a:pt x="235802" y="311127"/>
                      </a:cubicBezTo>
                      <a:lnTo>
                        <a:pt x="360987" y="339195"/>
                      </a:lnTo>
                      <a:lnTo>
                        <a:pt x="362882" y="3306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092" name="Graphic 3503">
              <a:extLst>
                <a:ext uri="{FF2B5EF4-FFF2-40B4-BE49-F238E27FC236}">
                  <a16:creationId xmlns:a16="http://schemas.microsoft.com/office/drawing/2014/main" id="{B68BC1D7-D679-2894-875C-B215DE6FFDD8}"/>
                </a:ext>
              </a:extLst>
            </p:cNvPr>
            <p:cNvGrpSpPr/>
            <p:nvPr/>
          </p:nvGrpSpPr>
          <p:grpSpPr>
            <a:xfrm>
              <a:off x="2637791" y="1099612"/>
              <a:ext cx="8591885" cy="5660205"/>
              <a:chOff x="2637791" y="1099612"/>
              <a:chExt cx="8591885" cy="5660205"/>
            </a:xfrm>
          </p:grpSpPr>
          <p:grpSp>
            <p:nvGrpSpPr>
              <p:cNvPr id="4093" name="Graphic 3503">
                <a:extLst>
                  <a:ext uri="{FF2B5EF4-FFF2-40B4-BE49-F238E27FC236}">
                    <a16:creationId xmlns:a16="http://schemas.microsoft.com/office/drawing/2014/main" id="{2CB2C20A-D69A-8CBE-23E4-AF3678E683F0}"/>
                  </a:ext>
                </a:extLst>
              </p:cNvPr>
              <p:cNvGrpSpPr/>
              <p:nvPr/>
            </p:nvGrpSpPr>
            <p:grpSpPr>
              <a:xfrm>
                <a:off x="2637791" y="6131761"/>
                <a:ext cx="363199" cy="628056"/>
                <a:chOff x="2637791" y="6131761"/>
                <a:chExt cx="363199" cy="628056"/>
              </a:xfrm>
            </p:grpSpPr>
            <p:sp>
              <p:nvSpPr>
                <p:cNvPr id="4094" name="Freeform: Shape 4093">
                  <a:extLst>
                    <a:ext uri="{FF2B5EF4-FFF2-40B4-BE49-F238E27FC236}">
                      <a16:creationId xmlns:a16="http://schemas.microsoft.com/office/drawing/2014/main" id="{062877C0-E75E-E39A-CFC4-77877DBD16EF}"/>
                    </a:ext>
                  </a:extLst>
                </p:cNvPr>
                <p:cNvSpPr/>
                <p:nvPr/>
              </p:nvSpPr>
              <p:spPr>
                <a:xfrm>
                  <a:off x="2637791" y="6164375"/>
                  <a:ext cx="336497" cy="541317"/>
                </a:xfrm>
                <a:custGeom>
                  <a:avLst/>
                  <a:gdLst>
                    <a:gd name="connsiteX0" fmla="*/ 329445 w 336497"/>
                    <a:gd name="connsiteY0" fmla="*/ 541318 h 541317"/>
                    <a:gd name="connsiteX1" fmla="*/ 38453 w 336497"/>
                    <a:gd name="connsiteY1" fmla="*/ 34775 h 541317"/>
                    <a:gd name="connsiteX2" fmla="*/ 329445 w 336497"/>
                    <a:gd name="connsiteY2" fmla="*/ 541318 h 54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6497" h="541317">
                      <a:moveTo>
                        <a:pt x="329445" y="541318"/>
                      </a:moveTo>
                      <a:cubicBezTo>
                        <a:pt x="329445" y="541318"/>
                        <a:pt x="-133988" y="196438"/>
                        <a:pt x="38453" y="34775"/>
                      </a:cubicBezTo>
                      <a:cubicBezTo>
                        <a:pt x="210893" y="-126887"/>
                        <a:pt x="372555" y="314990"/>
                        <a:pt x="329445" y="541318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5" name="Freeform: Shape 4094">
                  <a:extLst>
                    <a:ext uri="{FF2B5EF4-FFF2-40B4-BE49-F238E27FC236}">
                      <a16:creationId xmlns:a16="http://schemas.microsoft.com/office/drawing/2014/main" id="{67DA7661-FA99-1D8B-DE51-844CDF6B8FD4}"/>
                    </a:ext>
                  </a:extLst>
                </p:cNvPr>
                <p:cNvSpPr/>
                <p:nvPr/>
              </p:nvSpPr>
              <p:spPr>
                <a:xfrm>
                  <a:off x="2753936" y="6164568"/>
                  <a:ext cx="220413" cy="511872"/>
                </a:xfrm>
                <a:custGeom>
                  <a:avLst/>
                  <a:gdLst>
                    <a:gd name="connsiteX0" fmla="*/ 52466 w 220413"/>
                    <a:gd name="connsiteY0" fmla="*/ 102090 h 511872"/>
                    <a:gd name="connsiteX1" fmla="*/ 69402 w 220413"/>
                    <a:gd name="connsiteY1" fmla="*/ 142950 h 511872"/>
                    <a:gd name="connsiteX2" fmla="*/ 98774 w 220413"/>
                    <a:gd name="connsiteY2" fmla="*/ 211642 h 511872"/>
                    <a:gd name="connsiteX3" fmla="*/ 181915 w 220413"/>
                    <a:gd name="connsiteY3" fmla="*/ 411914 h 511872"/>
                    <a:gd name="connsiteX4" fmla="*/ 217682 w 220413"/>
                    <a:gd name="connsiteY4" fmla="*/ 511872 h 511872"/>
                    <a:gd name="connsiteX5" fmla="*/ 0 w 220413"/>
                    <a:gd name="connsiteY5" fmla="*/ 0 h 511872"/>
                    <a:gd name="connsiteX6" fmla="*/ 52466 w 220413"/>
                    <a:gd name="connsiteY6" fmla="*/ 102090 h 511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413" h="511872">
                      <a:moveTo>
                        <a:pt x="52466" y="102090"/>
                      </a:moveTo>
                      <a:cubicBezTo>
                        <a:pt x="58033" y="115710"/>
                        <a:pt x="63718" y="129330"/>
                        <a:pt x="69402" y="142950"/>
                      </a:cubicBezTo>
                      <a:cubicBezTo>
                        <a:pt x="79232" y="165808"/>
                        <a:pt x="88944" y="188784"/>
                        <a:pt x="98774" y="211642"/>
                      </a:cubicBezTo>
                      <a:cubicBezTo>
                        <a:pt x="127080" y="278202"/>
                        <a:pt x="155741" y="344643"/>
                        <a:pt x="181915" y="411914"/>
                      </a:cubicBezTo>
                      <a:cubicBezTo>
                        <a:pt x="194706" y="444957"/>
                        <a:pt x="206549" y="478237"/>
                        <a:pt x="217682" y="511872"/>
                      </a:cubicBezTo>
                      <a:cubicBezTo>
                        <a:pt x="239000" y="316219"/>
                        <a:pt x="132646" y="2961"/>
                        <a:pt x="0" y="0"/>
                      </a:cubicBezTo>
                      <a:cubicBezTo>
                        <a:pt x="20844" y="30201"/>
                        <a:pt x="36951" y="64428"/>
                        <a:pt x="52466" y="102090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6" name="Freeform: Shape 4095">
                  <a:extLst>
                    <a:ext uri="{FF2B5EF4-FFF2-40B4-BE49-F238E27FC236}">
                      <a16:creationId xmlns:a16="http://schemas.microsoft.com/office/drawing/2014/main" id="{1E8FE6F7-8895-1C1F-7105-767EC5915F1E}"/>
                    </a:ext>
                  </a:extLst>
                </p:cNvPr>
                <p:cNvSpPr/>
                <p:nvPr/>
              </p:nvSpPr>
              <p:spPr>
                <a:xfrm>
                  <a:off x="2672572" y="6131761"/>
                  <a:ext cx="328417" cy="628056"/>
                </a:xfrm>
                <a:custGeom>
                  <a:avLst/>
                  <a:gdLst>
                    <a:gd name="connsiteX0" fmla="*/ 328418 w 328417"/>
                    <a:gd name="connsiteY0" fmla="*/ 364896 h 628056"/>
                    <a:gd name="connsiteX1" fmla="*/ 198140 w 328417"/>
                    <a:gd name="connsiteY1" fmla="*/ 321430 h 628056"/>
                    <a:gd name="connsiteX2" fmla="*/ 101853 w 328417"/>
                    <a:gd name="connsiteY2" fmla="*/ 149227 h 628056"/>
                    <a:gd name="connsiteX3" fmla="*/ 283176 w 328417"/>
                    <a:gd name="connsiteY3" fmla="*/ 179428 h 628056"/>
                    <a:gd name="connsiteX4" fmla="*/ 284597 w 328417"/>
                    <a:gd name="connsiteY4" fmla="*/ 170664 h 628056"/>
                    <a:gd name="connsiteX5" fmla="*/ 95813 w 328417"/>
                    <a:gd name="connsiteY5" fmla="*/ 139160 h 628056"/>
                    <a:gd name="connsiteX6" fmla="*/ 7343 w 328417"/>
                    <a:gd name="connsiteY6" fmla="*/ 0 h 628056"/>
                    <a:gd name="connsiteX7" fmla="*/ 0 w 328417"/>
                    <a:gd name="connsiteY7" fmla="*/ 4974 h 628056"/>
                    <a:gd name="connsiteX8" fmla="*/ 85983 w 328417"/>
                    <a:gd name="connsiteY8" fmla="*/ 139989 h 628056"/>
                    <a:gd name="connsiteX9" fmla="*/ 20963 w 328417"/>
                    <a:gd name="connsiteY9" fmla="*/ 389412 h 628056"/>
                    <a:gd name="connsiteX10" fmla="*/ 29609 w 328417"/>
                    <a:gd name="connsiteY10" fmla="*/ 391662 h 628056"/>
                    <a:gd name="connsiteX11" fmla="*/ 92497 w 328417"/>
                    <a:gd name="connsiteY11" fmla="*/ 150648 h 628056"/>
                    <a:gd name="connsiteX12" fmla="*/ 193166 w 328417"/>
                    <a:gd name="connsiteY12" fmla="*/ 330787 h 628056"/>
                    <a:gd name="connsiteX13" fmla="*/ 182625 w 328417"/>
                    <a:gd name="connsiteY13" fmla="*/ 595132 h 628056"/>
                    <a:gd name="connsiteX14" fmla="*/ 191508 w 328417"/>
                    <a:gd name="connsiteY14" fmla="*/ 595487 h 628056"/>
                    <a:gd name="connsiteX15" fmla="*/ 201457 w 328417"/>
                    <a:gd name="connsiteY15" fmla="*/ 347012 h 628056"/>
                    <a:gd name="connsiteX16" fmla="*/ 301178 w 328417"/>
                    <a:gd name="connsiteY16" fmla="*/ 628056 h 628056"/>
                    <a:gd name="connsiteX17" fmla="*/ 310061 w 328417"/>
                    <a:gd name="connsiteY17" fmla="*/ 627227 h 628056"/>
                    <a:gd name="connsiteX18" fmla="*/ 204062 w 328417"/>
                    <a:gd name="connsiteY18" fmla="*/ 332682 h 628056"/>
                    <a:gd name="connsiteX19" fmla="*/ 325812 w 328417"/>
                    <a:gd name="connsiteY19" fmla="*/ 373186 h 628056"/>
                    <a:gd name="connsiteX20" fmla="*/ 328418 w 328417"/>
                    <a:gd name="connsiteY20" fmla="*/ 364896 h 628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28417" h="628056">
                      <a:moveTo>
                        <a:pt x="328418" y="364896"/>
                      </a:moveTo>
                      <a:lnTo>
                        <a:pt x="198140" y="321430"/>
                      </a:lnTo>
                      <a:cubicBezTo>
                        <a:pt x="166400" y="259726"/>
                        <a:pt x="132409" y="200035"/>
                        <a:pt x="101853" y="149227"/>
                      </a:cubicBezTo>
                      <a:lnTo>
                        <a:pt x="283176" y="179428"/>
                      </a:lnTo>
                      <a:lnTo>
                        <a:pt x="284597" y="170664"/>
                      </a:lnTo>
                      <a:lnTo>
                        <a:pt x="95813" y="139160"/>
                      </a:lnTo>
                      <a:cubicBezTo>
                        <a:pt x="46663" y="57914"/>
                        <a:pt x="8409" y="1540"/>
                        <a:pt x="7343" y="0"/>
                      </a:cubicBezTo>
                      <a:lnTo>
                        <a:pt x="0" y="4974"/>
                      </a:lnTo>
                      <a:cubicBezTo>
                        <a:pt x="1066" y="6514"/>
                        <a:pt x="38136" y="60994"/>
                        <a:pt x="85983" y="139989"/>
                      </a:cubicBezTo>
                      <a:lnTo>
                        <a:pt x="20963" y="389412"/>
                      </a:lnTo>
                      <a:lnTo>
                        <a:pt x="29609" y="391662"/>
                      </a:lnTo>
                      <a:lnTo>
                        <a:pt x="92497" y="150648"/>
                      </a:lnTo>
                      <a:cubicBezTo>
                        <a:pt x="124237" y="203470"/>
                        <a:pt x="160123" y="266122"/>
                        <a:pt x="193166" y="330787"/>
                      </a:cubicBezTo>
                      <a:lnTo>
                        <a:pt x="182625" y="595132"/>
                      </a:lnTo>
                      <a:lnTo>
                        <a:pt x="191508" y="595487"/>
                      </a:lnTo>
                      <a:lnTo>
                        <a:pt x="201457" y="347012"/>
                      </a:lnTo>
                      <a:cubicBezTo>
                        <a:pt x="251554" y="447326"/>
                        <a:pt x="293480" y="550601"/>
                        <a:pt x="301178" y="628056"/>
                      </a:cubicBezTo>
                      <a:lnTo>
                        <a:pt x="310061" y="627227"/>
                      </a:lnTo>
                      <a:cubicBezTo>
                        <a:pt x="301889" y="546100"/>
                        <a:pt x="257002" y="437022"/>
                        <a:pt x="204062" y="332682"/>
                      </a:cubicBezTo>
                      <a:lnTo>
                        <a:pt x="325812" y="373186"/>
                      </a:lnTo>
                      <a:lnTo>
                        <a:pt x="328418" y="364896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97" name="Graphic 3503">
                <a:extLst>
                  <a:ext uri="{FF2B5EF4-FFF2-40B4-BE49-F238E27FC236}">
                    <a16:creationId xmlns:a16="http://schemas.microsoft.com/office/drawing/2014/main" id="{C9E7E1F9-F781-B082-F626-7CA161CF2ACC}"/>
                  </a:ext>
                </a:extLst>
              </p:cNvPr>
              <p:cNvGrpSpPr/>
              <p:nvPr/>
            </p:nvGrpSpPr>
            <p:grpSpPr>
              <a:xfrm>
                <a:off x="3846017" y="1166172"/>
                <a:ext cx="588262" cy="399924"/>
                <a:chOff x="3846017" y="1166172"/>
                <a:chExt cx="588262" cy="399924"/>
              </a:xfrm>
            </p:grpSpPr>
            <p:sp>
              <p:nvSpPr>
                <p:cNvPr id="4098" name="Freeform: Shape 4097">
                  <a:extLst>
                    <a:ext uri="{FF2B5EF4-FFF2-40B4-BE49-F238E27FC236}">
                      <a16:creationId xmlns:a16="http://schemas.microsoft.com/office/drawing/2014/main" id="{87CE2C06-D7E0-4810-29C7-827104A4BC75}"/>
                    </a:ext>
                  </a:extLst>
                </p:cNvPr>
                <p:cNvSpPr/>
                <p:nvPr/>
              </p:nvSpPr>
              <p:spPr>
                <a:xfrm>
                  <a:off x="3868816" y="1187034"/>
                  <a:ext cx="512167" cy="379062"/>
                </a:xfrm>
                <a:custGeom>
                  <a:avLst/>
                  <a:gdLst>
                    <a:gd name="connsiteX0" fmla="*/ 512168 w 512167"/>
                    <a:gd name="connsiteY0" fmla="*/ 812 h 379062"/>
                    <a:gd name="connsiteX1" fmla="*/ 44235 w 512167"/>
                    <a:gd name="connsiteY1" fmla="*/ 350429 h 379062"/>
                    <a:gd name="connsiteX2" fmla="*/ 512168 w 512167"/>
                    <a:gd name="connsiteY2" fmla="*/ 812 h 379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2167" h="379062">
                      <a:moveTo>
                        <a:pt x="512168" y="812"/>
                      </a:moveTo>
                      <a:cubicBezTo>
                        <a:pt x="512168" y="812"/>
                        <a:pt x="225439" y="502262"/>
                        <a:pt x="44235" y="350429"/>
                      </a:cubicBezTo>
                      <a:cubicBezTo>
                        <a:pt x="-136970" y="198715"/>
                        <a:pt x="282287" y="-14822"/>
                        <a:pt x="512168" y="812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9" name="Freeform: Shape 4098">
                  <a:extLst>
                    <a:ext uri="{FF2B5EF4-FFF2-40B4-BE49-F238E27FC236}">
                      <a16:creationId xmlns:a16="http://schemas.microsoft.com/office/drawing/2014/main" id="{58C54ADC-9283-EE3E-1028-29872C33F4A9}"/>
                    </a:ext>
                  </a:extLst>
                </p:cNvPr>
                <p:cNvSpPr/>
                <p:nvPr/>
              </p:nvSpPr>
              <p:spPr>
                <a:xfrm>
                  <a:off x="3868707" y="1187254"/>
                  <a:ext cx="482550" cy="277491"/>
                </a:xfrm>
                <a:custGeom>
                  <a:avLst/>
                  <a:gdLst>
                    <a:gd name="connsiteX0" fmla="*/ 95626 w 482550"/>
                    <a:gd name="connsiteY0" fmla="*/ 212945 h 277491"/>
                    <a:gd name="connsiteX1" fmla="*/ 134118 w 482550"/>
                    <a:gd name="connsiteY1" fmla="*/ 191271 h 277491"/>
                    <a:gd name="connsiteX2" fmla="*/ 198782 w 482550"/>
                    <a:gd name="connsiteY2" fmla="*/ 153964 h 277491"/>
                    <a:gd name="connsiteX3" fmla="*/ 387685 w 482550"/>
                    <a:gd name="connsiteY3" fmla="*/ 47492 h 277491"/>
                    <a:gd name="connsiteX4" fmla="*/ 482551 w 482550"/>
                    <a:gd name="connsiteY4" fmla="*/ 0 h 277491"/>
                    <a:gd name="connsiteX5" fmla="*/ 405 w 482550"/>
                    <a:gd name="connsiteY5" fmla="*/ 277491 h 277491"/>
                    <a:gd name="connsiteX6" fmla="*/ 95626 w 482550"/>
                    <a:gd name="connsiteY6" fmla="*/ 212945 h 277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2550" h="277491">
                      <a:moveTo>
                        <a:pt x="95626" y="212945"/>
                      </a:moveTo>
                      <a:cubicBezTo>
                        <a:pt x="108536" y="205720"/>
                        <a:pt x="121327" y="198496"/>
                        <a:pt x="134118" y="191271"/>
                      </a:cubicBezTo>
                      <a:cubicBezTo>
                        <a:pt x="155673" y="178836"/>
                        <a:pt x="177228" y="166282"/>
                        <a:pt x="198782" y="153964"/>
                      </a:cubicBezTo>
                      <a:cubicBezTo>
                        <a:pt x="261434" y="117960"/>
                        <a:pt x="323967" y="81483"/>
                        <a:pt x="387685" y="47492"/>
                      </a:cubicBezTo>
                      <a:cubicBezTo>
                        <a:pt x="418952" y="30793"/>
                        <a:pt x="450574" y="15041"/>
                        <a:pt x="482551" y="0"/>
                      </a:cubicBezTo>
                      <a:cubicBezTo>
                        <a:pt x="285832" y="2369"/>
                        <a:pt x="-12504" y="145437"/>
                        <a:pt x="405" y="277491"/>
                      </a:cubicBezTo>
                      <a:cubicBezTo>
                        <a:pt x="28237" y="252975"/>
                        <a:pt x="60215" y="232842"/>
                        <a:pt x="95626" y="212945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0" name="Freeform: Shape 4099">
                  <a:extLst>
                    <a:ext uri="{FF2B5EF4-FFF2-40B4-BE49-F238E27FC236}">
                      <a16:creationId xmlns:a16="http://schemas.microsoft.com/office/drawing/2014/main" id="{C179F1C5-0E47-6453-40BF-B0E52F5AECEA}"/>
                    </a:ext>
                  </a:extLst>
                </p:cNvPr>
                <p:cNvSpPr/>
                <p:nvPr/>
              </p:nvSpPr>
              <p:spPr>
                <a:xfrm>
                  <a:off x="3846017" y="1166172"/>
                  <a:ext cx="588262" cy="382305"/>
                </a:xfrm>
                <a:custGeom>
                  <a:avLst/>
                  <a:gdLst>
                    <a:gd name="connsiteX0" fmla="*/ 323444 w 588262"/>
                    <a:gd name="connsiteY0" fmla="*/ 13265 h 382305"/>
                    <a:gd name="connsiteX1" fmla="*/ 295967 w 588262"/>
                    <a:gd name="connsiteY1" fmla="*/ 147806 h 382305"/>
                    <a:gd name="connsiteX2" fmla="*/ 136555 w 588262"/>
                    <a:gd name="connsiteY2" fmla="*/ 263990 h 382305"/>
                    <a:gd name="connsiteX3" fmla="*/ 144845 w 588262"/>
                    <a:gd name="connsiteY3" fmla="*/ 80298 h 382305"/>
                    <a:gd name="connsiteX4" fmla="*/ 135962 w 588262"/>
                    <a:gd name="connsiteY4" fmla="*/ 79943 h 382305"/>
                    <a:gd name="connsiteX5" fmla="*/ 127435 w 588262"/>
                    <a:gd name="connsiteY5" fmla="*/ 271096 h 382305"/>
                    <a:gd name="connsiteX6" fmla="*/ 0 w 588262"/>
                    <a:gd name="connsiteY6" fmla="*/ 375673 h 382305"/>
                    <a:gd name="connsiteX7" fmla="*/ 5922 w 588262"/>
                    <a:gd name="connsiteY7" fmla="*/ 382305 h 382305"/>
                    <a:gd name="connsiteX8" fmla="*/ 129567 w 588262"/>
                    <a:gd name="connsiteY8" fmla="*/ 280689 h 382305"/>
                    <a:gd name="connsiteX9" fmla="*/ 384911 w 588262"/>
                    <a:gd name="connsiteY9" fmla="*/ 315390 h 382305"/>
                    <a:gd name="connsiteX10" fmla="*/ 386095 w 588262"/>
                    <a:gd name="connsiteY10" fmla="*/ 306626 h 382305"/>
                    <a:gd name="connsiteX11" fmla="*/ 139279 w 588262"/>
                    <a:gd name="connsiteY11" fmla="*/ 273109 h 382305"/>
                    <a:gd name="connsiteX12" fmla="*/ 306034 w 588262"/>
                    <a:gd name="connsiteY12" fmla="*/ 151596 h 382305"/>
                    <a:gd name="connsiteX13" fmla="*/ 569787 w 588262"/>
                    <a:gd name="connsiteY13" fmla="*/ 130396 h 382305"/>
                    <a:gd name="connsiteX14" fmla="*/ 569076 w 588262"/>
                    <a:gd name="connsiteY14" fmla="*/ 121513 h 382305"/>
                    <a:gd name="connsiteX15" fmla="*/ 321312 w 588262"/>
                    <a:gd name="connsiteY15" fmla="*/ 141410 h 382305"/>
                    <a:gd name="connsiteX16" fmla="*/ 588262 w 588262"/>
                    <a:gd name="connsiteY16" fmla="*/ 8646 h 382305"/>
                    <a:gd name="connsiteX17" fmla="*/ 586368 w 588262"/>
                    <a:gd name="connsiteY17" fmla="*/ 0 h 382305"/>
                    <a:gd name="connsiteX18" fmla="*/ 306626 w 588262"/>
                    <a:gd name="connsiteY18" fmla="*/ 140581 h 382305"/>
                    <a:gd name="connsiteX19" fmla="*/ 332326 w 588262"/>
                    <a:gd name="connsiteY19" fmla="*/ 14923 h 382305"/>
                    <a:gd name="connsiteX20" fmla="*/ 323444 w 588262"/>
                    <a:gd name="connsiteY20" fmla="*/ 13265 h 38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88262" h="382305">
                      <a:moveTo>
                        <a:pt x="323444" y="13265"/>
                      </a:moveTo>
                      <a:lnTo>
                        <a:pt x="295967" y="147806"/>
                      </a:lnTo>
                      <a:cubicBezTo>
                        <a:pt x="238526" y="186652"/>
                        <a:pt x="183336" y="227630"/>
                        <a:pt x="136555" y="263990"/>
                      </a:cubicBezTo>
                      <a:lnTo>
                        <a:pt x="144845" y="80298"/>
                      </a:lnTo>
                      <a:lnTo>
                        <a:pt x="135962" y="79943"/>
                      </a:lnTo>
                      <a:lnTo>
                        <a:pt x="127435" y="271096"/>
                      </a:lnTo>
                      <a:cubicBezTo>
                        <a:pt x="52703" y="329602"/>
                        <a:pt x="1303" y="374370"/>
                        <a:pt x="0" y="375673"/>
                      </a:cubicBezTo>
                      <a:lnTo>
                        <a:pt x="5922" y="382305"/>
                      </a:lnTo>
                      <a:cubicBezTo>
                        <a:pt x="7224" y="381121"/>
                        <a:pt x="56967" y="337774"/>
                        <a:pt x="129567" y="280689"/>
                      </a:cubicBezTo>
                      <a:lnTo>
                        <a:pt x="384911" y="315390"/>
                      </a:lnTo>
                      <a:lnTo>
                        <a:pt x="386095" y="306626"/>
                      </a:lnTo>
                      <a:lnTo>
                        <a:pt x="139279" y="273109"/>
                      </a:lnTo>
                      <a:cubicBezTo>
                        <a:pt x="187955" y="235210"/>
                        <a:pt x="245869" y="192100"/>
                        <a:pt x="306034" y="151596"/>
                      </a:cubicBezTo>
                      <a:lnTo>
                        <a:pt x="569787" y="130396"/>
                      </a:lnTo>
                      <a:lnTo>
                        <a:pt x="569076" y="121513"/>
                      </a:lnTo>
                      <a:lnTo>
                        <a:pt x="321312" y="141410"/>
                      </a:lnTo>
                      <a:cubicBezTo>
                        <a:pt x="414875" y="79588"/>
                        <a:pt x="512465" y="25582"/>
                        <a:pt x="588262" y="8646"/>
                      </a:cubicBezTo>
                      <a:lnTo>
                        <a:pt x="586368" y="0"/>
                      </a:lnTo>
                      <a:cubicBezTo>
                        <a:pt x="506780" y="17765"/>
                        <a:pt x="403979" y="75561"/>
                        <a:pt x="306626" y="140581"/>
                      </a:cubicBezTo>
                      <a:lnTo>
                        <a:pt x="332326" y="14923"/>
                      </a:lnTo>
                      <a:lnTo>
                        <a:pt x="323444" y="13265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01" name="Graphic 3503">
                <a:extLst>
                  <a:ext uri="{FF2B5EF4-FFF2-40B4-BE49-F238E27FC236}">
                    <a16:creationId xmlns:a16="http://schemas.microsoft.com/office/drawing/2014/main" id="{52E5CFEF-2DD0-74B5-7D59-9A36B8D3C510}"/>
                  </a:ext>
                </a:extLst>
              </p:cNvPr>
              <p:cNvGrpSpPr/>
              <p:nvPr/>
            </p:nvGrpSpPr>
            <p:grpSpPr>
              <a:xfrm>
                <a:off x="7214877" y="1099612"/>
                <a:ext cx="501450" cy="501213"/>
                <a:chOff x="7214877" y="1099612"/>
                <a:chExt cx="501450" cy="501213"/>
              </a:xfrm>
            </p:grpSpPr>
            <p:sp>
              <p:nvSpPr>
                <p:cNvPr id="4102" name="Freeform: Shape 4101">
                  <a:extLst>
                    <a:ext uri="{FF2B5EF4-FFF2-40B4-BE49-F238E27FC236}">
                      <a16:creationId xmlns:a16="http://schemas.microsoft.com/office/drawing/2014/main" id="{AA811A6E-E722-B021-29DB-13452DB9B909}"/>
                    </a:ext>
                  </a:extLst>
                </p:cNvPr>
                <p:cNvSpPr/>
                <p:nvPr/>
              </p:nvSpPr>
              <p:spPr>
                <a:xfrm>
                  <a:off x="7272791" y="1110009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6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6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6"/>
                      </a:moveTo>
                      <a:cubicBezTo>
                        <a:pt x="0" y="458366"/>
                        <a:pt x="169006" y="-94011"/>
                        <a:pt x="379226" y="14001"/>
                      </a:cubicBezTo>
                      <a:cubicBezTo>
                        <a:pt x="589447" y="122013"/>
                        <a:pt x="227630" y="422836"/>
                        <a:pt x="0" y="458366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3" name="Freeform: Shape 4102">
                  <a:extLst>
                    <a:ext uri="{FF2B5EF4-FFF2-40B4-BE49-F238E27FC236}">
                      <a16:creationId xmlns:a16="http://schemas.microsoft.com/office/drawing/2014/main" id="{9F1A3EB1-0B36-7677-502D-86A41D9B348D}"/>
                    </a:ext>
                  </a:extLst>
                </p:cNvPr>
                <p:cNvSpPr/>
                <p:nvPr/>
              </p:nvSpPr>
              <p:spPr>
                <a:xfrm>
                  <a:off x="7301808" y="1185240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5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730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4" name="Freeform: Shape 4103">
                  <a:extLst>
                    <a:ext uri="{FF2B5EF4-FFF2-40B4-BE49-F238E27FC236}">
                      <a16:creationId xmlns:a16="http://schemas.microsoft.com/office/drawing/2014/main" id="{C5D72880-395B-0C22-157F-7D8185C4D55B}"/>
                    </a:ext>
                  </a:extLst>
                </p:cNvPr>
                <p:cNvSpPr/>
                <p:nvPr/>
              </p:nvSpPr>
              <p:spPr>
                <a:xfrm>
                  <a:off x="7214877" y="1099612"/>
                  <a:ext cx="501450" cy="501213"/>
                </a:xfrm>
                <a:custGeom>
                  <a:avLst/>
                  <a:gdLst>
                    <a:gd name="connsiteX0" fmla="*/ 266003 w 501450"/>
                    <a:gd name="connsiteY0" fmla="*/ 430271 h 501213"/>
                    <a:gd name="connsiteX1" fmla="*/ 263042 w 501450"/>
                    <a:gd name="connsiteY1" fmla="*/ 292888 h 501213"/>
                    <a:gd name="connsiteX2" fmla="*/ 392846 w 501450"/>
                    <a:gd name="connsiteY2" fmla="*/ 144371 h 501213"/>
                    <a:gd name="connsiteX3" fmla="*/ 425297 w 501450"/>
                    <a:gd name="connsiteY3" fmla="*/ 325339 h 501213"/>
                    <a:gd name="connsiteX4" fmla="*/ 434061 w 501450"/>
                    <a:gd name="connsiteY4" fmla="*/ 323799 h 501213"/>
                    <a:gd name="connsiteX5" fmla="*/ 400189 w 501450"/>
                    <a:gd name="connsiteY5" fmla="*/ 135370 h 501213"/>
                    <a:gd name="connsiteX6" fmla="*/ 501450 w 501450"/>
                    <a:gd name="connsiteY6" fmla="*/ 5211 h 501213"/>
                    <a:gd name="connsiteX7" fmla="*/ 494344 w 501450"/>
                    <a:gd name="connsiteY7" fmla="*/ 0 h 501213"/>
                    <a:gd name="connsiteX8" fmla="*/ 396162 w 501450"/>
                    <a:gd name="connsiteY8" fmla="*/ 126369 h 501213"/>
                    <a:gd name="connsiteX9" fmla="*/ 139397 w 501450"/>
                    <a:gd name="connsiteY9" fmla="*/ 148990 h 501213"/>
                    <a:gd name="connsiteX10" fmla="*/ 140226 w 501450"/>
                    <a:gd name="connsiteY10" fmla="*/ 157873 h 501213"/>
                    <a:gd name="connsiteX11" fmla="*/ 388345 w 501450"/>
                    <a:gd name="connsiteY11" fmla="*/ 136081 h 501213"/>
                    <a:gd name="connsiteX12" fmla="*/ 252501 w 501450"/>
                    <a:gd name="connsiteY12" fmla="*/ 291466 h 501213"/>
                    <a:gd name="connsiteX13" fmla="*/ 0 w 501450"/>
                    <a:gd name="connsiteY13" fmla="*/ 370344 h 501213"/>
                    <a:gd name="connsiteX14" fmla="*/ 2606 w 501450"/>
                    <a:gd name="connsiteY14" fmla="*/ 378871 h 501213"/>
                    <a:gd name="connsiteX15" fmla="*/ 239947 w 501450"/>
                    <a:gd name="connsiteY15" fmla="*/ 304731 h 501213"/>
                    <a:gd name="connsiteX16" fmla="*/ 8883 w 501450"/>
                    <a:gd name="connsiteY16" fmla="*/ 493160 h 501213"/>
                    <a:gd name="connsiteX17" fmla="*/ 12672 w 501450"/>
                    <a:gd name="connsiteY17" fmla="*/ 501213 h 501213"/>
                    <a:gd name="connsiteX18" fmla="*/ 254515 w 501450"/>
                    <a:gd name="connsiteY18" fmla="*/ 302362 h 501213"/>
                    <a:gd name="connsiteX19" fmla="*/ 257239 w 501450"/>
                    <a:gd name="connsiteY19" fmla="*/ 430627 h 501213"/>
                    <a:gd name="connsiteX20" fmla="*/ 266003 w 501450"/>
                    <a:gd name="connsiteY20" fmla="*/ 430271 h 501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450" h="501213">
                      <a:moveTo>
                        <a:pt x="266003" y="430271"/>
                      </a:moveTo>
                      <a:lnTo>
                        <a:pt x="263042" y="292888"/>
                      </a:lnTo>
                      <a:cubicBezTo>
                        <a:pt x="310534" y="242316"/>
                        <a:pt x="355184" y="190205"/>
                        <a:pt x="392846" y="144371"/>
                      </a:cubicBezTo>
                      <a:lnTo>
                        <a:pt x="425297" y="325339"/>
                      </a:lnTo>
                      <a:lnTo>
                        <a:pt x="434061" y="323799"/>
                      </a:lnTo>
                      <a:lnTo>
                        <a:pt x="400189" y="135370"/>
                      </a:lnTo>
                      <a:cubicBezTo>
                        <a:pt x="460116" y="61823"/>
                        <a:pt x="500384" y="6751"/>
                        <a:pt x="501450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5" y="136081"/>
                      </a:lnTo>
                      <a:cubicBezTo>
                        <a:pt x="349262" y="183810"/>
                        <a:pt x="302362" y="238645"/>
                        <a:pt x="252501" y="291466"/>
                      </a:cubicBezTo>
                      <a:lnTo>
                        <a:pt x="0" y="370344"/>
                      </a:lnTo>
                      <a:lnTo>
                        <a:pt x="2606" y="378871"/>
                      </a:lnTo>
                      <a:lnTo>
                        <a:pt x="239947" y="304731"/>
                      </a:lnTo>
                      <a:cubicBezTo>
                        <a:pt x="162373" y="385622"/>
                        <a:pt x="79114" y="459880"/>
                        <a:pt x="8883" y="493160"/>
                      </a:cubicBezTo>
                      <a:lnTo>
                        <a:pt x="12672" y="501213"/>
                      </a:lnTo>
                      <a:cubicBezTo>
                        <a:pt x="86338" y="466275"/>
                        <a:pt x="173861" y="387280"/>
                        <a:pt x="254515" y="302362"/>
                      </a:cubicBezTo>
                      <a:lnTo>
                        <a:pt x="257239" y="430627"/>
                      </a:lnTo>
                      <a:lnTo>
                        <a:pt x="266003" y="430271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05" name="Graphic 3503">
                <a:extLst>
                  <a:ext uri="{FF2B5EF4-FFF2-40B4-BE49-F238E27FC236}">
                    <a16:creationId xmlns:a16="http://schemas.microsoft.com/office/drawing/2014/main" id="{767B18B8-75F9-D07D-FF53-98820582FFB3}"/>
                  </a:ext>
                </a:extLst>
              </p:cNvPr>
              <p:cNvGrpSpPr/>
              <p:nvPr/>
            </p:nvGrpSpPr>
            <p:grpSpPr>
              <a:xfrm>
                <a:off x="6298789" y="6251261"/>
                <a:ext cx="501568" cy="501094"/>
                <a:chOff x="6298789" y="6251261"/>
                <a:chExt cx="501568" cy="501094"/>
              </a:xfrm>
            </p:grpSpPr>
            <p:sp>
              <p:nvSpPr>
                <p:cNvPr id="4106" name="Freeform: Shape 4105">
                  <a:extLst>
                    <a:ext uri="{FF2B5EF4-FFF2-40B4-BE49-F238E27FC236}">
                      <a16:creationId xmlns:a16="http://schemas.microsoft.com/office/drawing/2014/main" id="{8F668F57-2D25-BE7E-FC91-6CB41E122716}"/>
                    </a:ext>
                  </a:extLst>
                </p:cNvPr>
                <p:cNvSpPr/>
                <p:nvPr/>
              </p:nvSpPr>
              <p:spPr>
                <a:xfrm>
                  <a:off x="6356703" y="6261657"/>
                  <a:ext cx="442527" cy="458366"/>
                </a:xfrm>
                <a:custGeom>
                  <a:avLst/>
                  <a:gdLst>
                    <a:gd name="connsiteX0" fmla="*/ 0 w 442527"/>
                    <a:gd name="connsiteY0" fmla="*/ 458367 h 458366"/>
                    <a:gd name="connsiteX1" fmla="*/ 379226 w 442527"/>
                    <a:gd name="connsiteY1" fmla="*/ 14001 h 458366"/>
                    <a:gd name="connsiteX2" fmla="*/ 0 w 442527"/>
                    <a:gd name="connsiteY2" fmla="*/ 458367 h 458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2527" h="458366">
                      <a:moveTo>
                        <a:pt x="0" y="458367"/>
                      </a:moveTo>
                      <a:cubicBezTo>
                        <a:pt x="0" y="458367"/>
                        <a:pt x="169006" y="-94011"/>
                        <a:pt x="379226" y="14001"/>
                      </a:cubicBezTo>
                      <a:cubicBezTo>
                        <a:pt x="589447" y="122014"/>
                        <a:pt x="227630" y="422836"/>
                        <a:pt x="0" y="458367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7" name="Freeform: Shape 4106">
                  <a:extLst>
                    <a:ext uri="{FF2B5EF4-FFF2-40B4-BE49-F238E27FC236}">
                      <a16:creationId xmlns:a16="http://schemas.microsoft.com/office/drawing/2014/main" id="{29AB9302-005C-2BD7-24A4-D3AF121528DE}"/>
                    </a:ext>
                  </a:extLst>
                </p:cNvPr>
                <p:cNvSpPr/>
                <p:nvPr/>
              </p:nvSpPr>
              <p:spPr>
                <a:xfrm>
                  <a:off x="6385719" y="6336889"/>
                  <a:ext cx="413415" cy="377094"/>
                </a:xfrm>
                <a:custGeom>
                  <a:avLst/>
                  <a:gdLst>
                    <a:gd name="connsiteX0" fmla="*/ 330431 w 413415"/>
                    <a:gd name="connsiteY0" fmla="*/ 83970 h 377094"/>
                    <a:gd name="connsiteX1" fmla="*/ 297625 w 413415"/>
                    <a:gd name="connsiteY1" fmla="*/ 113578 h 377094"/>
                    <a:gd name="connsiteX2" fmla="*/ 242790 w 413415"/>
                    <a:gd name="connsiteY2" fmla="*/ 164268 h 377094"/>
                    <a:gd name="connsiteX3" fmla="*/ 82075 w 413415"/>
                    <a:gd name="connsiteY3" fmla="*/ 309824 h 377094"/>
                    <a:gd name="connsiteX4" fmla="*/ 0 w 413415"/>
                    <a:gd name="connsiteY4" fmla="*/ 377094 h 377094"/>
                    <a:gd name="connsiteX5" fmla="*/ 408953 w 413415"/>
                    <a:gd name="connsiteY5" fmla="*/ 0 h 377094"/>
                    <a:gd name="connsiteX6" fmla="*/ 330431 w 413415"/>
                    <a:gd name="connsiteY6" fmla="*/ 83970 h 377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415" h="377094">
                      <a:moveTo>
                        <a:pt x="330431" y="83970"/>
                      </a:moveTo>
                      <a:cubicBezTo>
                        <a:pt x="319536" y="93800"/>
                        <a:pt x="308639" y="103748"/>
                        <a:pt x="297625" y="113578"/>
                      </a:cubicBezTo>
                      <a:cubicBezTo>
                        <a:pt x="279386" y="130514"/>
                        <a:pt x="261029" y="147451"/>
                        <a:pt x="242790" y="164268"/>
                      </a:cubicBezTo>
                      <a:cubicBezTo>
                        <a:pt x="189613" y="213300"/>
                        <a:pt x="136673" y="262569"/>
                        <a:pt x="82075" y="309824"/>
                      </a:cubicBezTo>
                      <a:cubicBezTo>
                        <a:pt x="55309" y="333037"/>
                        <a:pt x="27832" y="355421"/>
                        <a:pt x="0" y="377094"/>
                      </a:cubicBezTo>
                      <a:cubicBezTo>
                        <a:pt x="191390" y="331379"/>
                        <a:pt x="450642" y="125896"/>
                        <a:pt x="408953" y="0"/>
                      </a:cubicBezTo>
                      <a:cubicBezTo>
                        <a:pt x="387398" y="30082"/>
                        <a:pt x="360632" y="56848"/>
                        <a:pt x="330431" y="83970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8" name="Freeform: Shape 4107">
                  <a:extLst>
                    <a:ext uri="{FF2B5EF4-FFF2-40B4-BE49-F238E27FC236}">
                      <a16:creationId xmlns:a16="http://schemas.microsoft.com/office/drawing/2014/main" id="{217FA929-4E8A-FE04-6FE8-421B1217D05B}"/>
                    </a:ext>
                  </a:extLst>
                </p:cNvPr>
                <p:cNvSpPr/>
                <p:nvPr/>
              </p:nvSpPr>
              <p:spPr>
                <a:xfrm>
                  <a:off x="6298789" y="6251261"/>
                  <a:ext cx="501568" cy="501094"/>
                </a:xfrm>
                <a:custGeom>
                  <a:avLst/>
                  <a:gdLst>
                    <a:gd name="connsiteX0" fmla="*/ 266003 w 501568"/>
                    <a:gd name="connsiteY0" fmla="*/ 430272 h 501094"/>
                    <a:gd name="connsiteX1" fmla="*/ 263161 w 501568"/>
                    <a:gd name="connsiteY1" fmla="*/ 292888 h 501094"/>
                    <a:gd name="connsiteX2" fmla="*/ 392964 w 501568"/>
                    <a:gd name="connsiteY2" fmla="*/ 144371 h 501094"/>
                    <a:gd name="connsiteX3" fmla="*/ 425415 w 501568"/>
                    <a:gd name="connsiteY3" fmla="*/ 325339 h 501094"/>
                    <a:gd name="connsiteX4" fmla="*/ 434180 w 501568"/>
                    <a:gd name="connsiteY4" fmla="*/ 323799 h 501094"/>
                    <a:gd name="connsiteX5" fmla="*/ 400307 w 501568"/>
                    <a:gd name="connsiteY5" fmla="*/ 135371 h 501094"/>
                    <a:gd name="connsiteX6" fmla="*/ 501569 w 501568"/>
                    <a:gd name="connsiteY6" fmla="*/ 5211 h 501094"/>
                    <a:gd name="connsiteX7" fmla="*/ 494344 w 501568"/>
                    <a:gd name="connsiteY7" fmla="*/ 0 h 501094"/>
                    <a:gd name="connsiteX8" fmla="*/ 396162 w 501568"/>
                    <a:gd name="connsiteY8" fmla="*/ 126369 h 501094"/>
                    <a:gd name="connsiteX9" fmla="*/ 139397 w 501568"/>
                    <a:gd name="connsiteY9" fmla="*/ 148990 h 501094"/>
                    <a:gd name="connsiteX10" fmla="*/ 140226 w 501568"/>
                    <a:gd name="connsiteY10" fmla="*/ 157873 h 501094"/>
                    <a:gd name="connsiteX11" fmla="*/ 388346 w 501568"/>
                    <a:gd name="connsiteY11" fmla="*/ 136081 h 501094"/>
                    <a:gd name="connsiteX12" fmla="*/ 252502 w 501568"/>
                    <a:gd name="connsiteY12" fmla="*/ 291467 h 501094"/>
                    <a:gd name="connsiteX13" fmla="*/ 0 w 501568"/>
                    <a:gd name="connsiteY13" fmla="*/ 370225 h 501094"/>
                    <a:gd name="connsiteX14" fmla="*/ 2606 w 501568"/>
                    <a:gd name="connsiteY14" fmla="*/ 378753 h 501094"/>
                    <a:gd name="connsiteX15" fmla="*/ 239948 w 501568"/>
                    <a:gd name="connsiteY15" fmla="*/ 304613 h 501094"/>
                    <a:gd name="connsiteX16" fmla="*/ 8883 w 501568"/>
                    <a:gd name="connsiteY16" fmla="*/ 493041 h 501094"/>
                    <a:gd name="connsiteX17" fmla="*/ 12673 w 501568"/>
                    <a:gd name="connsiteY17" fmla="*/ 501095 h 501094"/>
                    <a:gd name="connsiteX18" fmla="*/ 254515 w 501568"/>
                    <a:gd name="connsiteY18" fmla="*/ 302244 h 501094"/>
                    <a:gd name="connsiteX19" fmla="*/ 257239 w 501568"/>
                    <a:gd name="connsiteY19" fmla="*/ 430508 h 501094"/>
                    <a:gd name="connsiteX20" fmla="*/ 266003 w 501568"/>
                    <a:gd name="connsiteY20" fmla="*/ 430272 h 50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01568" h="501094">
                      <a:moveTo>
                        <a:pt x="266003" y="430272"/>
                      </a:moveTo>
                      <a:lnTo>
                        <a:pt x="263161" y="292888"/>
                      </a:lnTo>
                      <a:cubicBezTo>
                        <a:pt x="310653" y="242317"/>
                        <a:pt x="355302" y="190205"/>
                        <a:pt x="392964" y="144371"/>
                      </a:cubicBezTo>
                      <a:lnTo>
                        <a:pt x="425415" y="325339"/>
                      </a:lnTo>
                      <a:lnTo>
                        <a:pt x="434180" y="323799"/>
                      </a:lnTo>
                      <a:lnTo>
                        <a:pt x="400307" y="135371"/>
                      </a:lnTo>
                      <a:cubicBezTo>
                        <a:pt x="460235" y="61823"/>
                        <a:pt x="500503" y="6751"/>
                        <a:pt x="501569" y="5211"/>
                      </a:cubicBezTo>
                      <a:lnTo>
                        <a:pt x="494344" y="0"/>
                      </a:lnTo>
                      <a:cubicBezTo>
                        <a:pt x="493278" y="1421"/>
                        <a:pt x="454432" y="54717"/>
                        <a:pt x="396162" y="126369"/>
                      </a:cubicBezTo>
                      <a:lnTo>
                        <a:pt x="139397" y="148990"/>
                      </a:lnTo>
                      <a:lnTo>
                        <a:pt x="140226" y="157873"/>
                      </a:lnTo>
                      <a:lnTo>
                        <a:pt x="388346" y="136081"/>
                      </a:lnTo>
                      <a:cubicBezTo>
                        <a:pt x="349262" y="183810"/>
                        <a:pt x="302362" y="238645"/>
                        <a:pt x="252502" y="291467"/>
                      </a:cubicBezTo>
                      <a:lnTo>
                        <a:pt x="0" y="370225"/>
                      </a:lnTo>
                      <a:lnTo>
                        <a:pt x="2606" y="378753"/>
                      </a:lnTo>
                      <a:lnTo>
                        <a:pt x="239948" y="304613"/>
                      </a:lnTo>
                      <a:cubicBezTo>
                        <a:pt x="162373" y="385503"/>
                        <a:pt x="79114" y="459761"/>
                        <a:pt x="8883" y="493041"/>
                      </a:cubicBezTo>
                      <a:lnTo>
                        <a:pt x="12673" y="501095"/>
                      </a:lnTo>
                      <a:cubicBezTo>
                        <a:pt x="86339" y="466157"/>
                        <a:pt x="173861" y="387161"/>
                        <a:pt x="254515" y="302244"/>
                      </a:cubicBezTo>
                      <a:lnTo>
                        <a:pt x="257239" y="430508"/>
                      </a:lnTo>
                      <a:lnTo>
                        <a:pt x="266003" y="430272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09" name="Graphic 3503">
                <a:extLst>
                  <a:ext uri="{FF2B5EF4-FFF2-40B4-BE49-F238E27FC236}">
                    <a16:creationId xmlns:a16="http://schemas.microsoft.com/office/drawing/2014/main" id="{6CA03430-C765-CF60-A047-2A7732AAFD42}"/>
                  </a:ext>
                </a:extLst>
              </p:cNvPr>
              <p:cNvGrpSpPr/>
              <p:nvPr/>
            </p:nvGrpSpPr>
            <p:grpSpPr>
              <a:xfrm>
                <a:off x="10838656" y="1131234"/>
                <a:ext cx="391020" cy="595368"/>
                <a:chOff x="10838656" y="1131234"/>
                <a:chExt cx="391020" cy="595368"/>
              </a:xfrm>
            </p:grpSpPr>
            <p:sp>
              <p:nvSpPr>
                <p:cNvPr id="4110" name="Freeform: Shape 4109">
                  <a:extLst>
                    <a:ext uri="{FF2B5EF4-FFF2-40B4-BE49-F238E27FC236}">
                      <a16:creationId xmlns:a16="http://schemas.microsoft.com/office/drawing/2014/main" id="{A768C966-DE31-079B-670C-E9D694AD9D32}"/>
                    </a:ext>
                  </a:extLst>
                </p:cNvPr>
                <p:cNvSpPr/>
                <p:nvPr/>
              </p:nvSpPr>
              <p:spPr>
                <a:xfrm>
                  <a:off x="10838656" y="1155837"/>
                  <a:ext cx="371906" cy="517351"/>
                </a:xfrm>
                <a:custGeom>
                  <a:avLst/>
                  <a:gdLst>
                    <a:gd name="connsiteX0" fmla="*/ 370532 w 371906"/>
                    <a:gd name="connsiteY0" fmla="*/ 517352 h 517351"/>
                    <a:gd name="connsiteX1" fmla="*/ 30152 w 371906"/>
                    <a:gd name="connsiteY1" fmla="*/ 42668 h 517351"/>
                    <a:gd name="connsiteX2" fmla="*/ 370532 w 371906"/>
                    <a:gd name="connsiteY2" fmla="*/ 517352 h 517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906" h="517351">
                      <a:moveTo>
                        <a:pt x="370532" y="517352"/>
                      </a:moveTo>
                      <a:cubicBezTo>
                        <a:pt x="370532" y="517352"/>
                        <a:pt x="-125234" y="220793"/>
                        <a:pt x="30152" y="42668"/>
                      </a:cubicBezTo>
                      <a:cubicBezTo>
                        <a:pt x="185419" y="-135576"/>
                        <a:pt x="390665" y="287826"/>
                        <a:pt x="370532" y="517352"/>
                      </a:cubicBezTo>
                      <a:close/>
                    </a:path>
                  </a:pathLst>
                </a:custGeom>
                <a:solidFill>
                  <a:srgbClr val="59B5A3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11" name="Freeform: Shape 4110">
                  <a:extLst>
                    <a:ext uri="{FF2B5EF4-FFF2-40B4-BE49-F238E27FC236}">
                      <a16:creationId xmlns:a16="http://schemas.microsoft.com/office/drawing/2014/main" id="{AB686BA4-3F75-9536-D166-0E6F859957FC}"/>
                    </a:ext>
                  </a:extLst>
                </p:cNvPr>
                <p:cNvSpPr/>
                <p:nvPr/>
              </p:nvSpPr>
              <p:spPr>
                <a:xfrm>
                  <a:off x="10942474" y="1155848"/>
                  <a:ext cx="268029" cy="487732"/>
                </a:xfrm>
                <a:custGeom>
                  <a:avLst/>
                  <a:gdLst>
                    <a:gd name="connsiteX0" fmla="*/ 62534 w 268029"/>
                    <a:gd name="connsiteY0" fmla="*/ 96663 h 487732"/>
                    <a:gd name="connsiteX1" fmla="*/ 83496 w 268029"/>
                    <a:gd name="connsiteY1" fmla="*/ 135628 h 487732"/>
                    <a:gd name="connsiteX2" fmla="*/ 119618 w 268029"/>
                    <a:gd name="connsiteY2" fmla="*/ 201004 h 487732"/>
                    <a:gd name="connsiteX3" fmla="*/ 222420 w 268029"/>
                    <a:gd name="connsiteY3" fmla="*/ 391919 h 487732"/>
                    <a:gd name="connsiteX4" fmla="*/ 268017 w 268029"/>
                    <a:gd name="connsiteY4" fmla="*/ 487733 h 487732"/>
                    <a:gd name="connsiteX5" fmla="*/ 0 w 268029"/>
                    <a:gd name="connsiteY5" fmla="*/ 258 h 487732"/>
                    <a:gd name="connsiteX6" fmla="*/ 62534 w 268029"/>
                    <a:gd name="connsiteY6" fmla="*/ 96663 h 48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029" h="487732">
                      <a:moveTo>
                        <a:pt x="62534" y="96663"/>
                      </a:moveTo>
                      <a:cubicBezTo>
                        <a:pt x="69521" y="109691"/>
                        <a:pt x="76509" y="122600"/>
                        <a:pt x="83496" y="135628"/>
                      </a:cubicBezTo>
                      <a:cubicBezTo>
                        <a:pt x="95576" y="157420"/>
                        <a:pt x="107538" y="179212"/>
                        <a:pt x="119618" y="201004"/>
                      </a:cubicBezTo>
                      <a:cubicBezTo>
                        <a:pt x="154438" y="264366"/>
                        <a:pt x="189613" y="327610"/>
                        <a:pt x="222420" y="391919"/>
                      </a:cubicBezTo>
                      <a:cubicBezTo>
                        <a:pt x="238527" y="423541"/>
                        <a:pt x="253686" y="455519"/>
                        <a:pt x="268017" y="487733"/>
                      </a:cubicBezTo>
                      <a:cubicBezTo>
                        <a:pt x="269556" y="291014"/>
                        <a:pt x="132291" y="-10046"/>
                        <a:pt x="0" y="258"/>
                      </a:cubicBezTo>
                      <a:cubicBezTo>
                        <a:pt x="23924" y="28445"/>
                        <a:pt x="43347" y="60778"/>
                        <a:pt x="62534" y="96663"/>
                      </a:cubicBezTo>
                      <a:close/>
                    </a:path>
                  </a:pathLst>
                </a:custGeom>
                <a:solidFill>
                  <a:srgbClr val="FFFFFF">
                    <a:alpha val="13000"/>
                  </a:srgbClr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12" name="Freeform: Shape 4111">
                  <a:extLst>
                    <a:ext uri="{FF2B5EF4-FFF2-40B4-BE49-F238E27FC236}">
                      <a16:creationId xmlns:a16="http://schemas.microsoft.com/office/drawing/2014/main" id="{821B307D-838F-2207-BE59-1594E60729E8}"/>
                    </a:ext>
                  </a:extLst>
                </p:cNvPr>
                <p:cNvSpPr/>
                <p:nvPr/>
              </p:nvSpPr>
              <p:spPr>
                <a:xfrm>
                  <a:off x="10858859" y="1131234"/>
                  <a:ext cx="370817" cy="595368"/>
                </a:xfrm>
                <a:custGeom>
                  <a:avLst/>
                  <a:gdLst>
                    <a:gd name="connsiteX0" fmla="*/ 362882 w 370817"/>
                    <a:gd name="connsiteY0" fmla="*/ 330668 h 595368"/>
                    <a:gd name="connsiteX1" fmla="*/ 228815 w 370817"/>
                    <a:gd name="connsiteY1" fmla="*/ 300586 h 595368"/>
                    <a:gd name="connsiteX2" fmla="*/ 115710 w 370817"/>
                    <a:gd name="connsiteY2" fmla="*/ 138923 h 595368"/>
                    <a:gd name="connsiteX3" fmla="*/ 299165 w 370817"/>
                    <a:gd name="connsiteY3" fmla="*/ 150767 h 595368"/>
                    <a:gd name="connsiteX4" fmla="*/ 299757 w 370817"/>
                    <a:gd name="connsiteY4" fmla="*/ 141884 h 595368"/>
                    <a:gd name="connsiteX5" fmla="*/ 108722 w 370817"/>
                    <a:gd name="connsiteY5" fmla="*/ 129567 h 595368"/>
                    <a:gd name="connsiteX6" fmla="*/ 6751 w 370817"/>
                    <a:gd name="connsiteY6" fmla="*/ 0 h 595368"/>
                    <a:gd name="connsiteX7" fmla="*/ 0 w 370817"/>
                    <a:gd name="connsiteY7" fmla="*/ 5685 h 595368"/>
                    <a:gd name="connsiteX8" fmla="*/ 99129 w 370817"/>
                    <a:gd name="connsiteY8" fmla="*/ 131343 h 595368"/>
                    <a:gd name="connsiteX9" fmla="*/ 59454 w 370817"/>
                    <a:gd name="connsiteY9" fmla="*/ 385977 h 595368"/>
                    <a:gd name="connsiteX10" fmla="*/ 68218 w 370817"/>
                    <a:gd name="connsiteY10" fmla="*/ 387398 h 595368"/>
                    <a:gd name="connsiteX11" fmla="*/ 106591 w 370817"/>
                    <a:gd name="connsiteY11" fmla="*/ 141292 h 595368"/>
                    <a:gd name="connsiteX12" fmla="*/ 224788 w 370817"/>
                    <a:gd name="connsiteY12" fmla="*/ 310416 h 595368"/>
                    <a:gd name="connsiteX13" fmla="*/ 240777 w 370817"/>
                    <a:gd name="connsiteY13" fmla="*/ 574524 h 595368"/>
                    <a:gd name="connsiteX14" fmla="*/ 249659 w 370817"/>
                    <a:gd name="connsiteY14" fmla="*/ 573932 h 595368"/>
                    <a:gd name="connsiteX15" fmla="*/ 234618 w 370817"/>
                    <a:gd name="connsiteY15" fmla="*/ 325812 h 595368"/>
                    <a:gd name="connsiteX16" fmla="*/ 362172 w 370817"/>
                    <a:gd name="connsiteY16" fmla="*/ 595369 h 595368"/>
                    <a:gd name="connsiteX17" fmla="*/ 370817 w 370817"/>
                    <a:gd name="connsiteY17" fmla="*/ 593592 h 595368"/>
                    <a:gd name="connsiteX18" fmla="*/ 235802 w 370817"/>
                    <a:gd name="connsiteY18" fmla="*/ 311127 h 595368"/>
                    <a:gd name="connsiteX19" fmla="*/ 360987 w 370817"/>
                    <a:gd name="connsiteY19" fmla="*/ 339195 h 595368"/>
                    <a:gd name="connsiteX20" fmla="*/ 362882 w 370817"/>
                    <a:gd name="connsiteY20" fmla="*/ 330668 h 595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70817" h="595368">
                      <a:moveTo>
                        <a:pt x="362882" y="330668"/>
                      </a:moveTo>
                      <a:lnTo>
                        <a:pt x="228815" y="300586"/>
                      </a:lnTo>
                      <a:cubicBezTo>
                        <a:pt x="191034" y="242316"/>
                        <a:pt x="151241" y="186415"/>
                        <a:pt x="115710" y="138923"/>
                      </a:cubicBezTo>
                      <a:lnTo>
                        <a:pt x="299165" y="150767"/>
                      </a:lnTo>
                      <a:lnTo>
                        <a:pt x="299757" y="141884"/>
                      </a:lnTo>
                      <a:lnTo>
                        <a:pt x="108722" y="129567"/>
                      </a:lnTo>
                      <a:cubicBezTo>
                        <a:pt x="51756" y="53651"/>
                        <a:pt x="7935" y="1421"/>
                        <a:pt x="6751" y="0"/>
                      </a:cubicBezTo>
                      <a:lnTo>
                        <a:pt x="0" y="5685"/>
                      </a:lnTo>
                      <a:cubicBezTo>
                        <a:pt x="1184" y="7106"/>
                        <a:pt x="43584" y="57677"/>
                        <a:pt x="99129" y="131343"/>
                      </a:cubicBezTo>
                      <a:lnTo>
                        <a:pt x="59454" y="385977"/>
                      </a:lnTo>
                      <a:lnTo>
                        <a:pt x="68218" y="387398"/>
                      </a:lnTo>
                      <a:lnTo>
                        <a:pt x="106591" y="141292"/>
                      </a:lnTo>
                      <a:cubicBezTo>
                        <a:pt x="143542" y="190679"/>
                        <a:pt x="185468" y="249422"/>
                        <a:pt x="224788" y="310416"/>
                      </a:cubicBezTo>
                      <a:lnTo>
                        <a:pt x="240777" y="574524"/>
                      </a:lnTo>
                      <a:lnTo>
                        <a:pt x="249659" y="573932"/>
                      </a:lnTo>
                      <a:lnTo>
                        <a:pt x="234618" y="325812"/>
                      </a:lnTo>
                      <a:cubicBezTo>
                        <a:pt x="294546" y="420560"/>
                        <a:pt x="346657" y="519215"/>
                        <a:pt x="362172" y="595369"/>
                      </a:cubicBezTo>
                      <a:lnTo>
                        <a:pt x="370817" y="593592"/>
                      </a:lnTo>
                      <a:cubicBezTo>
                        <a:pt x="354592" y="513649"/>
                        <a:pt x="298928" y="409782"/>
                        <a:pt x="235802" y="311127"/>
                      </a:cubicBezTo>
                      <a:lnTo>
                        <a:pt x="360987" y="339195"/>
                      </a:lnTo>
                      <a:lnTo>
                        <a:pt x="362882" y="330668"/>
                      </a:lnTo>
                      <a:close/>
                    </a:path>
                  </a:pathLst>
                </a:custGeom>
                <a:solidFill>
                  <a:srgbClr val="2C0F51"/>
                </a:solidFill>
                <a:ln w="118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" name="Google Shape;745;p47">
            <a:extLst>
              <a:ext uri="{FF2B5EF4-FFF2-40B4-BE49-F238E27FC236}">
                <a16:creationId xmlns:a16="http://schemas.microsoft.com/office/drawing/2014/main" id="{B362D35F-4C34-B29D-F82D-AF8A9173D661}"/>
              </a:ext>
            </a:extLst>
          </p:cNvPr>
          <p:cNvGrpSpPr/>
          <p:nvPr userDrawn="1"/>
        </p:nvGrpSpPr>
        <p:grpSpPr>
          <a:xfrm>
            <a:off x="9808432" y="-908033"/>
            <a:ext cx="2966825" cy="2565642"/>
            <a:chOff x="6637138" y="-1050175"/>
            <a:chExt cx="2966825" cy="2565642"/>
          </a:xfrm>
        </p:grpSpPr>
        <p:pic>
          <p:nvPicPr>
            <p:cNvPr id="3" name="Google Shape;746;p47">
              <a:extLst>
                <a:ext uri="{FF2B5EF4-FFF2-40B4-BE49-F238E27FC236}">
                  <a16:creationId xmlns:a16="http://schemas.microsoft.com/office/drawing/2014/main" id="{DE029096-115E-A10E-B15F-B6C3BC2AB561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2504696">
              <a:off x="7531556" y="-642976"/>
              <a:ext cx="1798438" cy="1508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747;p47">
              <a:extLst>
                <a:ext uri="{FF2B5EF4-FFF2-40B4-BE49-F238E27FC236}">
                  <a16:creationId xmlns:a16="http://schemas.microsoft.com/office/drawing/2014/main" id="{B1FFA159-EB61-FA2C-8BDC-D37BC6917F25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642373" y="-373482"/>
              <a:ext cx="1726365" cy="1888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748;p47">
              <a:extLst>
                <a:ext uri="{FF2B5EF4-FFF2-40B4-BE49-F238E27FC236}">
                  <a16:creationId xmlns:a16="http://schemas.microsoft.com/office/drawing/2014/main" id="{51581D12-B4B8-1A1E-8A6E-BD2CA32E083F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6637138" y="-330327"/>
              <a:ext cx="1364175" cy="139545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" name="Google Shape;751;p47">
            <a:extLst>
              <a:ext uri="{FF2B5EF4-FFF2-40B4-BE49-F238E27FC236}">
                <a16:creationId xmlns:a16="http://schemas.microsoft.com/office/drawing/2014/main" id="{BB87A557-1DA0-CA54-1F1C-0C64415FCC94}"/>
              </a:ext>
            </a:extLst>
          </p:cNvPr>
          <p:cNvGrpSpPr/>
          <p:nvPr userDrawn="1"/>
        </p:nvGrpSpPr>
        <p:grpSpPr>
          <a:xfrm>
            <a:off x="-607061" y="-1075525"/>
            <a:ext cx="4362473" cy="3472240"/>
            <a:chOff x="-906573" y="-1127904"/>
            <a:chExt cx="4362473" cy="3472240"/>
          </a:xfrm>
        </p:grpSpPr>
        <p:pic>
          <p:nvPicPr>
            <p:cNvPr id="7" name="Google Shape;752;p47">
              <a:extLst>
                <a:ext uri="{FF2B5EF4-FFF2-40B4-BE49-F238E27FC236}">
                  <a16:creationId xmlns:a16="http://schemas.microsoft.com/office/drawing/2014/main" id="{76DBE136-7D17-6BB8-3E10-CE423D4A4CA2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t="31214" b="9261"/>
            <a:stretch/>
          </p:blipFill>
          <p:spPr>
            <a:xfrm>
              <a:off x="1326100" y="-44547"/>
              <a:ext cx="2129800" cy="895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753;p47">
              <a:extLst>
                <a:ext uri="{FF2B5EF4-FFF2-40B4-BE49-F238E27FC236}">
                  <a16:creationId xmlns:a16="http://schemas.microsoft.com/office/drawing/2014/main" id="{D4193296-29EA-5096-DF19-72D6A1D75DF7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7200000">
              <a:off x="-436000" y="-667372"/>
              <a:ext cx="2536475" cy="25511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oogle Shape;754;p47">
            <a:extLst>
              <a:ext uri="{FF2B5EF4-FFF2-40B4-BE49-F238E27FC236}">
                <a16:creationId xmlns:a16="http://schemas.microsoft.com/office/drawing/2014/main" id="{4AF42AD8-2107-D0EE-3E85-2A7BA1C8139B}"/>
              </a:ext>
            </a:extLst>
          </p:cNvPr>
          <p:cNvGrpSpPr/>
          <p:nvPr userDrawn="1"/>
        </p:nvGrpSpPr>
        <p:grpSpPr>
          <a:xfrm>
            <a:off x="5986584" y="458788"/>
            <a:ext cx="796954" cy="658708"/>
            <a:chOff x="5824973" y="250325"/>
            <a:chExt cx="967294" cy="799500"/>
          </a:xfrm>
        </p:grpSpPr>
        <p:pic>
          <p:nvPicPr>
            <p:cNvPr id="10" name="Google Shape;755;p47">
              <a:extLst>
                <a:ext uri="{FF2B5EF4-FFF2-40B4-BE49-F238E27FC236}">
                  <a16:creationId xmlns:a16="http://schemas.microsoft.com/office/drawing/2014/main" id="{83A09937-BF7F-D839-E88E-0AA6D30F3285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391219" y="250325"/>
              <a:ext cx="401047" cy="3576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756;p47">
              <a:extLst>
                <a:ext uri="{FF2B5EF4-FFF2-40B4-BE49-F238E27FC236}">
                  <a16:creationId xmlns:a16="http://schemas.microsoft.com/office/drawing/2014/main" id="{03F4E012-20E2-14BE-D285-B550272F974D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5824973" y="359226"/>
              <a:ext cx="434958" cy="4113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757;p47">
              <a:extLst>
                <a:ext uri="{FF2B5EF4-FFF2-40B4-BE49-F238E27FC236}">
                  <a16:creationId xmlns:a16="http://schemas.microsoft.com/office/drawing/2014/main" id="{3CC550A2-5783-7465-7C4F-B70F6AD7F609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6539037">
              <a:off x="6105884" y="586787"/>
              <a:ext cx="421101" cy="39830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Google Shape;758;p47">
            <a:extLst>
              <a:ext uri="{FF2B5EF4-FFF2-40B4-BE49-F238E27FC236}">
                <a16:creationId xmlns:a16="http://schemas.microsoft.com/office/drawing/2014/main" id="{227B48A6-B9D6-8F01-C7E6-2C74A747D53E}"/>
              </a:ext>
            </a:extLst>
          </p:cNvPr>
          <p:cNvGrpSpPr/>
          <p:nvPr userDrawn="1"/>
        </p:nvGrpSpPr>
        <p:grpSpPr>
          <a:xfrm>
            <a:off x="-465080" y="4813080"/>
            <a:ext cx="5235922" cy="3097979"/>
            <a:chOff x="-906565" y="3492942"/>
            <a:chExt cx="4301241" cy="2544949"/>
          </a:xfrm>
        </p:grpSpPr>
        <p:pic>
          <p:nvPicPr>
            <p:cNvPr id="14" name="Google Shape;759;p47">
              <a:extLst>
                <a:ext uri="{FF2B5EF4-FFF2-40B4-BE49-F238E27FC236}">
                  <a16:creationId xmlns:a16="http://schemas.microsoft.com/office/drawing/2014/main" id="{BD079B57-E6FF-567F-65D8-8A60CAB9E5E6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6604841">
              <a:off x="-87337" y="3362362"/>
              <a:ext cx="1601126" cy="28639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760;p47">
              <a:extLst>
                <a:ext uri="{FF2B5EF4-FFF2-40B4-BE49-F238E27FC236}">
                  <a16:creationId xmlns:a16="http://schemas.microsoft.com/office/drawing/2014/main" id="{7E5CCA39-9A2D-DA8E-975F-39D7913BCD63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29025" y="3492942"/>
              <a:ext cx="1853300" cy="18640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761;p47">
              <a:extLst>
                <a:ext uri="{FF2B5EF4-FFF2-40B4-BE49-F238E27FC236}">
                  <a16:creationId xmlns:a16="http://schemas.microsoft.com/office/drawing/2014/main" id="{B543513C-AD70-4017-4E76-0AB48EA0E797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4408135">
              <a:off x="1888988" y="3572111"/>
              <a:ext cx="1004026" cy="179590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" name="Google Shape;762;p47">
            <a:extLst>
              <a:ext uri="{FF2B5EF4-FFF2-40B4-BE49-F238E27FC236}">
                <a16:creationId xmlns:a16="http://schemas.microsoft.com/office/drawing/2014/main" id="{AB07157C-4155-AF94-06AC-9F23B0D8E18F}"/>
              </a:ext>
            </a:extLst>
          </p:cNvPr>
          <p:cNvGrpSpPr/>
          <p:nvPr userDrawn="1"/>
        </p:nvGrpSpPr>
        <p:grpSpPr>
          <a:xfrm>
            <a:off x="9385413" y="4158316"/>
            <a:ext cx="2840836" cy="2693326"/>
            <a:chOff x="6621897" y="2752356"/>
            <a:chExt cx="2522104" cy="2391144"/>
          </a:xfrm>
        </p:grpSpPr>
        <p:pic>
          <p:nvPicPr>
            <p:cNvPr id="18" name="Google Shape;763;p47">
              <a:extLst>
                <a:ext uri="{FF2B5EF4-FFF2-40B4-BE49-F238E27FC236}">
                  <a16:creationId xmlns:a16="http://schemas.microsoft.com/office/drawing/2014/main" id="{4890CEAB-4525-07BB-9BE4-ADD92601A69E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r="10313" b="34331"/>
            <a:stretch/>
          </p:blipFill>
          <p:spPr>
            <a:xfrm>
              <a:off x="6621897" y="3254550"/>
              <a:ext cx="2522104" cy="188895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9" name="Google Shape;764;p47">
              <a:extLst>
                <a:ext uri="{FF2B5EF4-FFF2-40B4-BE49-F238E27FC236}">
                  <a16:creationId xmlns:a16="http://schemas.microsoft.com/office/drawing/2014/main" id="{AB903A0C-A79F-177F-4A75-40AF336DF7D1}"/>
                </a:ext>
              </a:extLst>
            </p:cNvPr>
            <p:cNvGrpSpPr/>
            <p:nvPr/>
          </p:nvGrpSpPr>
          <p:grpSpPr>
            <a:xfrm>
              <a:off x="8032297" y="2752356"/>
              <a:ext cx="796954" cy="1097011"/>
              <a:chOff x="8032297" y="2752356"/>
              <a:chExt cx="796954" cy="1097011"/>
            </a:xfrm>
          </p:grpSpPr>
          <p:grpSp>
            <p:nvGrpSpPr>
              <p:cNvPr id="20" name="Google Shape;765;p47">
                <a:extLst>
                  <a:ext uri="{FF2B5EF4-FFF2-40B4-BE49-F238E27FC236}">
                    <a16:creationId xmlns:a16="http://schemas.microsoft.com/office/drawing/2014/main" id="{13FDABAC-041A-DDA6-74A4-C66EBE19D2AB}"/>
                  </a:ext>
                </a:extLst>
              </p:cNvPr>
              <p:cNvGrpSpPr/>
              <p:nvPr/>
            </p:nvGrpSpPr>
            <p:grpSpPr>
              <a:xfrm>
                <a:off x="8032297" y="3190659"/>
                <a:ext cx="796954" cy="658708"/>
                <a:chOff x="5824973" y="250325"/>
                <a:chExt cx="967294" cy="799500"/>
              </a:xfrm>
            </p:grpSpPr>
            <p:pic>
              <p:nvPicPr>
                <p:cNvPr id="22" name="Google Shape;766;p47">
                  <a:extLst>
                    <a:ext uri="{FF2B5EF4-FFF2-40B4-BE49-F238E27FC236}">
                      <a16:creationId xmlns:a16="http://schemas.microsoft.com/office/drawing/2014/main" id="{46C85D8A-99CB-4555-2661-5C7622FEA855}"/>
                    </a:ext>
                  </a:extLst>
                </p:cNvPr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>
                  <a:off x="6391219" y="250325"/>
                  <a:ext cx="401047" cy="35761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3" name="Google Shape;767;p47">
                  <a:extLst>
                    <a:ext uri="{FF2B5EF4-FFF2-40B4-BE49-F238E27FC236}">
                      <a16:creationId xmlns:a16="http://schemas.microsoft.com/office/drawing/2014/main" id="{C0BAB7C7-6543-C558-40DF-F6526E78542D}"/>
                    </a:ext>
                  </a:extLst>
                </p:cNvPr>
                <p:cNvPicPr preferRelativeResize="0"/>
                <p:nvPr/>
              </p:nvPicPr>
              <p:blipFill>
                <a:blip r:embed="rId8">
                  <a:alphaModFix/>
                </a:blip>
                <a:stretch>
                  <a:fillRect/>
                </a:stretch>
              </p:blipFill>
              <p:spPr>
                <a:xfrm>
                  <a:off x="5824973" y="359226"/>
                  <a:ext cx="434958" cy="41139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4" name="Google Shape;768;p47">
                  <a:extLst>
                    <a:ext uri="{FF2B5EF4-FFF2-40B4-BE49-F238E27FC236}">
                      <a16:creationId xmlns:a16="http://schemas.microsoft.com/office/drawing/2014/main" id="{A8084B16-BCAF-4115-5BC9-7137C06616A6}"/>
                    </a:ext>
                  </a:extLst>
                </p:cNvPr>
                <p:cNvPicPr preferRelativeResize="0"/>
                <p:nvPr/>
              </p:nvPicPr>
              <p:blipFill>
                <a:blip r:embed="rId8">
                  <a:alphaModFix/>
                </a:blip>
                <a:stretch>
                  <a:fillRect/>
                </a:stretch>
              </p:blipFill>
              <p:spPr>
                <a:xfrm rot="6539037">
                  <a:off x="6105884" y="586787"/>
                  <a:ext cx="421101" cy="39830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21" name="Google Shape;769;p47">
                <a:extLst>
                  <a:ext uri="{FF2B5EF4-FFF2-40B4-BE49-F238E27FC236}">
                    <a16:creationId xmlns:a16="http://schemas.microsoft.com/office/drawing/2014/main" id="{1A8CC7BF-5810-3F8E-2FE3-942DC8A906C5}"/>
                  </a:ext>
                </a:extLst>
              </p:cNvPr>
              <p:cNvPicPr preferRelativeResize="0"/>
              <p:nvPr/>
            </p:nvPicPr>
            <p:blipFill>
              <a:blip r:embed="rId10">
                <a:alphaModFix amt="37000"/>
              </a:blip>
              <a:stretch>
                <a:fillRect/>
              </a:stretch>
            </p:blipFill>
            <p:spPr>
              <a:xfrm rot="6206352">
                <a:off x="8413499" y="2754323"/>
                <a:ext cx="299521" cy="3744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25" name="Google Shape;837;p49">
            <a:extLst>
              <a:ext uri="{FF2B5EF4-FFF2-40B4-BE49-F238E27FC236}">
                <a16:creationId xmlns:a16="http://schemas.microsoft.com/office/drawing/2014/main" id="{C0D43B31-ED18-3130-D247-9E18235936AB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l="-1024" t="44103" r="1551" b="4264"/>
          <a:stretch/>
        </p:blipFill>
        <p:spPr>
          <a:xfrm rot="5400000">
            <a:off x="10020598" y="2266591"/>
            <a:ext cx="2860332" cy="1482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8BA7728-3C06-AC7E-72DB-EF0DC7AB3A2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5705" y="-1007910"/>
            <a:ext cx="14247507" cy="897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68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FC36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57D7EE-36E1-7599-3EF4-74ECE43FB4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347"/>
            <a:ext cx="12192000" cy="709101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01B668-14B3-CFA7-F715-2F329DDCB260}"/>
              </a:ext>
            </a:extLst>
          </p:cNvPr>
          <p:cNvSpPr/>
          <p:nvPr userDrawn="1"/>
        </p:nvSpPr>
        <p:spPr>
          <a:xfrm>
            <a:off x="320040" y="265747"/>
            <a:ext cx="11521440" cy="6326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oogle Shape;846;p50">
            <a:extLst>
              <a:ext uri="{FF2B5EF4-FFF2-40B4-BE49-F238E27FC236}">
                <a16:creationId xmlns:a16="http://schemas.microsoft.com/office/drawing/2014/main" id="{CF5F27AF-8BBF-8353-295F-D6F5AF1B5A6E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9044361" y="5004147"/>
            <a:ext cx="3467679" cy="2352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8215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FC36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01B668-14B3-CFA7-F715-2F329DDCB260}"/>
              </a:ext>
            </a:extLst>
          </p:cNvPr>
          <p:cNvSpPr/>
          <p:nvPr userDrawn="1"/>
        </p:nvSpPr>
        <p:spPr>
          <a:xfrm>
            <a:off x="320040" y="265747"/>
            <a:ext cx="11521440" cy="6326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1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solidFill>
          <a:srgbClr val="FC36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C3B361-E8DB-930A-5435-50F7E074A0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347"/>
            <a:ext cx="12192000" cy="709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86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rgbClr val="3D32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8">
            <a:extLst>
              <a:ext uri="{FF2B5EF4-FFF2-40B4-BE49-F238E27FC236}">
                <a16:creationId xmlns:a16="http://schemas.microsoft.com/office/drawing/2014/main" id="{4FBB3A21-79C4-F98B-D538-61586398F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6F1DE0-C9EF-650E-E80D-AC0A1B62DD2E}"/>
              </a:ext>
            </a:extLst>
          </p:cNvPr>
          <p:cNvSpPr/>
          <p:nvPr userDrawn="1"/>
        </p:nvSpPr>
        <p:spPr>
          <a:xfrm>
            <a:off x="145774" y="145774"/>
            <a:ext cx="11873948" cy="657307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99E66FF-DB0E-C85D-09E2-35DFD19FA768}"/>
              </a:ext>
            </a:extLst>
          </p:cNvPr>
          <p:cNvGrpSpPr/>
          <p:nvPr userDrawn="1"/>
        </p:nvGrpSpPr>
        <p:grpSpPr>
          <a:xfrm flipH="1">
            <a:off x="-30481" y="3763616"/>
            <a:ext cx="7279420" cy="3227257"/>
            <a:chOff x="3141025" y="2454875"/>
            <a:chExt cx="5951076" cy="2464850"/>
          </a:xfrm>
        </p:grpSpPr>
        <p:pic>
          <p:nvPicPr>
            <p:cNvPr id="2" name="Google Shape;846;p50">
              <a:extLst>
                <a:ext uri="{FF2B5EF4-FFF2-40B4-BE49-F238E27FC236}">
                  <a16:creationId xmlns:a16="http://schemas.microsoft.com/office/drawing/2014/main" id="{1C3DEE23-E662-6C1E-24FB-32AFD24C6FA1}"/>
                </a:ext>
              </a:extLst>
            </p:cNvPr>
            <p:cNvPicPr preferRelativeResize="0"/>
            <p:nvPr userDrawn="1"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141025" y="3088750"/>
              <a:ext cx="2698801" cy="18309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Google Shape;847;p50">
              <a:extLst>
                <a:ext uri="{FF2B5EF4-FFF2-40B4-BE49-F238E27FC236}">
                  <a16:creationId xmlns:a16="http://schemas.microsoft.com/office/drawing/2014/main" id="{927C4BF8-DD21-6671-3B79-91CBF24E8A29}"/>
                </a:ext>
              </a:extLst>
            </p:cNvPr>
            <p:cNvPicPr preferRelativeResize="0"/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269082" y="2454875"/>
              <a:ext cx="3823019" cy="23787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955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rgbClr val="3D32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8">
            <a:extLst>
              <a:ext uri="{FF2B5EF4-FFF2-40B4-BE49-F238E27FC236}">
                <a16:creationId xmlns:a16="http://schemas.microsoft.com/office/drawing/2014/main" id="{4FBB3A21-79C4-F98B-D538-61586398F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8128000"/>
              <a:gd name="connsiteX1" fmla="*/ 12192000 w 12192000"/>
              <a:gd name="connsiteY1" fmla="*/ 0 h 8128000"/>
              <a:gd name="connsiteX2" fmla="*/ 12192000 w 12192000"/>
              <a:gd name="connsiteY2" fmla="*/ 8128000 h 8128000"/>
              <a:gd name="connsiteX3" fmla="*/ 0 w 12192000"/>
              <a:gd name="connsiteY3" fmla="*/ 8128000 h 81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128000">
                <a:moveTo>
                  <a:pt x="0" y="0"/>
                </a:moveTo>
                <a:lnTo>
                  <a:pt x="12192000" y="0"/>
                </a:lnTo>
                <a:lnTo>
                  <a:pt x="12192000" y="8128000"/>
                </a:lnTo>
                <a:lnTo>
                  <a:pt x="0" y="8128000"/>
                </a:lnTo>
                <a:close/>
              </a:path>
            </a:pathLst>
          </a:custGeom>
          <a:gradFill>
            <a:gsLst>
              <a:gs pos="0">
                <a:srgbClr val="2D2360"/>
              </a:gs>
              <a:gs pos="34960">
                <a:srgbClr val="2B225B"/>
              </a:gs>
              <a:gs pos="75680">
                <a:srgbClr val="251F4D"/>
              </a:gs>
              <a:gs pos="100000">
                <a:srgbClr val="201C41"/>
              </a:gs>
            </a:gsLst>
            <a:lin ang="0" scaled="1"/>
          </a:gradFill>
          <a:ln w="162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6F1DE0-C9EF-650E-E80D-AC0A1B62DD2E}"/>
              </a:ext>
            </a:extLst>
          </p:cNvPr>
          <p:cNvSpPr/>
          <p:nvPr userDrawn="1"/>
        </p:nvSpPr>
        <p:spPr>
          <a:xfrm>
            <a:off x="320040" y="265747"/>
            <a:ext cx="11521440" cy="6326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92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1E577F-7FCC-FE9C-10F5-6D3573210C81}"/>
              </a:ext>
            </a:extLst>
          </p:cNvPr>
          <p:cNvSpPr/>
          <p:nvPr userDrawn="1"/>
        </p:nvSpPr>
        <p:spPr>
          <a:xfrm>
            <a:off x="0" y="0"/>
            <a:ext cx="6012180" cy="6858000"/>
          </a:xfrm>
          <a:prstGeom prst="rect">
            <a:avLst/>
          </a:prstGeom>
          <a:solidFill>
            <a:srgbClr val="FC3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E9F2A1-25FF-860A-509F-B41530660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r="24689"/>
          <a:stretch/>
        </p:blipFill>
        <p:spPr>
          <a:xfrm>
            <a:off x="697230" y="798641"/>
            <a:ext cx="4617720" cy="5430709"/>
          </a:xfrm>
          <a:prstGeom prst="rect">
            <a:avLst/>
          </a:prstGeom>
        </p:spPr>
      </p:pic>
      <p:grpSp>
        <p:nvGrpSpPr>
          <p:cNvPr id="8" name="Graphic 6">
            <a:extLst>
              <a:ext uri="{FF2B5EF4-FFF2-40B4-BE49-F238E27FC236}">
                <a16:creationId xmlns:a16="http://schemas.microsoft.com/office/drawing/2014/main" id="{3D07A6BB-E9BF-AAF4-E800-3B5A4B2CF97B}"/>
              </a:ext>
            </a:extLst>
          </p:cNvPr>
          <p:cNvGrpSpPr/>
          <p:nvPr/>
        </p:nvGrpSpPr>
        <p:grpSpPr>
          <a:xfrm>
            <a:off x="10418050" y="4610830"/>
            <a:ext cx="1599780" cy="2247170"/>
            <a:chOff x="10940563" y="5269232"/>
            <a:chExt cx="1130870" cy="1588504"/>
          </a:xfrm>
        </p:grpSpPr>
        <p:grpSp>
          <p:nvGrpSpPr>
            <p:cNvPr id="9" name="Graphic 6">
              <a:extLst>
                <a:ext uri="{FF2B5EF4-FFF2-40B4-BE49-F238E27FC236}">
                  <a16:creationId xmlns:a16="http://schemas.microsoft.com/office/drawing/2014/main" id="{CDC14849-0619-BF0D-7D86-B57403439927}"/>
                </a:ext>
              </a:extLst>
            </p:cNvPr>
            <p:cNvGrpSpPr/>
            <p:nvPr/>
          </p:nvGrpSpPr>
          <p:grpSpPr>
            <a:xfrm>
              <a:off x="11339237" y="6307267"/>
              <a:ext cx="512036" cy="550468"/>
              <a:chOff x="11339237" y="6307267"/>
              <a:chExt cx="512036" cy="550468"/>
            </a:xfrm>
            <a:solidFill>
              <a:srgbClr val="562C0D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6B729CE-C9E3-9B46-D485-A360C3337B99}"/>
                  </a:ext>
                </a:extLst>
              </p:cNvPr>
              <p:cNvSpPr/>
              <p:nvPr/>
            </p:nvSpPr>
            <p:spPr>
              <a:xfrm>
                <a:off x="11377150" y="6801355"/>
                <a:ext cx="155149" cy="56381"/>
              </a:xfrm>
              <a:custGeom>
                <a:avLst/>
                <a:gdLst>
                  <a:gd name="connsiteX0" fmla="*/ 135010 w 155149"/>
                  <a:gd name="connsiteY0" fmla="*/ 7983 h 56381"/>
                  <a:gd name="connsiteX1" fmla="*/ 154849 w 155149"/>
                  <a:gd name="connsiteY1" fmla="*/ 55591 h 56381"/>
                  <a:gd name="connsiteX2" fmla="*/ 1711 w 155149"/>
                  <a:gd name="connsiteY2" fmla="*/ 56381 h 56381"/>
                  <a:gd name="connsiteX3" fmla="*/ 135010 w 155149"/>
                  <a:gd name="connsiteY3" fmla="*/ 7983 h 5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1">
                    <a:moveTo>
                      <a:pt x="135010" y="7983"/>
                    </a:moveTo>
                    <a:cubicBezTo>
                      <a:pt x="135010" y="7983"/>
                      <a:pt x="158024" y="19878"/>
                      <a:pt x="154849" y="55591"/>
                    </a:cubicBezTo>
                    <a:lnTo>
                      <a:pt x="1711" y="56381"/>
                    </a:lnTo>
                    <a:cubicBezTo>
                      <a:pt x="1711" y="56395"/>
                      <a:pt x="-25267" y="-25331"/>
                      <a:pt x="135010" y="7983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66770C27-799A-D27D-0F99-6003C8470230}"/>
                  </a:ext>
                </a:extLst>
              </p:cNvPr>
              <p:cNvSpPr/>
              <p:nvPr/>
            </p:nvSpPr>
            <p:spPr>
              <a:xfrm>
                <a:off x="11696124" y="6800559"/>
                <a:ext cx="155149" cy="56386"/>
              </a:xfrm>
              <a:custGeom>
                <a:avLst/>
                <a:gdLst>
                  <a:gd name="connsiteX0" fmla="*/ 135010 w 155149"/>
                  <a:gd name="connsiteY0" fmla="*/ 7989 h 56386"/>
                  <a:gd name="connsiteX1" fmla="*/ 154849 w 155149"/>
                  <a:gd name="connsiteY1" fmla="*/ 55597 h 56386"/>
                  <a:gd name="connsiteX2" fmla="*/ 1711 w 155149"/>
                  <a:gd name="connsiteY2" fmla="*/ 56387 h 56386"/>
                  <a:gd name="connsiteX3" fmla="*/ 135010 w 155149"/>
                  <a:gd name="connsiteY3" fmla="*/ 7989 h 56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49" h="56386">
                    <a:moveTo>
                      <a:pt x="135010" y="7989"/>
                    </a:moveTo>
                    <a:cubicBezTo>
                      <a:pt x="135010" y="7989"/>
                      <a:pt x="158024" y="19898"/>
                      <a:pt x="154849" y="55597"/>
                    </a:cubicBezTo>
                    <a:lnTo>
                      <a:pt x="1711" y="56387"/>
                    </a:lnTo>
                    <a:cubicBezTo>
                      <a:pt x="1711" y="56387"/>
                      <a:pt x="-25267" y="-25339"/>
                      <a:pt x="135010" y="798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43A7482-39C5-91AD-1846-4BA19FC5F630}"/>
                  </a:ext>
                </a:extLst>
              </p:cNvPr>
              <p:cNvSpPr/>
              <p:nvPr/>
            </p:nvSpPr>
            <p:spPr>
              <a:xfrm>
                <a:off x="11659015" y="6307267"/>
                <a:ext cx="181878" cy="539308"/>
              </a:xfrm>
              <a:custGeom>
                <a:avLst/>
                <a:gdLst>
                  <a:gd name="connsiteX0" fmla="*/ 162692 w 181878"/>
                  <a:gd name="connsiteY0" fmla="*/ 539308 h 539308"/>
                  <a:gd name="connsiteX1" fmla="*/ 181879 w 181878"/>
                  <a:gd name="connsiteY1" fmla="*/ 514035 h 539308"/>
                  <a:gd name="connsiteX2" fmla="*/ 31847 w 181878"/>
                  <a:gd name="connsiteY2" fmla="*/ 193550 h 539308"/>
                  <a:gd name="connsiteX3" fmla="*/ 67102 w 181878"/>
                  <a:gd name="connsiteY3" fmla="*/ 12339 h 539308"/>
                  <a:gd name="connsiteX4" fmla="*/ 37864 w 181878"/>
                  <a:gd name="connsiteY4" fmla="*/ 0 h 539308"/>
                  <a:gd name="connsiteX5" fmla="*/ 113 w 181878"/>
                  <a:gd name="connsiteY5" fmla="*/ 192898 h 539308"/>
                  <a:gd name="connsiteX6" fmla="*/ 30391 w 181878"/>
                  <a:gd name="connsiteY6" fmla="*/ 368925 h 539308"/>
                  <a:gd name="connsiteX7" fmla="*/ 162692 w 181878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78" h="539308">
                    <a:moveTo>
                      <a:pt x="162692" y="539308"/>
                    </a:moveTo>
                    <a:lnTo>
                      <a:pt x="181879" y="514035"/>
                    </a:lnTo>
                    <a:cubicBezTo>
                      <a:pt x="79538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33" y="493032"/>
                      <a:pt x="162692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9F1EFAC-B20B-865A-401B-23CFC211EDFE}"/>
                  </a:ext>
                </a:extLst>
              </p:cNvPr>
              <p:cNvSpPr/>
              <p:nvPr/>
            </p:nvSpPr>
            <p:spPr>
              <a:xfrm>
                <a:off x="11339237" y="6307267"/>
                <a:ext cx="181892" cy="539308"/>
              </a:xfrm>
              <a:custGeom>
                <a:avLst/>
                <a:gdLst>
                  <a:gd name="connsiteX0" fmla="*/ 162706 w 181892"/>
                  <a:gd name="connsiteY0" fmla="*/ 539308 h 539308"/>
                  <a:gd name="connsiteX1" fmla="*/ 181893 w 181892"/>
                  <a:gd name="connsiteY1" fmla="*/ 514035 h 539308"/>
                  <a:gd name="connsiteX2" fmla="*/ 31847 w 181892"/>
                  <a:gd name="connsiteY2" fmla="*/ 193550 h 539308"/>
                  <a:gd name="connsiteX3" fmla="*/ 67102 w 181892"/>
                  <a:gd name="connsiteY3" fmla="*/ 12339 h 539308"/>
                  <a:gd name="connsiteX4" fmla="*/ 37864 w 181892"/>
                  <a:gd name="connsiteY4" fmla="*/ 0 h 539308"/>
                  <a:gd name="connsiteX5" fmla="*/ 113 w 181892"/>
                  <a:gd name="connsiteY5" fmla="*/ 192898 h 539308"/>
                  <a:gd name="connsiteX6" fmla="*/ 30391 w 181892"/>
                  <a:gd name="connsiteY6" fmla="*/ 368925 h 539308"/>
                  <a:gd name="connsiteX7" fmla="*/ 162706 w 181892"/>
                  <a:gd name="connsiteY7" fmla="*/ 539308 h 539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892" h="539308">
                    <a:moveTo>
                      <a:pt x="162706" y="539308"/>
                    </a:moveTo>
                    <a:lnTo>
                      <a:pt x="181893" y="514035"/>
                    </a:lnTo>
                    <a:cubicBezTo>
                      <a:pt x="79552" y="436329"/>
                      <a:pt x="29060" y="328498"/>
                      <a:pt x="31847" y="193550"/>
                    </a:cubicBezTo>
                    <a:cubicBezTo>
                      <a:pt x="33940" y="92041"/>
                      <a:pt x="66769" y="13115"/>
                      <a:pt x="67102" y="12339"/>
                    </a:cubicBezTo>
                    <a:lnTo>
                      <a:pt x="37864" y="0"/>
                    </a:lnTo>
                    <a:cubicBezTo>
                      <a:pt x="36408" y="3438"/>
                      <a:pt x="2345" y="85372"/>
                      <a:pt x="113" y="192898"/>
                    </a:cubicBezTo>
                    <a:cubicBezTo>
                      <a:pt x="-1204" y="256435"/>
                      <a:pt x="8986" y="315661"/>
                      <a:pt x="30391" y="368925"/>
                    </a:cubicBezTo>
                    <a:cubicBezTo>
                      <a:pt x="57231" y="435706"/>
                      <a:pt x="101747" y="493032"/>
                      <a:pt x="162706" y="539308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" name="Graphic 6">
              <a:extLst>
                <a:ext uri="{FF2B5EF4-FFF2-40B4-BE49-F238E27FC236}">
                  <a16:creationId xmlns:a16="http://schemas.microsoft.com/office/drawing/2014/main" id="{56CED175-49FC-3A3A-CC23-BA7F1B8D0DE2}"/>
                </a:ext>
              </a:extLst>
            </p:cNvPr>
            <p:cNvGrpSpPr/>
            <p:nvPr/>
          </p:nvGrpSpPr>
          <p:grpSpPr>
            <a:xfrm>
              <a:off x="10994550" y="5269232"/>
              <a:ext cx="1076883" cy="1090210"/>
              <a:chOff x="10994550" y="5269232"/>
              <a:chExt cx="1076883" cy="1090210"/>
            </a:xfrm>
          </p:grpSpPr>
          <p:grpSp>
            <p:nvGrpSpPr>
              <p:cNvPr id="15" name="Graphic 6">
                <a:extLst>
                  <a:ext uri="{FF2B5EF4-FFF2-40B4-BE49-F238E27FC236}">
                    <a16:creationId xmlns:a16="http://schemas.microsoft.com/office/drawing/2014/main" id="{282BBC6D-CE99-708C-3609-08F69812AB31}"/>
                  </a:ext>
                </a:extLst>
              </p:cNvPr>
              <p:cNvGrpSpPr/>
              <p:nvPr/>
            </p:nvGrpSpPr>
            <p:grpSpPr>
              <a:xfrm>
                <a:off x="10994550" y="5269232"/>
                <a:ext cx="1076883" cy="1090210"/>
                <a:chOff x="10994550" y="5269232"/>
                <a:chExt cx="1076883" cy="1090210"/>
              </a:xfrm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BCEAA35C-1F64-AF7B-E17F-22C3005DC1C9}"/>
                    </a:ext>
                  </a:extLst>
                </p:cNvPr>
                <p:cNvSpPr/>
                <p:nvPr/>
              </p:nvSpPr>
              <p:spPr>
                <a:xfrm>
                  <a:off x="10994550" y="5269232"/>
                  <a:ext cx="1076883" cy="1090210"/>
                </a:xfrm>
                <a:custGeom>
                  <a:avLst/>
                  <a:gdLst>
                    <a:gd name="connsiteX0" fmla="*/ 1066914 w 1076883"/>
                    <a:gd name="connsiteY0" fmla="*/ 893757 h 1090210"/>
                    <a:gd name="connsiteX1" fmla="*/ 1042181 w 1076883"/>
                    <a:gd name="connsiteY1" fmla="*/ 930926 h 1090210"/>
                    <a:gd name="connsiteX2" fmla="*/ 1027223 w 1076883"/>
                    <a:gd name="connsiteY2" fmla="*/ 943209 h 1090210"/>
                    <a:gd name="connsiteX3" fmla="*/ 1025060 w 1076883"/>
                    <a:gd name="connsiteY3" fmla="*/ 944637 h 1090210"/>
                    <a:gd name="connsiteX4" fmla="*/ 953385 w 1076883"/>
                    <a:gd name="connsiteY4" fmla="*/ 986006 h 1090210"/>
                    <a:gd name="connsiteX5" fmla="*/ 905874 w 1076883"/>
                    <a:gd name="connsiteY5" fmla="*/ 1009103 h 1090210"/>
                    <a:gd name="connsiteX6" fmla="*/ 760972 w 1076883"/>
                    <a:gd name="connsiteY6" fmla="*/ 1060620 h 1090210"/>
                    <a:gd name="connsiteX7" fmla="*/ 721682 w 1076883"/>
                    <a:gd name="connsiteY7" fmla="*/ 1070033 h 1090210"/>
                    <a:gd name="connsiteX8" fmla="*/ 637114 w 1076883"/>
                    <a:gd name="connsiteY8" fmla="*/ 1084105 h 1090210"/>
                    <a:gd name="connsiteX9" fmla="*/ 629184 w 1076883"/>
                    <a:gd name="connsiteY9" fmla="*/ 1084992 h 1090210"/>
                    <a:gd name="connsiteX10" fmla="*/ 619258 w 1076883"/>
                    <a:gd name="connsiteY10" fmla="*/ 1085990 h 1090210"/>
                    <a:gd name="connsiteX11" fmla="*/ 467451 w 1076883"/>
                    <a:gd name="connsiteY11" fmla="*/ 1087779 h 1090210"/>
                    <a:gd name="connsiteX12" fmla="*/ 433638 w 1076883"/>
                    <a:gd name="connsiteY12" fmla="*/ 1084632 h 1090210"/>
                    <a:gd name="connsiteX13" fmla="*/ 279780 w 1076883"/>
                    <a:gd name="connsiteY13" fmla="*/ 1053577 h 1090210"/>
                    <a:gd name="connsiteX14" fmla="*/ 279433 w 1076883"/>
                    <a:gd name="connsiteY14" fmla="*/ 1053466 h 1090210"/>
                    <a:gd name="connsiteX15" fmla="*/ 188723 w 1076883"/>
                    <a:gd name="connsiteY15" fmla="*/ 1021483 h 1090210"/>
                    <a:gd name="connsiteX16" fmla="*/ 173959 w 1076883"/>
                    <a:gd name="connsiteY16" fmla="*/ 1015230 h 1090210"/>
                    <a:gd name="connsiteX17" fmla="*/ 156213 w 1076883"/>
                    <a:gd name="connsiteY17" fmla="*/ 1007328 h 1090210"/>
                    <a:gd name="connsiteX18" fmla="*/ 100482 w 1076883"/>
                    <a:gd name="connsiteY18" fmla="*/ 979573 h 1090210"/>
                    <a:gd name="connsiteX19" fmla="*/ 52999 w 1076883"/>
                    <a:gd name="connsiteY19" fmla="*/ 952165 h 1090210"/>
                    <a:gd name="connsiteX20" fmla="*/ 37125 w 1076883"/>
                    <a:gd name="connsiteY20" fmla="*/ 940048 h 1090210"/>
                    <a:gd name="connsiteX21" fmla="*/ 8275 w 1076883"/>
                    <a:gd name="connsiteY21" fmla="*/ 804642 h 1090210"/>
                    <a:gd name="connsiteX22" fmla="*/ 8275 w 1076883"/>
                    <a:gd name="connsiteY22" fmla="*/ 804628 h 1090210"/>
                    <a:gd name="connsiteX23" fmla="*/ 10202 w 1076883"/>
                    <a:gd name="connsiteY23" fmla="*/ 799804 h 1090210"/>
                    <a:gd name="connsiteX24" fmla="*/ 10715 w 1076883"/>
                    <a:gd name="connsiteY24" fmla="*/ 798611 h 1090210"/>
                    <a:gd name="connsiteX25" fmla="*/ 15345 w 1076883"/>
                    <a:gd name="connsiteY25" fmla="*/ 789226 h 1090210"/>
                    <a:gd name="connsiteX26" fmla="*/ 15983 w 1076883"/>
                    <a:gd name="connsiteY26" fmla="*/ 788075 h 1090210"/>
                    <a:gd name="connsiteX27" fmla="*/ 17300 w 1076883"/>
                    <a:gd name="connsiteY27" fmla="*/ 785788 h 1090210"/>
                    <a:gd name="connsiteX28" fmla="*/ 29444 w 1076883"/>
                    <a:gd name="connsiteY28" fmla="*/ 765200 h 1090210"/>
                    <a:gd name="connsiteX29" fmla="*/ 29444 w 1076883"/>
                    <a:gd name="connsiteY29" fmla="*/ 765200 h 1090210"/>
                    <a:gd name="connsiteX30" fmla="*/ 59528 w 1076883"/>
                    <a:gd name="connsiteY30" fmla="*/ 714196 h 1090210"/>
                    <a:gd name="connsiteX31" fmla="*/ 152262 w 1076883"/>
                    <a:gd name="connsiteY31" fmla="*/ 557052 h 1090210"/>
                    <a:gd name="connsiteX32" fmla="*/ 190068 w 1076883"/>
                    <a:gd name="connsiteY32" fmla="*/ 492974 h 1090210"/>
                    <a:gd name="connsiteX33" fmla="*/ 323284 w 1076883"/>
                    <a:gd name="connsiteY33" fmla="*/ 267205 h 1090210"/>
                    <a:gd name="connsiteX34" fmla="*/ 323284 w 1076883"/>
                    <a:gd name="connsiteY34" fmla="*/ 267205 h 1090210"/>
                    <a:gd name="connsiteX35" fmla="*/ 451148 w 1076883"/>
                    <a:gd name="connsiteY35" fmla="*/ 50531 h 1090210"/>
                    <a:gd name="connsiteX36" fmla="*/ 506367 w 1076883"/>
                    <a:gd name="connsiteY36" fmla="*/ 4462 h 1090210"/>
                    <a:gd name="connsiteX37" fmla="*/ 551604 w 1076883"/>
                    <a:gd name="connsiteY37" fmla="*/ 1731 h 1090210"/>
                    <a:gd name="connsiteX38" fmla="*/ 553045 w 1076883"/>
                    <a:gd name="connsiteY38" fmla="*/ 2036 h 1090210"/>
                    <a:gd name="connsiteX39" fmla="*/ 553059 w 1076883"/>
                    <a:gd name="connsiteY39" fmla="*/ 2036 h 1090210"/>
                    <a:gd name="connsiteX40" fmla="*/ 555915 w 1076883"/>
                    <a:gd name="connsiteY40" fmla="*/ 2715 h 1090210"/>
                    <a:gd name="connsiteX41" fmla="*/ 555929 w 1076883"/>
                    <a:gd name="connsiteY41" fmla="*/ 2715 h 1090210"/>
                    <a:gd name="connsiteX42" fmla="*/ 561613 w 1076883"/>
                    <a:gd name="connsiteY42" fmla="*/ 4351 h 1090210"/>
                    <a:gd name="connsiteX43" fmla="*/ 561627 w 1076883"/>
                    <a:gd name="connsiteY43" fmla="*/ 4351 h 1090210"/>
                    <a:gd name="connsiteX44" fmla="*/ 616416 w 1076883"/>
                    <a:gd name="connsiteY44" fmla="*/ 49297 h 1090210"/>
                    <a:gd name="connsiteX45" fmla="*/ 928763 w 1076883"/>
                    <a:gd name="connsiteY45" fmla="*/ 563595 h 1090210"/>
                    <a:gd name="connsiteX46" fmla="*/ 969328 w 1076883"/>
                    <a:gd name="connsiteY46" fmla="*/ 630390 h 1090210"/>
                    <a:gd name="connsiteX47" fmla="*/ 1032879 w 1076883"/>
                    <a:gd name="connsiteY47" fmla="*/ 735019 h 1090210"/>
                    <a:gd name="connsiteX48" fmla="*/ 1058818 w 1076883"/>
                    <a:gd name="connsiteY48" fmla="*/ 777733 h 1090210"/>
                    <a:gd name="connsiteX49" fmla="*/ 1060495 w 1076883"/>
                    <a:gd name="connsiteY49" fmla="*/ 780603 h 1090210"/>
                    <a:gd name="connsiteX50" fmla="*/ 1072141 w 1076883"/>
                    <a:gd name="connsiteY50" fmla="*/ 808579 h 1090210"/>
                    <a:gd name="connsiteX51" fmla="*/ 1073804 w 1076883"/>
                    <a:gd name="connsiteY51" fmla="*/ 815206 h 1090210"/>
                    <a:gd name="connsiteX52" fmla="*/ 1075108 w 1076883"/>
                    <a:gd name="connsiteY52" fmla="*/ 821888 h 1090210"/>
                    <a:gd name="connsiteX53" fmla="*/ 1066914 w 1076883"/>
                    <a:gd name="connsiteY53" fmla="*/ 893757 h 109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076883" h="1090210">
                      <a:moveTo>
                        <a:pt x="1066914" y="893757"/>
                      </a:moveTo>
                      <a:cubicBezTo>
                        <a:pt x="1061092" y="907704"/>
                        <a:pt x="1052773" y="920417"/>
                        <a:pt x="1042181" y="930926"/>
                      </a:cubicBezTo>
                      <a:cubicBezTo>
                        <a:pt x="1037607" y="935445"/>
                        <a:pt x="1032629" y="939577"/>
                        <a:pt x="1027223" y="943209"/>
                      </a:cubicBezTo>
                      <a:cubicBezTo>
                        <a:pt x="1026516" y="943694"/>
                        <a:pt x="1025795" y="944179"/>
                        <a:pt x="1025060" y="944637"/>
                      </a:cubicBezTo>
                      <a:cubicBezTo>
                        <a:pt x="1001547" y="959568"/>
                        <a:pt x="977633" y="973376"/>
                        <a:pt x="953385" y="986006"/>
                      </a:cubicBezTo>
                      <a:cubicBezTo>
                        <a:pt x="937691" y="994199"/>
                        <a:pt x="921873" y="1001880"/>
                        <a:pt x="905874" y="1009103"/>
                      </a:cubicBezTo>
                      <a:cubicBezTo>
                        <a:pt x="858558" y="1030536"/>
                        <a:pt x="810105" y="1047685"/>
                        <a:pt x="760972" y="1060620"/>
                      </a:cubicBezTo>
                      <a:cubicBezTo>
                        <a:pt x="747926" y="1064058"/>
                        <a:pt x="734839" y="1067191"/>
                        <a:pt x="721682" y="1070033"/>
                      </a:cubicBezTo>
                      <a:cubicBezTo>
                        <a:pt x="693650" y="1076092"/>
                        <a:pt x="665438" y="1080778"/>
                        <a:pt x="637114" y="1084105"/>
                      </a:cubicBezTo>
                      <a:cubicBezTo>
                        <a:pt x="634494" y="1084437"/>
                        <a:pt x="631832" y="1084729"/>
                        <a:pt x="629184" y="1084992"/>
                      </a:cubicBezTo>
                      <a:cubicBezTo>
                        <a:pt x="625885" y="1085339"/>
                        <a:pt x="622558" y="1085699"/>
                        <a:pt x="619258" y="1085990"/>
                      </a:cubicBezTo>
                      <a:cubicBezTo>
                        <a:pt x="568781" y="1090939"/>
                        <a:pt x="517998" y="1091536"/>
                        <a:pt x="467451" y="1087779"/>
                      </a:cubicBezTo>
                      <a:cubicBezTo>
                        <a:pt x="456166" y="1086933"/>
                        <a:pt x="444895" y="1085907"/>
                        <a:pt x="433638" y="1084632"/>
                      </a:cubicBezTo>
                      <a:cubicBezTo>
                        <a:pt x="381858" y="1078837"/>
                        <a:pt x="330423" y="1068508"/>
                        <a:pt x="279780" y="1053577"/>
                      </a:cubicBezTo>
                      <a:cubicBezTo>
                        <a:pt x="279669" y="1053549"/>
                        <a:pt x="279544" y="1053494"/>
                        <a:pt x="279433" y="1053466"/>
                      </a:cubicBezTo>
                      <a:cubicBezTo>
                        <a:pt x="248864" y="1044483"/>
                        <a:pt x="218586" y="1033794"/>
                        <a:pt x="188723" y="1021483"/>
                      </a:cubicBezTo>
                      <a:cubicBezTo>
                        <a:pt x="183774" y="1019459"/>
                        <a:pt x="178880" y="1017379"/>
                        <a:pt x="173959" y="1015230"/>
                      </a:cubicBezTo>
                      <a:cubicBezTo>
                        <a:pt x="168039" y="1012666"/>
                        <a:pt x="162105" y="1010031"/>
                        <a:pt x="156213" y="1007328"/>
                      </a:cubicBezTo>
                      <a:cubicBezTo>
                        <a:pt x="137470" y="998760"/>
                        <a:pt x="118879" y="989499"/>
                        <a:pt x="100482" y="979573"/>
                      </a:cubicBezTo>
                      <a:cubicBezTo>
                        <a:pt x="84497" y="970950"/>
                        <a:pt x="68665" y="961800"/>
                        <a:pt x="52999" y="952165"/>
                      </a:cubicBezTo>
                      <a:cubicBezTo>
                        <a:pt x="47259" y="948657"/>
                        <a:pt x="41963" y="944595"/>
                        <a:pt x="37125" y="940048"/>
                      </a:cubicBezTo>
                      <a:cubicBezTo>
                        <a:pt x="2258" y="907663"/>
                        <a:pt x="-9651" y="851972"/>
                        <a:pt x="8275" y="804642"/>
                      </a:cubicBezTo>
                      <a:cubicBezTo>
                        <a:pt x="8275" y="804642"/>
                        <a:pt x="8275" y="804642"/>
                        <a:pt x="8275" y="804628"/>
                      </a:cubicBezTo>
                      <a:cubicBezTo>
                        <a:pt x="8885" y="803006"/>
                        <a:pt x="9522" y="801398"/>
                        <a:pt x="10202" y="799804"/>
                      </a:cubicBezTo>
                      <a:cubicBezTo>
                        <a:pt x="10368" y="799402"/>
                        <a:pt x="10548" y="799013"/>
                        <a:pt x="10715" y="798611"/>
                      </a:cubicBezTo>
                      <a:cubicBezTo>
                        <a:pt x="12115" y="795437"/>
                        <a:pt x="13654" y="792303"/>
                        <a:pt x="15345" y="789226"/>
                      </a:cubicBezTo>
                      <a:cubicBezTo>
                        <a:pt x="15553" y="788838"/>
                        <a:pt x="15761" y="788463"/>
                        <a:pt x="15983" y="788075"/>
                      </a:cubicBezTo>
                      <a:cubicBezTo>
                        <a:pt x="16413" y="787313"/>
                        <a:pt x="16856" y="786550"/>
                        <a:pt x="17300" y="785788"/>
                      </a:cubicBezTo>
                      <a:lnTo>
                        <a:pt x="29444" y="765200"/>
                      </a:lnTo>
                      <a:lnTo>
                        <a:pt x="29444" y="765200"/>
                      </a:lnTo>
                      <a:lnTo>
                        <a:pt x="59528" y="714196"/>
                      </a:lnTo>
                      <a:lnTo>
                        <a:pt x="152262" y="557052"/>
                      </a:lnTo>
                      <a:lnTo>
                        <a:pt x="190068" y="492974"/>
                      </a:lnTo>
                      <a:lnTo>
                        <a:pt x="323284" y="267205"/>
                      </a:lnTo>
                      <a:lnTo>
                        <a:pt x="323284" y="267205"/>
                      </a:lnTo>
                      <a:lnTo>
                        <a:pt x="451148" y="50531"/>
                      </a:lnTo>
                      <a:cubicBezTo>
                        <a:pt x="465136" y="26879"/>
                        <a:pt x="484892" y="11505"/>
                        <a:pt x="506367" y="4462"/>
                      </a:cubicBezTo>
                      <a:cubicBezTo>
                        <a:pt x="521076" y="-363"/>
                        <a:pt x="536589" y="-1278"/>
                        <a:pt x="551604" y="1731"/>
                      </a:cubicBezTo>
                      <a:cubicBezTo>
                        <a:pt x="552089" y="1828"/>
                        <a:pt x="552560" y="1925"/>
                        <a:pt x="553045" y="2036"/>
                      </a:cubicBezTo>
                      <a:cubicBezTo>
                        <a:pt x="553045" y="2036"/>
                        <a:pt x="553045" y="2036"/>
                        <a:pt x="553059" y="2036"/>
                      </a:cubicBezTo>
                      <a:cubicBezTo>
                        <a:pt x="554016" y="2244"/>
                        <a:pt x="554972" y="2466"/>
                        <a:pt x="555915" y="2715"/>
                      </a:cubicBezTo>
                      <a:cubicBezTo>
                        <a:pt x="555915" y="2715"/>
                        <a:pt x="555915" y="2715"/>
                        <a:pt x="555929" y="2715"/>
                      </a:cubicBezTo>
                      <a:cubicBezTo>
                        <a:pt x="557828" y="3200"/>
                        <a:pt x="559728" y="3741"/>
                        <a:pt x="561613" y="4351"/>
                      </a:cubicBezTo>
                      <a:cubicBezTo>
                        <a:pt x="561613" y="4351"/>
                        <a:pt x="561613" y="4351"/>
                        <a:pt x="561627" y="4351"/>
                      </a:cubicBezTo>
                      <a:cubicBezTo>
                        <a:pt x="582824" y="11214"/>
                        <a:pt x="602372" y="26186"/>
                        <a:pt x="616416" y="49297"/>
                      </a:cubicBezTo>
                      <a:lnTo>
                        <a:pt x="928763" y="563595"/>
                      </a:lnTo>
                      <a:lnTo>
                        <a:pt x="969328" y="630390"/>
                      </a:lnTo>
                      <a:lnTo>
                        <a:pt x="1032879" y="735019"/>
                      </a:lnTo>
                      <a:lnTo>
                        <a:pt x="1058818" y="777733"/>
                      </a:lnTo>
                      <a:cubicBezTo>
                        <a:pt x="1059386" y="778675"/>
                        <a:pt x="1059955" y="779632"/>
                        <a:pt x="1060495" y="780603"/>
                      </a:cubicBezTo>
                      <a:cubicBezTo>
                        <a:pt x="1065583" y="789517"/>
                        <a:pt x="1069451" y="798916"/>
                        <a:pt x="1072141" y="808579"/>
                      </a:cubicBezTo>
                      <a:cubicBezTo>
                        <a:pt x="1072751" y="810770"/>
                        <a:pt x="1073305" y="812988"/>
                        <a:pt x="1073804" y="815206"/>
                      </a:cubicBezTo>
                      <a:cubicBezTo>
                        <a:pt x="1074303" y="817424"/>
                        <a:pt x="1074733" y="819656"/>
                        <a:pt x="1075108" y="821888"/>
                      </a:cubicBezTo>
                      <a:cubicBezTo>
                        <a:pt x="1079170" y="846316"/>
                        <a:pt x="1076189" y="871589"/>
                        <a:pt x="1066914" y="893757"/>
                      </a:cubicBezTo>
                      <a:close/>
                    </a:path>
                  </a:pathLst>
                </a:custGeom>
                <a:solidFill>
                  <a:srgbClr val="95B00A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D8B82A6D-AF7F-D8B1-F304-B27FC524B536}"/>
                    </a:ext>
                  </a:extLst>
                </p:cNvPr>
                <p:cNvSpPr/>
                <p:nvPr/>
              </p:nvSpPr>
              <p:spPr>
                <a:xfrm>
                  <a:off x="11031504" y="5950264"/>
                  <a:ext cx="1005242" cy="404944"/>
                </a:xfrm>
                <a:custGeom>
                  <a:avLst/>
                  <a:gdLst>
                    <a:gd name="connsiteX0" fmla="*/ 1005242 w 1005242"/>
                    <a:gd name="connsiteY0" fmla="*/ 249893 h 404944"/>
                    <a:gd name="connsiteX1" fmla="*/ 990283 w 1005242"/>
                    <a:gd name="connsiteY1" fmla="*/ 262176 h 404944"/>
                    <a:gd name="connsiteX2" fmla="*/ 988121 w 1005242"/>
                    <a:gd name="connsiteY2" fmla="*/ 263604 h 404944"/>
                    <a:gd name="connsiteX3" fmla="*/ 916446 w 1005242"/>
                    <a:gd name="connsiteY3" fmla="*/ 304973 h 404944"/>
                    <a:gd name="connsiteX4" fmla="*/ 868935 w 1005242"/>
                    <a:gd name="connsiteY4" fmla="*/ 328070 h 404944"/>
                    <a:gd name="connsiteX5" fmla="*/ 856735 w 1005242"/>
                    <a:gd name="connsiteY5" fmla="*/ 316758 h 404944"/>
                    <a:gd name="connsiteX6" fmla="*/ 833292 w 1005242"/>
                    <a:gd name="connsiteY6" fmla="*/ 294603 h 404944"/>
                    <a:gd name="connsiteX7" fmla="*/ 787223 w 1005242"/>
                    <a:gd name="connsiteY7" fmla="*/ 251113 h 404944"/>
                    <a:gd name="connsiteX8" fmla="*/ 784880 w 1005242"/>
                    <a:gd name="connsiteY8" fmla="*/ 248909 h 404944"/>
                    <a:gd name="connsiteX9" fmla="*/ 768881 w 1005242"/>
                    <a:gd name="connsiteY9" fmla="*/ 231053 h 404944"/>
                    <a:gd name="connsiteX10" fmla="*/ 759967 w 1005242"/>
                    <a:gd name="connsiteY10" fmla="*/ 207665 h 404944"/>
                    <a:gd name="connsiteX11" fmla="*/ 752883 w 1005242"/>
                    <a:gd name="connsiteY11" fmla="*/ 177650 h 404944"/>
                    <a:gd name="connsiteX12" fmla="*/ 731408 w 1005242"/>
                    <a:gd name="connsiteY12" fmla="*/ 151004 h 404944"/>
                    <a:gd name="connsiteX13" fmla="*/ 711625 w 1005242"/>
                    <a:gd name="connsiteY13" fmla="*/ 149299 h 404944"/>
                    <a:gd name="connsiteX14" fmla="*/ 701449 w 1005242"/>
                    <a:gd name="connsiteY14" fmla="*/ 156896 h 404944"/>
                    <a:gd name="connsiteX15" fmla="*/ 693089 w 1005242"/>
                    <a:gd name="connsiteY15" fmla="*/ 183154 h 404944"/>
                    <a:gd name="connsiteX16" fmla="*/ 693713 w 1005242"/>
                    <a:gd name="connsiteY16" fmla="*/ 221944 h 404944"/>
                    <a:gd name="connsiteX17" fmla="*/ 693366 w 1005242"/>
                    <a:gd name="connsiteY17" fmla="*/ 224079 h 404944"/>
                    <a:gd name="connsiteX18" fmla="*/ 671697 w 1005242"/>
                    <a:gd name="connsiteY18" fmla="*/ 276664 h 404944"/>
                    <a:gd name="connsiteX19" fmla="*/ 672266 w 1005242"/>
                    <a:gd name="connsiteY19" fmla="*/ 299345 h 404944"/>
                    <a:gd name="connsiteX20" fmla="*/ 685686 w 1005242"/>
                    <a:gd name="connsiteY20" fmla="*/ 317104 h 404944"/>
                    <a:gd name="connsiteX21" fmla="*/ 692424 w 1005242"/>
                    <a:gd name="connsiteY21" fmla="*/ 323551 h 404944"/>
                    <a:gd name="connsiteX22" fmla="*/ 722480 w 1005242"/>
                    <a:gd name="connsiteY22" fmla="*/ 370923 h 404944"/>
                    <a:gd name="connsiteX23" fmla="*/ 724019 w 1005242"/>
                    <a:gd name="connsiteY23" fmla="*/ 379574 h 404944"/>
                    <a:gd name="connsiteX24" fmla="*/ 684729 w 1005242"/>
                    <a:gd name="connsiteY24" fmla="*/ 388987 h 404944"/>
                    <a:gd name="connsiteX25" fmla="*/ 600161 w 1005242"/>
                    <a:gd name="connsiteY25" fmla="*/ 403059 h 404944"/>
                    <a:gd name="connsiteX26" fmla="*/ 592231 w 1005242"/>
                    <a:gd name="connsiteY26" fmla="*/ 403946 h 404944"/>
                    <a:gd name="connsiteX27" fmla="*/ 582305 w 1005242"/>
                    <a:gd name="connsiteY27" fmla="*/ 404944 h 404944"/>
                    <a:gd name="connsiteX28" fmla="*/ 579796 w 1005242"/>
                    <a:gd name="connsiteY28" fmla="*/ 400397 h 404944"/>
                    <a:gd name="connsiteX29" fmla="*/ 571977 w 1005242"/>
                    <a:gd name="connsiteY29" fmla="*/ 376122 h 404944"/>
                    <a:gd name="connsiteX30" fmla="*/ 545164 w 1005242"/>
                    <a:gd name="connsiteY30" fmla="*/ 333810 h 404944"/>
                    <a:gd name="connsiteX31" fmla="*/ 544429 w 1005242"/>
                    <a:gd name="connsiteY31" fmla="*/ 321554 h 404944"/>
                    <a:gd name="connsiteX32" fmla="*/ 551736 w 1005242"/>
                    <a:gd name="connsiteY32" fmla="*/ 288115 h 404944"/>
                    <a:gd name="connsiteX33" fmla="*/ 551555 w 1005242"/>
                    <a:gd name="connsiteY33" fmla="*/ 273046 h 404944"/>
                    <a:gd name="connsiteX34" fmla="*/ 543930 w 1005242"/>
                    <a:gd name="connsiteY34" fmla="*/ 253969 h 404944"/>
                    <a:gd name="connsiteX35" fmla="*/ 539092 w 1005242"/>
                    <a:gd name="connsiteY35" fmla="*/ 237097 h 404944"/>
                    <a:gd name="connsiteX36" fmla="*/ 537026 w 1005242"/>
                    <a:gd name="connsiteY36" fmla="*/ 191902 h 404944"/>
                    <a:gd name="connsiteX37" fmla="*/ 536402 w 1005242"/>
                    <a:gd name="connsiteY37" fmla="*/ 172299 h 404944"/>
                    <a:gd name="connsiteX38" fmla="*/ 523925 w 1005242"/>
                    <a:gd name="connsiteY38" fmla="*/ 131373 h 404944"/>
                    <a:gd name="connsiteX39" fmla="*/ 469497 w 1005242"/>
                    <a:gd name="connsiteY39" fmla="*/ 116636 h 404944"/>
                    <a:gd name="connsiteX40" fmla="*/ 453082 w 1005242"/>
                    <a:gd name="connsiteY40" fmla="*/ 169498 h 404944"/>
                    <a:gd name="connsiteX41" fmla="*/ 452999 w 1005242"/>
                    <a:gd name="connsiteY41" fmla="*/ 183404 h 404944"/>
                    <a:gd name="connsiteX42" fmla="*/ 441548 w 1005242"/>
                    <a:gd name="connsiteY42" fmla="*/ 234075 h 404944"/>
                    <a:gd name="connsiteX43" fmla="*/ 434990 w 1005242"/>
                    <a:gd name="connsiteY43" fmla="*/ 247010 h 404944"/>
                    <a:gd name="connsiteX44" fmla="*/ 409897 w 1005242"/>
                    <a:gd name="connsiteY44" fmla="*/ 282667 h 404944"/>
                    <a:gd name="connsiteX45" fmla="*/ 393607 w 1005242"/>
                    <a:gd name="connsiteY45" fmla="*/ 309216 h 404944"/>
                    <a:gd name="connsiteX46" fmla="*/ 390086 w 1005242"/>
                    <a:gd name="connsiteY46" fmla="*/ 318005 h 404944"/>
                    <a:gd name="connsiteX47" fmla="*/ 396713 w 1005242"/>
                    <a:gd name="connsiteY47" fmla="*/ 403572 h 404944"/>
                    <a:gd name="connsiteX48" fmla="*/ 242854 w 1005242"/>
                    <a:gd name="connsiteY48" fmla="*/ 372517 h 404944"/>
                    <a:gd name="connsiteX49" fmla="*/ 241745 w 1005242"/>
                    <a:gd name="connsiteY49" fmla="*/ 310297 h 404944"/>
                    <a:gd name="connsiteX50" fmla="*/ 256635 w 1005242"/>
                    <a:gd name="connsiteY50" fmla="*/ 284788 h 404944"/>
                    <a:gd name="connsiteX51" fmla="*/ 251893 w 1005242"/>
                    <a:gd name="connsiteY51" fmla="*/ 269344 h 404944"/>
                    <a:gd name="connsiteX52" fmla="*/ 251117 w 1005242"/>
                    <a:gd name="connsiteY52" fmla="*/ 255508 h 404944"/>
                    <a:gd name="connsiteX53" fmla="*/ 251893 w 1005242"/>
                    <a:gd name="connsiteY53" fmla="*/ 251765 h 404944"/>
                    <a:gd name="connsiteX54" fmla="*/ 268349 w 1005242"/>
                    <a:gd name="connsiteY54" fmla="*/ 220087 h 404944"/>
                    <a:gd name="connsiteX55" fmla="*/ 275669 w 1005242"/>
                    <a:gd name="connsiteY55" fmla="*/ 206154 h 404944"/>
                    <a:gd name="connsiteX56" fmla="*/ 273950 w 1005242"/>
                    <a:gd name="connsiteY56" fmla="*/ 170413 h 404944"/>
                    <a:gd name="connsiteX57" fmla="*/ 253501 w 1005242"/>
                    <a:gd name="connsiteY57" fmla="*/ 155967 h 404944"/>
                    <a:gd name="connsiteX58" fmla="*/ 233912 w 1005242"/>
                    <a:gd name="connsiteY58" fmla="*/ 127256 h 404944"/>
                    <a:gd name="connsiteX59" fmla="*/ 203828 w 1005242"/>
                    <a:gd name="connsiteY59" fmla="*/ 97019 h 404944"/>
                    <a:gd name="connsiteX60" fmla="*/ 179567 w 1005242"/>
                    <a:gd name="connsiteY60" fmla="*/ 108457 h 404944"/>
                    <a:gd name="connsiteX61" fmla="*/ 169973 w 1005242"/>
                    <a:gd name="connsiteY61" fmla="*/ 124746 h 404944"/>
                    <a:gd name="connsiteX62" fmla="*/ 158855 w 1005242"/>
                    <a:gd name="connsiteY62" fmla="*/ 161402 h 404944"/>
                    <a:gd name="connsiteX63" fmla="*/ 156193 w 1005242"/>
                    <a:gd name="connsiteY63" fmla="*/ 167044 h 404944"/>
                    <a:gd name="connsiteX64" fmla="*/ 154959 w 1005242"/>
                    <a:gd name="connsiteY64" fmla="*/ 169207 h 404944"/>
                    <a:gd name="connsiteX65" fmla="*/ 138863 w 1005242"/>
                    <a:gd name="connsiteY65" fmla="*/ 193884 h 404944"/>
                    <a:gd name="connsiteX66" fmla="*/ 136631 w 1005242"/>
                    <a:gd name="connsiteY66" fmla="*/ 211408 h 404944"/>
                    <a:gd name="connsiteX67" fmla="*/ 142648 w 1005242"/>
                    <a:gd name="connsiteY67" fmla="*/ 286951 h 404944"/>
                    <a:gd name="connsiteX68" fmla="*/ 125526 w 1005242"/>
                    <a:gd name="connsiteY68" fmla="*/ 303365 h 404944"/>
                    <a:gd name="connsiteX69" fmla="*/ 119274 w 1005242"/>
                    <a:gd name="connsiteY69" fmla="*/ 326310 h 404944"/>
                    <a:gd name="connsiteX70" fmla="*/ 63542 w 1005242"/>
                    <a:gd name="connsiteY70" fmla="*/ 298555 h 404944"/>
                    <a:gd name="connsiteX71" fmla="*/ 16059 w 1005242"/>
                    <a:gd name="connsiteY71" fmla="*/ 271146 h 404944"/>
                    <a:gd name="connsiteX72" fmla="*/ 186 w 1005242"/>
                    <a:gd name="connsiteY72" fmla="*/ 259029 h 404944"/>
                    <a:gd name="connsiteX73" fmla="*/ 296 w 1005242"/>
                    <a:gd name="connsiteY73" fmla="*/ 252403 h 404944"/>
                    <a:gd name="connsiteX74" fmla="*/ 18180 w 1005242"/>
                    <a:gd name="connsiteY74" fmla="*/ 218395 h 404944"/>
                    <a:gd name="connsiteX75" fmla="*/ 15740 w 1005242"/>
                    <a:gd name="connsiteY75" fmla="*/ 184901 h 404944"/>
                    <a:gd name="connsiteX76" fmla="*/ 29452 w 1005242"/>
                    <a:gd name="connsiteY76" fmla="*/ 158865 h 404944"/>
                    <a:gd name="connsiteX77" fmla="*/ 30117 w 1005242"/>
                    <a:gd name="connsiteY77" fmla="*/ 154553 h 404944"/>
                    <a:gd name="connsiteX78" fmla="*/ 25403 w 1005242"/>
                    <a:gd name="connsiteY78" fmla="*/ 136475 h 404944"/>
                    <a:gd name="connsiteX79" fmla="*/ 31767 w 1005242"/>
                    <a:gd name="connsiteY79" fmla="*/ 107445 h 404944"/>
                    <a:gd name="connsiteX80" fmla="*/ 63334 w 1005242"/>
                    <a:gd name="connsiteY80" fmla="*/ 78650 h 404944"/>
                    <a:gd name="connsiteX81" fmla="*/ 95470 w 1005242"/>
                    <a:gd name="connsiteY81" fmla="*/ 72203 h 404944"/>
                    <a:gd name="connsiteX82" fmla="*/ 121201 w 1005242"/>
                    <a:gd name="connsiteY82" fmla="*/ 67032 h 404944"/>
                    <a:gd name="connsiteX83" fmla="*/ 127869 w 1005242"/>
                    <a:gd name="connsiteY83" fmla="*/ 65701 h 404944"/>
                    <a:gd name="connsiteX84" fmla="*/ 307209 w 1005242"/>
                    <a:gd name="connsiteY84" fmla="*/ 28963 h 404944"/>
                    <a:gd name="connsiteX85" fmla="*/ 734971 w 1005242"/>
                    <a:gd name="connsiteY85" fmla="*/ 12645 h 404944"/>
                    <a:gd name="connsiteX86" fmla="*/ 918858 w 1005242"/>
                    <a:gd name="connsiteY86" fmla="*/ 91155 h 404944"/>
                    <a:gd name="connsiteX87" fmla="*/ 931155 w 1005242"/>
                    <a:gd name="connsiteY87" fmla="*/ 98142 h 404944"/>
                    <a:gd name="connsiteX88" fmla="*/ 965911 w 1005242"/>
                    <a:gd name="connsiteY88" fmla="*/ 130846 h 404944"/>
                    <a:gd name="connsiteX89" fmla="*/ 967783 w 1005242"/>
                    <a:gd name="connsiteY89" fmla="*/ 138887 h 404944"/>
                    <a:gd name="connsiteX90" fmla="*/ 963208 w 1005242"/>
                    <a:gd name="connsiteY90" fmla="*/ 170108 h 404944"/>
                    <a:gd name="connsiteX91" fmla="*/ 963305 w 1005242"/>
                    <a:gd name="connsiteY91" fmla="*/ 182364 h 404944"/>
                    <a:gd name="connsiteX92" fmla="*/ 993125 w 1005242"/>
                    <a:gd name="connsiteY92" fmla="*/ 235558 h 404944"/>
                    <a:gd name="connsiteX93" fmla="*/ 1005242 w 1005242"/>
                    <a:gd name="connsiteY93" fmla="*/ 249893 h 404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005242" h="404944">
                      <a:moveTo>
                        <a:pt x="1005242" y="249893"/>
                      </a:moveTo>
                      <a:cubicBezTo>
                        <a:pt x="1000667" y="254413"/>
                        <a:pt x="995690" y="258544"/>
                        <a:pt x="990283" y="262176"/>
                      </a:cubicBezTo>
                      <a:cubicBezTo>
                        <a:pt x="989576" y="262662"/>
                        <a:pt x="988855" y="263147"/>
                        <a:pt x="988121" y="263604"/>
                      </a:cubicBezTo>
                      <a:cubicBezTo>
                        <a:pt x="964608" y="278536"/>
                        <a:pt x="940693" y="292344"/>
                        <a:pt x="916446" y="304973"/>
                      </a:cubicBezTo>
                      <a:cubicBezTo>
                        <a:pt x="900752" y="313167"/>
                        <a:pt x="884934" y="320847"/>
                        <a:pt x="868935" y="328070"/>
                      </a:cubicBezTo>
                      <a:cubicBezTo>
                        <a:pt x="864804" y="324396"/>
                        <a:pt x="860769" y="320584"/>
                        <a:pt x="856735" y="316758"/>
                      </a:cubicBezTo>
                      <a:cubicBezTo>
                        <a:pt x="848916" y="309368"/>
                        <a:pt x="841097" y="301993"/>
                        <a:pt x="833292" y="294603"/>
                      </a:cubicBezTo>
                      <a:cubicBezTo>
                        <a:pt x="817945" y="280102"/>
                        <a:pt x="802584" y="265601"/>
                        <a:pt x="787223" y="251113"/>
                      </a:cubicBezTo>
                      <a:cubicBezTo>
                        <a:pt x="786447" y="250379"/>
                        <a:pt x="785656" y="249644"/>
                        <a:pt x="784880" y="248909"/>
                      </a:cubicBezTo>
                      <a:cubicBezTo>
                        <a:pt x="779057" y="243419"/>
                        <a:pt x="773165" y="237818"/>
                        <a:pt x="768881" y="231053"/>
                      </a:cubicBezTo>
                      <a:cubicBezTo>
                        <a:pt x="764362" y="223913"/>
                        <a:pt x="761880" y="215914"/>
                        <a:pt x="759967" y="207665"/>
                      </a:cubicBezTo>
                      <a:cubicBezTo>
                        <a:pt x="757652" y="197683"/>
                        <a:pt x="756155" y="187341"/>
                        <a:pt x="752883" y="177650"/>
                      </a:cubicBezTo>
                      <a:cubicBezTo>
                        <a:pt x="749237" y="166823"/>
                        <a:pt x="741140" y="156148"/>
                        <a:pt x="731408" y="151004"/>
                      </a:cubicBezTo>
                      <a:cubicBezTo>
                        <a:pt x="725225" y="147746"/>
                        <a:pt x="718390" y="146706"/>
                        <a:pt x="711625" y="149299"/>
                      </a:cubicBezTo>
                      <a:cubicBezTo>
                        <a:pt x="707493" y="150866"/>
                        <a:pt x="704124" y="153541"/>
                        <a:pt x="701449" y="156896"/>
                      </a:cubicBezTo>
                      <a:cubicBezTo>
                        <a:pt x="695862" y="163897"/>
                        <a:pt x="693311" y="173907"/>
                        <a:pt x="693089" y="183154"/>
                      </a:cubicBezTo>
                      <a:cubicBezTo>
                        <a:pt x="692756" y="196116"/>
                        <a:pt x="695557" y="209176"/>
                        <a:pt x="693713" y="221944"/>
                      </a:cubicBezTo>
                      <a:cubicBezTo>
                        <a:pt x="693616" y="222651"/>
                        <a:pt x="693491" y="223372"/>
                        <a:pt x="693366" y="224079"/>
                      </a:cubicBezTo>
                      <a:cubicBezTo>
                        <a:pt x="689942" y="242352"/>
                        <a:pt x="676383" y="259529"/>
                        <a:pt x="671697" y="276664"/>
                      </a:cubicBezTo>
                      <a:cubicBezTo>
                        <a:pt x="669632" y="284206"/>
                        <a:pt x="669285" y="291734"/>
                        <a:pt x="672266" y="299345"/>
                      </a:cubicBezTo>
                      <a:cubicBezTo>
                        <a:pt x="675011" y="306346"/>
                        <a:pt x="680210" y="311850"/>
                        <a:pt x="685686" y="317104"/>
                      </a:cubicBezTo>
                      <a:cubicBezTo>
                        <a:pt x="687932" y="319267"/>
                        <a:pt x="690233" y="321388"/>
                        <a:pt x="692424" y="323551"/>
                      </a:cubicBezTo>
                      <a:cubicBezTo>
                        <a:pt x="705844" y="336832"/>
                        <a:pt x="716200" y="353150"/>
                        <a:pt x="722480" y="370923"/>
                      </a:cubicBezTo>
                      <a:cubicBezTo>
                        <a:pt x="723450" y="373709"/>
                        <a:pt x="724338" y="376690"/>
                        <a:pt x="724019" y="379574"/>
                      </a:cubicBezTo>
                      <a:cubicBezTo>
                        <a:pt x="710973" y="383012"/>
                        <a:pt x="697886" y="386145"/>
                        <a:pt x="684729" y="388987"/>
                      </a:cubicBezTo>
                      <a:cubicBezTo>
                        <a:pt x="656697" y="395045"/>
                        <a:pt x="628485" y="399731"/>
                        <a:pt x="600161" y="403059"/>
                      </a:cubicBezTo>
                      <a:cubicBezTo>
                        <a:pt x="597541" y="403391"/>
                        <a:pt x="594879" y="403682"/>
                        <a:pt x="592231" y="403946"/>
                      </a:cubicBezTo>
                      <a:cubicBezTo>
                        <a:pt x="588932" y="404292"/>
                        <a:pt x="585604" y="404653"/>
                        <a:pt x="582305" y="404944"/>
                      </a:cubicBezTo>
                      <a:cubicBezTo>
                        <a:pt x="581362" y="403516"/>
                        <a:pt x="580516" y="401963"/>
                        <a:pt x="579796" y="400397"/>
                      </a:cubicBezTo>
                      <a:cubicBezTo>
                        <a:pt x="576191" y="392689"/>
                        <a:pt x="575359" y="383913"/>
                        <a:pt x="571977" y="376122"/>
                      </a:cubicBezTo>
                      <a:cubicBezTo>
                        <a:pt x="565239" y="360705"/>
                        <a:pt x="549088" y="350155"/>
                        <a:pt x="545164" y="333810"/>
                      </a:cubicBezTo>
                      <a:cubicBezTo>
                        <a:pt x="544194" y="329748"/>
                        <a:pt x="544069" y="325658"/>
                        <a:pt x="544429" y="321554"/>
                      </a:cubicBezTo>
                      <a:cubicBezTo>
                        <a:pt x="545428" y="310463"/>
                        <a:pt x="550072" y="299262"/>
                        <a:pt x="551736" y="288115"/>
                      </a:cubicBezTo>
                      <a:cubicBezTo>
                        <a:pt x="552484" y="283069"/>
                        <a:pt x="552637" y="278036"/>
                        <a:pt x="551555" y="273046"/>
                      </a:cubicBezTo>
                      <a:cubicBezTo>
                        <a:pt x="550100" y="266336"/>
                        <a:pt x="546523" y="260333"/>
                        <a:pt x="543930" y="253969"/>
                      </a:cubicBezTo>
                      <a:cubicBezTo>
                        <a:pt x="541671" y="248507"/>
                        <a:pt x="540132" y="242864"/>
                        <a:pt x="539092" y="237097"/>
                      </a:cubicBezTo>
                      <a:cubicBezTo>
                        <a:pt x="536430" y="222416"/>
                        <a:pt x="536971" y="206958"/>
                        <a:pt x="537026" y="191902"/>
                      </a:cubicBezTo>
                      <a:cubicBezTo>
                        <a:pt x="537040" y="185428"/>
                        <a:pt x="536929" y="178842"/>
                        <a:pt x="536402" y="172299"/>
                      </a:cubicBezTo>
                      <a:cubicBezTo>
                        <a:pt x="535238" y="157686"/>
                        <a:pt x="532063" y="143379"/>
                        <a:pt x="523925" y="131373"/>
                      </a:cubicBezTo>
                      <a:cubicBezTo>
                        <a:pt x="512155" y="114030"/>
                        <a:pt x="486563" y="104478"/>
                        <a:pt x="469497" y="116636"/>
                      </a:cubicBezTo>
                      <a:cubicBezTo>
                        <a:pt x="453692" y="127894"/>
                        <a:pt x="453082" y="149133"/>
                        <a:pt x="453082" y="169498"/>
                      </a:cubicBezTo>
                      <a:cubicBezTo>
                        <a:pt x="453082" y="174226"/>
                        <a:pt x="453124" y="178912"/>
                        <a:pt x="452999" y="183404"/>
                      </a:cubicBezTo>
                      <a:cubicBezTo>
                        <a:pt x="452514" y="200830"/>
                        <a:pt x="448576" y="218132"/>
                        <a:pt x="441548" y="234075"/>
                      </a:cubicBezTo>
                      <a:cubicBezTo>
                        <a:pt x="439593" y="238497"/>
                        <a:pt x="437402" y="242823"/>
                        <a:pt x="434990" y="247010"/>
                      </a:cubicBezTo>
                      <a:cubicBezTo>
                        <a:pt x="427739" y="259529"/>
                        <a:pt x="418451" y="270924"/>
                        <a:pt x="409897" y="282667"/>
                      </a:cubicBezTo>
                      <a:cubicBezTo>
                        <a:pt x="403728" y="291151"/>
                        <a:pt x="397933" y="299816"/>
                        <a:pt x="393607" y="309216"/>
                      </a:cubicBezTo>
                      <a:cubicBezTo>
                        <a:pt x="392290" y="312072"/>
                        <a:pt x="391112" y="314997"/>
                        <a:pt x="390086" y="318005"/>
                      </a:cubicBezTo>
                      <a:cubicBezTo>
                        <a:pt x="380645" y="345622"/>
                        <a:pt x="386564" y="376094"/>
                        <a:pt x="396713" y="403572"/>
                      </a:cubicBezTo>
                      <a:cubicBezTo>
                        <a:pt x="344932" y="397776"/>
                        <a:pt x="293498" y="387448"/>
                        <a:pt x="242854" y="372517"/>
                      </a:cubicBezTo>
                      <a:cubicBezTo>
                        <a:pt x="235007" y="351625"/>
                        <a:pt x="229517" y="328195"/>
                        <a:pt x="241745" y="310297"/>
                      </a:cubicBezTo>
                      <a:cubicBezTo>
                        <a:pt x="247429" y="301993"/>
                        <a:pt x="256870" y="294839"/>
                        <a:pt x="256635" y="284788"/>
                      </a:cubicBezTo>
                      <a:cubicBezTo>
                        <a:pt x="256496" y="279381"/>
                        <a:pt x="253446" y="274543"/>
                        <a:pt x="251893" y="269344"/>
                      </a:cubicBezTo>
                      <a:cubicBezTo>
                        <a:pt x="250535" y="264700"/>
                        <a:pt x="250396" y="260083"/>
                        <a:pt x="251117" y="255508"/>
                      </a:cubicBezTo>
                      <a:cubicBezTo>
                        <a:pt x="251311" y="254260"/>
                        <a:pt x="251574" y="253013"/>
                        <a:pt x="251893" y="251765"/>
                      </a:cubicBezTo>
                      <a:cubicBezTo>
                        <a:pt x="254721" y="240702"/>
                        <a:pt x="262000" y="229971"/>
                        <a:pt x="268349" y="220087"/>
                      </a:cubicBezTo>
                      <a:cubicBezTo>
                        <a:pt x="271081" y="215817"/>
                        <a:pt x="273659" y="211075"/>
                        <a:pt x="275669" y="206154"/>
                      </a:cubicBezTo>
                      <a:cubicBezTo>
                        <a:pt x="280771" y="193704"/>
                        <a:pt x="282324" y="180146"/>
                        <a:pt x="273950" y="170413"/>
                      </a:cubicBezTo>
                      <a:cubicBezTo>
                        <a:pt x="268488" y="164064"/>
                        <a:pt x="260045" y="161194"/>
                        <a:pt x="253501" y="155967"/>
                      </a:cubicBezTo>
                      <a:cubicBezTo>
                        <a:pt x="244767" y="148980"/>
                        <a:pt x="239291" y="137931"/>
                        <a:pt x="233912" y="127256"/>
                      </a:cubicBezTo>
                      <a:cubicBezTo>
                        <a:pt x="226467" y="112491"/>
                        <a:pt x="219231" y="98461"/>
                        <a:pt x="203828" y="97019"/>
                      </a:cubicBezTo>
                      <a:cubicBezTo>
                        <a:pt x="194345" y="96132"/>
                        <a:pt x="185944" y="101123"/>
                        <a:pt x="179567" y="108457"/>
                      </a:cubicBezTo>
                      <a:cubicBezTo>
                        <a:pt x="175422" y="113212"/>
                        <a:pt x="172150" y="118965"/>
                        <a:pt x="169973" y="124746"/>
                      </a:cubicBezTo>
                      <a:cubicBezTo>
                        <a:pt x="165481" y="136697"/>
                        <a:pt x="163693" y="149715"/>
                        <a:pt x="158855" y="161402"/>
                      </a:cubicBezTo>
                      <a:cubicBezTo>
                        <a:pt x="158051" y="163315"/>
                        <a:pt x="157177" y="165201"/>
                        <a:pt x="156193" y="167044"/>
                      </a:cubicBezTo>
                      <a:cubicBezTo>
                        <a:pt x="155805" y="167779"/>
                        <a:pt x="155389" y="168486"/>
                        <a:pt x="154959" y="169207"/>
                      </a:cubicBezTo>
                      <a:cubicBezTo>
                        <a:pt x="149899" y="177650"/>
                        <a:pt x="142385" y="184679"/>
                        <a:pt x="138863" y="193884"/>
                      </a:cubicBezTo>
                      <a:cubicBezTo>
                        <a:pt x="136701" y="199499"/>
                        <a:pt x="136188" y="205377"/>
                        <a:pt x="136631" y="211408"/>
                      </a:cubicBezTo>
                      <a:cubicBezTo>
                        <a:pt x="138572" y="237582"/>
                        <a:pt x="158771" y="266391"/>
                        <a:pt x="142648" y="286951"/>
                      </a:cubicBezTo>
                      <a:cubicBezTo>
                        <a:pt x="137754" y="293203"/>
                        <a:pt x="130254" y="297016"/>
                        <a:pt x="125526" y="303365"/>
                      </a:cubicBezTo>
                      <a:cubicBezTo>
                        <a:pt x="120577" y="310020"/>
                        <a:pt x="119440" y="317950"/>
                        <a:pt x="119274" y="326310"/>
                      </a:cubicBezTo>
                      <a:cubicBezTo>
                        <a:pt x="100530" y="317742"/>
                        <a:pt x="81939" y="308481"/>
                        <a:pt x="63542" y="298555"/>
                      </a:cubicBezTo>
                      <a:cubicBezTo>
                        <a:pt x="47557" y="289931"/>
                        <a:pt x="31725" y="280782"/>
                        <a:pt x="16059" y="271146"/>
                      </a:cubicBezTo>
                      <a:cubicBezTo>
                        <a:pt x="10320" y="267639"/>
                        <a:pt x="5024" y="263577"/>
                        <a:pt x="186" y="259029"/>
                      </a:cubicBezTo>
                      <a:cubicBezTo>
                        <a:pt x="-78" y="256839"/>
                        <a:pt x="-78" y="254621"/>
                        <a:pt x="296" y="252403"/>
                      </a:cubicBezTo>
                      <a:cubicBezTo>
                        <a:pt x="2431" y="239662"/>
                        <a:pt x="15851" y="231108"/>
                        <a:pt x="18180" y="218395"/>
                      </a:cubicBezTo>
                      <a:cubicBezTo>
                        <a:pt x="20232" y="207304"/>
                        <a:pt x="13231" y="195881"/>
                        <a:pt x="15740" y="184901"/>
                      </a:cubicBezTo>
                      <a:cubicBezTo>
                        <a:pt x="17931" y="175321"/>
                        <a:pt x="26915" y="168015"/>
                        <a:pt x="29452" y="158865"/>
                      </a:cubicBezTo>
                      <a:cubicBezTo>
                        <a:pt x="29840" y="157479"/>
                        <a:pt x="30075" y="156037"/>
                        <a:pt x="30117" y="154553"/>
                      </a:cubicBezTo>
                      <a:cubicBezTo>
                        <a:pt x="30311" y="148301"/>
                        <a:pt x="26901" y="142575"/>
                        <a:pt x="25403" y="136475"/>
                      </a:cubicBezTo>
                      <a:cubicBezTo>
                        <a:pt x="22839" y="126008"/>
                        <a:pt x="25847" y="116262"/>
                        <a:pt x="31767" y="107445"/>
                      </a:cubicBezTo>
                      <a:cubicBezTo>
                        <a:pt x="39378" y="96118"/>
                        <a:pt x="51786" y="86358"/>
                        <a:pt x="63334" y="78650"/>
                      </a:cubicBezTo>
                      <a:lnTo>
                        <a:pt x="95470" y="72203"/>
                      </a:lnTo>
                      <a:lnTo>
                        <a:pt x="121201" y="67032"/>
                      </a:lnTo>
                      <a:lnTo>
                        <a:pt x="127869" y="65701"/>
                      </a:lnTo>
                      <a:cubicBezTo>
                        <a:pt x="179844" y="32318"/>
                        <a:pt x="245585" y="32942"/>
                        <a:pt x="307209" y="28963"/>
                      </a:cubicBezTo>
                      <a:cubicBezTo>
                        <a:pt x="450323" y="19744"/>
                        <a:pt x="595309" y="-19976"/>
                        <a:pt x="734971" y="12645"/>
                      </a:cubicBezTo>
                      <a:cubicBezTo>
                        <a:pt x="800075" y="27854"/>
                        <a:pt x="860520" y="58229"/>
                        <a:pt x="918858" y="91155"/>
                      </a:cubicBezTo>
                      <a:cubicBezTo>
                        <a:pt x="922975" y="93470"/>
                        <a:pt x="927065" y="95799"/>
                        <a:pt x="931155" y="98142"/>
                      </a:cubicBezTo>
                      <a:cubicBezTo>
                        <a:pt x="945199" y="106197"/>
                        <a:pt x="960504" y="116345"/>
                        <a:pt x="965911" y="130846"/>
                      </a:cubicBezTo>
                      <a:cubicBezTo>
                        <a:pt x="966868" y="133384"/>
                        <a:pt x="967505" y="136059"/>
                        <a:pt x="967783" y="138887"/>
                      </a:cubicBezTo>
                      <a:cubicBezTo>
                        <a:pt x="968809" y="149410"/>
                        <a:pt x="964345" y="159641"/>
                        <a:pt x="963208" y="170108"/>
                      </a:cubicBezTo>
                      <a:cubicBezTo>
                        <a:pt x="962750" y="174337"/>
                        <a:pt x="962806" y="178413"/>
                        <a:pt x="963305" y="182364"/>
                      </a:cubicBezTo>
                      <a:cubicBezTo>
                        <a:pt x="965731" y="202050"/>
                        <a:pt x="978874" y="218783"/>
                        <a:pt x="993125" y="235558"/>
                      </a:cubicBezTo>
                      <a:cubicBezTo>
                        <a:pt x="997118" y="240314"/>
                        <a:pt x="1001236" y="245069"/>
                        <a:pt x="1005242" y="249893"/>
                      </a:cubicBezTo>
                      <a:close/>
                    </a:path>
                  </a:pathLst>
                </a:custGeom>
                <a:solidFill>
                  <a:srgbClr val="6A7C0B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70318CF-06FC-39F4-271E-B89A4BFAFC1D}"/>
                    </a:ext>
                  </a:extLst>
                </p:cNvPr>
                <p:cNvSpPr/>
                <p:nvPr/>
              </p:nvSpPr>
              <p:spPr>
                <a:xfrm>
                  <a:off x="11002825" y="5269232"/>
                  <a:ext cx="1066819" cy="969743"/>
                </a:xfrm>
                <a:custGeom>
                  <a:avLst/>
                  <a:gdLst>
                    <a:gd name="connsiteX0" fmla="*/ 1066819 w 1066819"/>
                    <a:gd name="connsiteY0" fmla="*/ 821888 h 969743"/>
                    <a:gd name="connsiteX1" fmla="*/ 991942 w 1066819"/>
                    <a:gd name="connsiteY1" fmla="*/ 863396 h 969743"/>
                    <a:gd name="connsiteX2" fmla="*/ 815902 w 1066819"/>
                    <a:gd name="connsiteY2" fmla="*/ 932160 h 969743"/>
                    <a:gd name="connsiteX3" fmla="*/ 700390 w 1066819"/>
                    <a:gd name="connsiteY3" fmla="*/ 957696 h 969743"/>
                    <a:gd name="connsiteX4" fmla="*/ 580428 w 1066819"/>
                    <a:gd name="connsiteY4" fmla="*/ 969175 h 969743"/>
                    <a:gd name="connsiteX5" fmla="*/ 547086 w 1066819"/>
                    <a:gd name="connsiteY5" fmla="*/ 969744 h 969743"/>
                    <a:gd name="connsiteX6" fmla="*/ 438575 w 1066819"/>
                    <a:gd name="connsiteY6" fmla="*/ 963741 h 969743"/>
                    <a:gd name="connsiteX7" fmla="*/ 280558 w 1066819"/>
                    <a:gd name="connsiteY7" fmla="*/ 932811 h 969743"/>
                    <a:gd name="connsiteX8" fmla="*/ 269273 w 1066819"/>
                    <a:gd name="connsiteY8" fmla="*/ 929539 h 969743"/>
                    <a:gd name="connsiteX9" fmla="*/ 165296 w 1066819"/>
                    <a:gd name="connsiteY9" fmla="*/ 892440 h 969743"/>
                    <a:gd name="connsiteX10" fmla="*/ 58116 w 1066819"/>
                    <a:gd name="connsiteY10" fmla="*/ 839897 h 969743"/>
                    <a:gd name="connsiteX11" fmla="*/ 14 w 1066819"/>
                    <a:gd name="connsiteY11" fmla="*/ 804670 h 969743"/>
                    <a:gd name="connsiteX12" fmla="*/ 0 w 1066819"/>
                    <a:gd name="connsiteY12" fmla="*/ 804656 h 969743"/>
                    <a:gd name="connsiteX13" fmla="*/ 1941 w 1066819"/>
                    <a:gd name="connsiteY13" fmla="*/ 799831 h 969743"/>
                    <a:gd name="connsiteX14" fmla="*/ 2454 w 1066819"/>
                    <a:gd name="connsiteY14" fmla="*/ 798639 h 969743"/>
                    <a:gd name="connsiteX15" fmla="*/ 7084 w 1066819"/>
                    <a:gd name="connsiteY15" fmla="*/ 789253 h 969743"/>
                    <a:gd name="connsiteX16" fmla="*/ 7722 w 1066819"/>
                    <a:gd name="connsiteY16" fmla="*/ 788103 h 969743"/>
                    <a:gd name="connsiteX17" fmla="*/ 9039 w 1066819"/>
                    <a:gd name="connsiteY17" fmla="*/ 785815 h 969743"/>
                    <a:gd name="connsiteX18" fmla="*/ 21184 w 1066819"/>
                    <a:gd name="connsiteY18" fmla="*/ 765228 h 969743"/>
                    <a:gd name="connsiteX19" fmla="*/ 51268 w 1066819"/>
                    <a:gd name="connsiteY19" fmla="*/ 714224 h 969743"/>
                    <a:gd name="connsiteX20" fmla="*/ 144001 w 1066819"/>
                    <a:gd name="connsiteY20" fmla="*/ 557079 h 969743"/>
                    <a:gd name="connsiteX21" fmla="*/ 181807 w 1066819"/>
                    <a:gd name="connsiteY21" fmla="*/ 493002 h 969743"/>
                    <a:gd name="connsiteX22" fmla="*/ 315023 w 1066819"/>
                    <a:gd name="connsiteY22" fmla="*/ 267247 h 969743"/>
                    <a:gd name="connsiteX23" fmla="*/ 442887 w 1066819"/>
                    <a:gd name="connsiteY23" fmla="*/ 50559 h 969743"/>
                    <a:gd name="connsiteX24" fmla="*/ 498092 w 1066819"/>
                    <a:gd name="connsiteY24" fmla="*/ 4462 h 969743"/>
                    <a:gd name="connsiteX25" fmla="*/ 543329 w 1066819"/>
                    <a:gd name="connsiteY25" fmla="*/ 1731 h 969743"/>
                    <a:gd name="connsiteX26" fmla="*/ 544771 w 1066819"/>
                    <a:gd name="connsiteY26" fmla="*/ 2036 h 969743"/>
                    <a:gd name="connsiteX27" fmla="*/ 544785 w 1066819"/>
                    <a:gd name="connsiteY27" fmla="*/ 2036 h 969743"/>
                    <a:gd name="connsiteX28" fmla="*/ 547641 w 1066819"/>
                    <a:gd name="connsiteY28" fmla="*/ 2715 h 969743"/>
                    <a:gd name="connsiteX29" fmla="*/ 547654 w 1066819"/>
                    <a:gd name="connsiteY29" fmla="*/ 2715 h 969743"/>
                    <a:gd name="connsiteX30" fmla="*/ 553339 w 1066819"/>
                    <a:gd name="connsiteY30" fmla="*/ 4351 h 969743"/>
                    <a:gd name="connsiteX31" fmla="*/ 553352 w 1066819"/>
                    <a:gd name="connsiteY31" fmla="*/ 4351 h 969743"/>
                    <a:gd name="connsiteX32" fmla="*/ 608155 w 1066819"/>
                    <a:gd name="connsiteY32" fmla="*/ 49297 h 969743"/>
                    <a:gd name="connsiteX33" fmla="*/ 920489 w 1066819"/>
                    <a:gd name="connsiteY33" fmla="*/ 563595 h 969743"/>
                    <a:gd name="connsiteX34" fmla="*/ 961054 w 1066819"/>
                    <a:gd name="connsiteY34" fmla="*/ 630390 h 969743"/>
                    <a:gd name="connsiteX35" fmla="*/ 1024591 w 1066819"/>
                    <a:gd name="connsiteY35" fmla="*/ 735019 h 969743"/>
                    <a:gd name="connsiteX36" fmla="*/ 1050529 w 1066819"/>
                    <a:gd name="connsiteY36" fmla="*/ 777733 h 969743"/>
                    <a:gd name="connsiteX37" fmla="*/ 1052207 w 1066819"/>
                    <a:gd name="connsiteY37" fmla="*/ 780603 h 969743"/>
                    <a:gd name="connsiteX38" fmla="*/ 1063866 w 1066819"/>
                    <a:gd name="connsiteY38" fmla="*/ 808579 h 969743"/>
                    <a:gd name="connsiteX39" fmla="*/ 1065530 w 1066819"/>
                    <a:gd name="connsiteY39" fmla="*/ 815206 h 969743"/>
                    <a:gd name="connsiteX40" fmla="*/ 1066819 w 1066819"/>
                    <a:gd name="connsiteY40" fmla="*/ 821888 h 969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66819" h="969743">
                      <a:moveTo>
                        <a:pt x="1066819" y="821888"/>
                      </a:moveTo>
                      <a:cubicBezTo>
                        <a:pt x="1042391" y="836750"/>
                        <a:pt x="1017409" y="850614"/>
                        <a:pt x="991942" y="863396"/>
                      </a:cubicBezTo>
                      <a:cubicBezTo>
                        <a:pt x="935544" y="891719"/>
                        <a:pt x="876707" y="914816"/>
                        <a:pt x="815902" y="932160"/>
                      </a:cubicBezTo>
                      <a:cubicBezTo>
                        <a:pt x="778123" y="942945"/>
                        <a:pt x="739582" y="951499"/>
                        <a:pt x="700390" y="957696"/>
                      </a:cubicBezTo>
                      <a:cubicBezTo>
                        <a:pt x="661017" y="963935"/>
                        <a:pt x="620993" y="967803"/>
                        <a:pt x="580428" y="969175"/>
                      </a:cubicBezTo>
                      <a:cubicBezTo>
                        <a:pt x="569351" y="969550"/>
                        <a:pt x="558232" y="969744"/>
                        <a:pt x="547086" y="969744"/>
                      </a:cubicBezTo>
                      <a:cubicBezTo>
                        <a:pt x="510472" y="969744"/>
                        <a:pt x="474274" y="967720"/>
                        <a:pt x="438575" y="963741"/>
                      </a:cubicBezTo>
                      <a:cubicBezTo>
                        <a:pt x="384688" y="957752"/>
                        <a:pt x="331923" y="947326"/>
                        <a:pt x="280558" y="932811"/>
                      </a:cubicBezTo>
                      <a:cubicBezTo>
                        <a:pt x="276787" y="931744"/>
                        <a:pt x="273016" y="930648"/>
                        <a:pt x="269273" y="929539"/>
                      </a:cubicBezTo>
                      <a:cubicBezTo>
                        <a:pt x="233907" y="919086"/>
                        <a:pt x="199220" y="906692"/>
                        <a:pt x="165296" y="892440"/>
                      </a:cubicBezTo>
                      <a:cubicBezTo>
                        <a:pt x="128627" y="877038"/>
                        <a:pt x="92858" y="859473"/>
                        <a:pt x="58116" y="839897"/>
                      </a:cubicBezTo>
                      <a:cubicBezTo>
                        <a:pt x="38416" y="828792"/>
                        <a:pt x="19035" y="817036"/>
                        <a:pt x="14" y="804670"/>
                      </a:cubicBezTo>
                      <a:cubicBezTo>
                        <a:pt x="14" y="804670"/>
                        <a:pt x="14" y="804656"/>
                        <a:pt x="0" y="804656"/>
                      </a:cubicBezTo>
                      <a:cubicBezTo>
                        <a:pt x="610" y="803034"/>
                        <a:pt x="1262" y="801426"/>
                        <a:pt x="1941" y="799831"/>
                      </a:cubicBezTo>
                      <a:cubicBezTo>
                        <a:pt x="2107" y="799429"/>
                        <a:pt x="2287" y="799041"/>
                        <a:pt x="2454" y="798639"/>
                      </a:cubicBezTo>
                      <a:cubicBezTo>
                        <a:pt x="3854" y="795464"/>
                        <a:pt x="5393" y="792331"/>
                        <a:pt x="7084" y="789253"/>
                      </a:cubicBezTo>
                      <a:cubicBezTo>
                        <a:pt x="7292" y="788865"/>
                        <a:pt x="7500" y="788491"/>
                        <a:pt x="7722" y="788103"/>
                      </a:cubicBezTo>
                      <a:cubicBezTo>
                        <a:pt x="8152" y="787340"/>
                        <a:pt x="8595" y="786578"/>
                        <a:pt x="9039" y="785815"/>
                      </a:cubicBezTo>
                      <a:lnTo>
                        <a:pt x="21184" y="765228"/>
                      </a:lnTo>
                      <a:lnTo>
                        <a:pt x="51268" y="714224"/>
                      </a:lnTo>
                      <a:lnTo>
                        <a:pt x="144001" y="557079"/>
                      </a:lnTo>
                      <a:lnTo>
                        <a:pt x="181807" y="493002"/>
                      </a:lnTo>
                      <a:lnTo>
                        <a:pt x="315023" y="267247"/>
                      </a:lnTo>
                      <a:lnTo>
                        <a:pt x="442887" y="50559"/>
                      </a:lnTo>
                      <a:cubicBezTo>
                        <a:pt x="456862" y="26879"/>
                        <a:pt x="476617" y="11505"/>
                        <a:pt x="498092" y="4462"/>
                      </a:cubicBezTo>
                      <a:cubicBezTo>
                        <a:pt x="512801" y="-363"/>
                        <a:pt x="528315" y="-1278"/>
                        <a:pt x="543329" y="1731"/>
                      </a:cubicBezTo>
                      <a:cubicBezTo>
                        <a:pt x="543814" y="1828"/>
                        <a:pt x="544286" y="1925"/>
                        <a:pt x="544771" y="2036"/>
                      </a:cubicBezTo>
                      <a:cubicBezTo>
                        <a:pt x="544771" y="2036"/>
                        <a:pt x="544771" y="2036"/>
                        <a:pt x="544785" y="2036"/>
                      </a:cubicBezTo>
                      <a:cubicBezTo>
                        <a:pt x="545741" y="2244"/>
                        <a:pt x="546698" y="2466"/>
                        <a:pt x="547641" y="2715"/>
                      </a:cubicBezTo>
                      <a:cubicBezTo>
                        <a:pt x="547641" y="2715"/>
                        <a:pt x="547641" y="2715"/>
                        <a:pt x="547654" y="2715"/>
                      </a:cubicBezTo>
                      <a:cubicBezTo>
                        <a:pt x="549554" y="3200"/>
                        <a:pt x="551453" y="3741"/>
                        <a:pt x="553339" y="4351"/>
                      </a:cubicBezTo>
                      <a:cubicBezTo>
                        <a:pt x="553339" y="4351"/>
                        <a:pt x="553339" y="4351"/>
                        <a:pt x="553352" y="4351"/>
                      </a:cubicBezTo>
                      <a:cubicBezTo>
                        <a:pt x="574550" y="11200"/>
                        <a:pt x="594111" y="26172"/>
                        <a:pt x="608155" y="49297"/>
                      </a:cubicBezTo>
                      <a:lnTo>
                        <a:pt x="920489" y="563595"/>
                      </a:lnTo>
                      <a:lnTo>
                        <a:pt x="961054" y="630390"/>
                      </a:lnTo>
                      <a:lnTo>
                        <a:pt x="1024591" y="735019"/>
                      </a:lnTo>
                      <a:lnTo>
                        <a:pt x="1050529" y="777733"/>
                      </a:lnTo>
                      <a:cubicBezTo>
                        <a:pt x="1051098" y="778675"/>
                        <a:pt x="1051666" y="779632"/>
                        <a:pt x="1052207" y="780603"/>
                      </a:cubicBezTo>
                      <a:cubicBezTo>
                        <a:pt x="1057309" y="789517"/>
                        <a:pt x="1061163" y="798916"/>
                        <a:pt x="1063866" y="808579"/>
                      </a:cubicBezTo>
                      <a:cubicBezTo>
                        <a:pt x="1064476" y="810770"/>
                        <a:pt x="1065031" y="812988"/>
                        <a:pt x="1065530" y="815206"/>
                      </a:cubicBezTo>
                      <a:cubicBezTo>
                        <a:pt x="1066001" y="817424"/>
                        <a:pt x="1066431" y="819656"/>
                        <a:pt x="1066819" y="821888"/>
                      </a:cubicBezTo>
                      <a:close/>
                    </a:path>
                  </a:pathLst>
                </a:custGeom>
                <a:solidFill>
                  <a:srgbClr val="BBD118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49F7B78-9D1B-2BE0-BA4C-AA9271A7304B}"/>
                    </a:ext>
                  </a:extLst>
                </p:cNvPr>
                <p:cNvSpPr/>
                <p:nvPr/>
              </p:nvSpPr>
              <p:spPr>
                <a:xfrm>
                  <a:off x="11023967" y="5269232"/>
                  <a:ext cx="1031050" cy="918323"/>
                </a:xfrm>
                <a:custGeom>
                  <a:avLst/>
                  <a:gdLst>
                    <a:gd name="connsiteX0" fmla="*/ 1031051 w 1031050"/>
                    <a:gd name="connsiteY0" fmla="*/ 780603 h 918323"/>
                    <a:gd name="connsiteX1" fmla="*/ 973406 w 1031050"/>
                    <a:gd name="connsiteY1" fmla="*/ 811865 h 918323"/>
                    <a:gd name="connsiteX2" fmla="*/ 767518 w 1031050"/>
                    <a:gd name="connsiteY2" fmla="*/ 888683 h 918323"/>
                    <a:gd name="connsiteX3" fmla="*/ 701263 w 1031050"/>
                    <a:gd name="connsiteY3" fmla="*/ 902949 h 918323"/>
                    <a:gd name="connsiteX4" fmla="*/ 546615 w 1031050"/>
                    <a:gd name="connsiteY4" fmla="*/ 918143 h 918323"/>
                    <a:gd name="connsiteX5" fmla="*/ 528273 w 1031050"/>
                    <a:gd name="connsiteY5" fmla="*/ 918324 h 918323"/>
                    <a:gd name="connsiteX6" fmla="*/ 449070 w 1031050"/>
                    <a:gd name="connsiteY6" fmla="*/ 915135 h 918323"/>
                    <a:gd name="connsiteX7" fmla="*/ 283164 w 1031050"/>
                    <a:gd name="connsiteY7" fmla="*/ 887186 h 918323"/>
                    <a:gd name="connsiteX8" fmla="*/ 171909 w 1031050"/>
                    <a:gd name="connsiteY8" fmla="*/ 851307 h 918323"/>
                    <a:gd name="connsiteX9" fmla="*/ 163674 w 1031050"/>
                    <a:gd name="connsiteY9" fmla="*/ 848077 h 918323"/>
                    <a:gd name="connsiteX10" fmla="*/ 39248 w 1031050"/>
                    <a:gd name="connsiteY10" fmla="*/ 788477 h 918323"/>
                    <a:gd name="connsiteX11" fmla="*/ 0 w 1031050"/>
                    <a:gd name="connsiteY11" fmla="*/ 765242 h 918323"/>
                    <a:gd name="connsiteX12" fmla="*/ 0 w 1031050"/>
                    <a:gd name="connsiteY12" fmla="*/ 765242 h 918323"/>
                    <a:gd name="connsiteX13" fmla="*/ 30084 w 1031050"/>
                    <a:gd name="connsiteY13" fmla="*/ 714237 h 918323"/>
                    <a:gd name="connsiteX14" fmla="*/ 122818 w 1031050"/>
                    <a:gd name="connsiteY14" fmla="*/ 557093 h 918323"/>
                    <a:gd name="connsiteX15" fmla="*/ 160624 w 1031050"/>
                    <a:gd name="connsiteY15" fmla="*/ 493016 h 918323"/>
                    <a:gd name="connsiteX16" fmla="*/ 293839 w 1031050"/>
                    <a:gd name="connsiteY16" fmla="*/ 267261 h 918323"/>
                    <a:gd name="connsiteX17" fmla="*/ 421703 w 1031050"/>
                    <a:gd name="connsiteY17" fmla="*/ 50572 h 918323"/>
                    <a:gd name="connsiteX18" fmla="*/ 476950 w 1031050"/>
                    <a:gd name="connsiteY18" fmla="*/ 4462 h 918323"/>
                    <a:gd name="connsiteX19" fmla="*/ 522187 w 1031050"/>
                    <a:gd name="connsiteY19" fmla="*/ 1731 h 918323"/>
                    <a:gd name="connsiteX20" fmla="*/ 523629 w 1031050"/>
                    <a:gd name="connsiteY20" fmla="*/ 2036 h 918323"/>
                    <a:gd name="connsiteX21" fmla="*/ 523643 w 1031050"/>
                    <a:gd name="connsiteY21" fmla="*/ 2036 h 918323"/>
                    <a:gd name="connsiteX22" fmla="*/ 526499 w 1031050"/>
                    <a:gd name="connsiteY22" fmla="*/ 2715 h 918323"/>
                    <a:gd name="connsiteX23" fmla="*/ 526512 w 1031050"/>
                    <a:gd name="connsiteY23" fmla="*/ 2715 h 918323"/>
                    <a:gd name="connsiteX24" fmla="*/ 532197 w 1031050"/>
                    <a:gd name="connsiteY24" fmla="*/ 4351 h 918323"/>
                    <a:gd name="connsiteX25" fmla="*/ 532210 w 1031050"/>
                    <a:gd name="connsiteY25" fmla="*/ 4351 h 918323"/>
                    <a:gd name="connsiteX26" fmla="*/ 587013 w 1031050"/>
                    <a:gd name="connsiteY26" fmla="*/ 49297 h 918323"/>
                    <a:gd name="connsiteX27" fmla="*/ 899347 w 1031050"/>
                    <a:gd name="connsiteY27" fmla="*/ 563595 h 918323"/>
                    <a:gd name="connsiteX28" fmla="*/ 939912 w 1031050"/>
                    <a:gd name="connsiteY28" fmla="*/ 630390 h 918323"/>
                    <a:gd name="connsiteX29" fmla="*/ 1003449 w 1031050"/>
                    <a:gd name="connsiteY29" fmla="*/ 735019 h 918323"/>
                    <a:gd name="connsiteX30" fmla="*/ 1029387 w 1031050"/>
                    <a:gd name="connsiteY30" fmla="*/ 777733 h 918323"/>
                    <a:gd name="connsiteX31" fmla="*/ 1031051 w 1031050"/>
                    <a:gd name="connsiteY31" fmla="*/ 780603 h 918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31050" h="918323">
                      <a:moveTo>
                        <a:pt x="1031051" y="780603"/>
                      </a:moveTo>
                      <a:cubicBezTo>
                        <a:pt x="1012141" y="791638"/>
                        <a:pt x="992912" y="802063"/>
                        <a:pt x="973406" y="811865"/>
                      </a:cubicBezTo>
                      <a:cubicBezTo>
                        <a:pt x="907831" y="844805"/>
                        <a:pt x="838971" y="870702"/>
                        <a:pt x="767518" y="888683"/>
                      </a:cubicBezTo>
                      <a:cubicBezTo>
                        <a:pt x="745668" y="894187"/>
                        <a:pt x="723584" y="898956"/>
                        <a:pt x="701263" y="902949"/>
                      </a:cubicBezTo>
                      <a:cubicBezTo>
                        <a:pt x="650758" y="912016"/>
                        <a:pt x="599130" y="917173"/>
                        <a:pt x="546615" y="918143"/>
                      </a:cubicBezTo>
                      <a:cubicBezTo>
                        <a:pt x="540515" y="918268"/>
                        <a:pt x="534401" y="918324"/>
                        <a:pt x="528273" y="918324"/>
                      </a:cubicBezTo>
                      <a:cubicBezTo>
                        <a:pt x="501641" y="918324"/>
                        <a:pt x="475231" y="917242"/>
                        <a:pt x="449070" y="915135"/>
                      </a:cubicBezTo>
                      <a:cubicBezTo>
                        <a:pt x="392493" y="910560"/>
                        <a:pt x="337094" y="901119"/>
                        <a:pt x="283164" y="887186"/>
                      </a:cubicBezTo>
                      <a:cubicBezTo>
                        <a:pt x="245317" y="877412"/>
                        <a:pt x="208190" y="865406"/>
                        <a:pt x="171909" y="851307"/>
                      </a:cubicBezTo>
                      <a:cubicBezTo>
                        <a:pt x="169164" y="850239"/>
                        <a:pt x="166419" y="849158"/>
                        <a:pt x="163674" y="848077"/>
                      </a:cubicBezTo>
                      <a:cubicBezTo>
                        <a:pt x="120960" y="831052"/>
                        <a:pt x="79425" y="811116"/>
                        <a:pt x="39248" y="788477"/>
                      </a:cubicBezTo>
                      <a:cubicBezTo>
                        <a:pt x="26022" y="781018"/>
                        <a:pt x="12935" y="773269"/>
                        <a:pt x="0" y="765242"/>
                      </a:cubicBezTo>
                      <a:cubicBezTo>
                        <a:pt x="0" y="765242"/>
                        <a:pt x="0" y="765242"/>
                        <a:pt x="0" y="765242"/>
                      </a:cubicBezTo>
                      <a:lnTo>
                        <a:pt x="30084" y="714237"/>
                      </a:lnTo>
                      <a:lnTo>
                        <a:pt x="122818" y="557093"/>
                      </a:lnTo>
                      <a:lnTo>
                        <a:pt x="160624" y="493016"/>
                      </a:lnTo>
                      <a:lnTo>
                        <a:pt x="293839" y="267261"/>
                      </a:lnTo>
                      <a:lnTo>
                        <a:pt x="421703" y="50572"/>
                      </a:lnTo>
                      <a:cubicBezTo>
                        <a:pt x="435720" y="26879"/>
                        <a:pt x="455475" y="11505"/>
                        <a:pt x="476950" y="4462"/>
                      </a:cubicBezTo>
                      <a:cubicBezTo>
                        <a:pt x="491659" y="-363"/>
                        <a:pt x="507173" y="-1278"/>
                        <a:pt x="522187" y="1731"/>
                      </a:cubicBezTo>
                      <a:cubicBezTo>
                        <a:pt x="522672" y="1828"/>
                        <a:pt x="523144" y="1925"/>
                        <a:pt x="523629" y="2036"/>
                      </a:cubicBezTo>
                      <a:cubicBezTo>
                        <a:pt x="523629" y="2036"/>
                        <a:pt x="523629" y="2036"/>
                        <a:pt x="523643" y="2036"/>
                      </a:cubicBezTo>
                      <a:cubicBezTo>
                        <a:pt x="524599" y="2244"/>
                        <a:pt x="525556" y="2466"/>
                        <a:pt x="526499" y="2715"/>
                      </a:cubicBezTo>
                      <a:cubicBezTo>
                        <a:pt x="526499" y="2715"/>
                        <a:pt x="526499" y="2715"/>
                        <a:pt x="526512" y="2715"/>
                      </a:cubicBezTo>
                      <a:cubicBezTo>
                        <a:pt x="528412" y="3200"/>
                        <a:pt x="530311" y="3741"/>
                        <a:pt x="532197" y="4351"/>
                      </a:cubicBezTo>
                      <a:cubicBezTo>
                        <a:pt x="532197" y="4351"/>
                        <a:pt x="532197" y="4351"/>
                        <a:pt x="532210" y="4351"/>
                      </a:cubicBezTo>
                      <a:cubicBezTo>
                        <a:pt x="553408" y="11200"/>
                        <a:pt x="572969" y="26172"/>
                        <a:pt x="587013" y="49297"/>
                      </a:cubicBezTo>
                      <a:lnTo>
                        <a:pt x="899347" y="563595"/>
                      </a:lnTo>
                      <a:lnTo>
                        <a:pt x="939912" y="630390"/>
                      </a:lnTo>
                      <a:lnTo>
                        <a:pt x="1003449" y="735019"/>
                      </a:lnTo>
                      <a:lnTo>
                        <a:pt x="1029387" y="777733"/>
                      </a:lnTo>
                      <a:cubicBezTo>
                        <a:pt x="1029942" y="778689"/>
                        <a:pt x="1030510" y="779632"/>
                        <a:pt x="1031051" y="780603"/>
                      </a:cubicBezTo>
                      <a:close/>
                    </a:path>
                  </a:pathLst>
                </a:custGeom>
                <a:solidFill>
                  <a:srgbClr val="EDF94E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65CAE6E-F028-5AF8-F4A9-05C64F0B1674}"/>
                    </a:ext>
                  </a:extLst>
                </p:cNvPr>
                <p:cNvSpPr/>
                <p:nvPr/>
              </p:nvSpPr>
              <p:spPr>
                <a:xfrm>
                  <a:off x="11054079" y="5269253"/>
                  <a:ext cx="973322" cy="853392"/>
                </a:xfrm>
                <a:custGeom>
                  <a:avLst/>
                  <a:gdLst>
                    <a:gd name="connsiteX0" fmla="*/ 973323 w 973322"/>
                    <a:gd name="connsiteY0" fmla="*/ 734998 h 853392"/>
                    <a:gd name="connsiteX1" fmla="*/ 505218 w 973322"/>
                    <a:gd name="connsiteY1" fmla="*/ 853393 h 853392"/>
                    <a:gd name="connsiteX2" fmla="*/ 0 w 973322"/>
                    <a:gd name="connsiteY2" fmla="*/ 714230 h 853392"/>
                    <a:gd name="connsiteX3" fmla="*/ 263755 w 973322"/>
                    <a:gd name="connsiteY3" fmla="*/ 267239 h 853392"/>
                    <a:gd name="connsiteX4" fmla="*/ 391619 w 973322"/>
                    <a:gd name="connsiteY4" fmla="*/ 50565 h 853392"/>
                    <a:gd name="connsiteX5" fmla="*/ 556874 w 973322"/>
                    <a:gd name="connsiteY5" fmla="*/ 49289 h 853392"/>
                    <a:gd name="connsiteX6" fmla="*/ 749509 w 973322"/>
                    <a:gd name="connsiteY6" fmla="*/ 366475 h 853392"/>
                    <a:gd name="connsiteX7" fmla="*/ 973323 w 973322"/>
                    <a:gd name="connsiteY7" fmla="*/ 734998 h 85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322" h="853392">
                      <a:moveTo>
                        <a:pt x="973323" y="734998"/>
                      </a:moveTo>
                      <a:cubicBezTo>
                        <a:pt x="831041" y="810998"/>
                        <a:pt x="672455" y="853393"/>
                        <a:pt x="505218" y="853393"/>
                      </a:cubicBezTo>
                      <a:cubicBezTo>
                        <a:pt x="323300" y="853393"/>
                        <a:pt x="151585" y="803207"/>
                        <a:pt x="0" y="714230"/>
                      </a:cubicBezTo>
                      <a:lnTo>
                        <a:pt x="263755" y="267239"/>
                      </a:lnTo>
                      <a:lnTo>
                        <a:pt x="391619" y="50565"/>
                      </a:lnTo>
                      <a:cubicBezTo>
                        <a:pt x="431089" y="-16313"/>
                        <a:pt x="516642" y="-16965"/>
                        <a:pt x="556874" y="49289"/>
                      </a:cubicBezTo>
                      <a:lnTo>
                        <a:pt x="749509" y="366475"/>
                      </a:lnTo>
                      <a:lnTo>
                        <a:pt x="973323" y="734998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1686AA4-93A1-8931-BE79-B414E7B7862C}"/>
                    </a:ext>
                  </a:extLst>
                </p:cNvPr>
                <p:cNvSpPr/>
                <p:nvPr/>
              </p:nvSpPr>
              <p:spPr>
                <a:xfrm>
                  <a:off x="11315745" y="5269239"/>
                  <a:ext cx="487841" cy="633702"/>
                </a:xfrm>
                <a:custGeom>
                  <a:avLst/>
                  <a:gdLst>
                    <a:gd name="connsiteX0" fmla="*/ 487842 w 487841"/>
                    <a:gd name="connsiteY0" fmla="*/ 366475 h 633702"/>
                    <a:gd name="connsiteX1" fmla="*/ 203666 w 487841"/>
                    <a:gd name="connsiteY1" fmla="*/ 623437 h 633702"/>
                    <a:gd name="connsiteX2" fmla="*/ 2103 w 487841"/>
                    <a:gd name="connsiteY2" fmla="*/ 267239 h 633702"/>
                    <a:gd name="connsiteX3" fmla="*/ 129967 w 487841"/>
                    <a:gd name="connsiteY3" fmla="*/ 50565 h 633702"/>
                    <a:gd name="connsiteX4" fmla="*/ 295221 w 487841"/>
                    <a:gd name="connsiteY4" fmla="*/ 49289 h 633702"/>
                    <a:gd name="connsiteX5" fmla="*/ 487842 w 487841"/>
                    <a:gd name="connsiteY5" fmla="*/ 366475 h 633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841" h="633702">
                      <a:moveTo>
                        <a:pt x="487842" y="366475"/>
                      </a:moveTo>
                      <a:cubicBezTo>
                        <a:pt x="460461" y="521553"/>
                        <a:pt x="388066" y="675301"/>
                        <a:pt x="203666" y="623437"/>
                      </a:cubicBezTo>
                      <a:cubicBezTo>
                        <a:pt x="21747" y="572280"/>
                        <a:pt x="-9363" y="409868"/>
                        <a:pt x="2103" y="267239"/>
                      </a:cubicBezTo>
                      <a:lnTo>
                        <a:pt x="129967" y="50565"/>
                      </a:lnTo>
                      <a:cubicBezTo>
                        <a:pt x="169436" y="-16313"/>
                        <a:pt x="254989" y="-16965"/>
                        <a:pt x="295221" y="49289"/>
                      </a:cubicBezTo>
                      <a:lnTo>
                        <a:pt x="487842" y="366475"/>
                      </a:lnTo>
                      <a:close/>
                    </a:path>
                  </a:pathLst>
                </a:custGeom>
                <a:solidFill>
                  <a:srgbClr val="FC3647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grpSp>
              <p:nvGrpSpPr>
                <p:cNvPr id="22" name="Graphic 6">
                  <a:extLst>
                    <a:ext uri="{FF2B5EF4-FFF2-40B4-BE49-F238E27FC236}">
                      <a16:creationId xmlns:a16="http://schemas.microsoft.com/office/drawing/2014/main" id="{1919B3E7-D8C2-EA30-8E23-C075BB7F05B3}"/>
                    </a:ext>
                  </a:extLst>
                </p:cNvPr>
                <p:cNvGrpSpPr/>
                <p:nvPr/>
              </p:nvGrpSpPr>
              <p:grpSpPr>
                <a:xfrm>
                  <a:off x="11496508" y="5370517"/>
                  <a:ext cx="56591" cy="100109"/>
                  <a:chOff x="11496508" y="5370517"/>
                  <a:chExt cx="56591" cy="100109"/>
                </a:xfrm>
              </p:grpSpPr>
              <p:sp>
                <p:nvSpPr>
                  <p:cNvPr id="23" name="Freeform: Shape 22">
                    <a:extLst>
                      <a:ext uri="{FF2B5EF4-FFF2-40B4-BE49-F238E27FC236}">
                        <a16:creationId xmlns:a16="http://schemas.microsoft.com/office/drawing/2014/main" id="{93231B45-8B3A-412A-39C9-110FF0E9B314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37051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6CC48ED9-9525-6DB3-DDAA-095F884DEDA6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37051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" name="Graphic 6">
                  <a:extLst>
                    <a:ext uri="{FF2B5EF4-FFF2-40B4-BE49-F238E27FC236}">
                      <a16:creationId xmlns:a16="http://schemas.microsoft.com/office/drawing/2014/main" id="{1F9393C2-00A1-9F74-D186-EBB1D956AE2A}"/>
                    </a:ext>
                  </a:extLst>
                </p:cNvPr>
                <p:cNvGrpSpPr/>
                <p:nvPr/>
              </p:nvGrpSpPr>
              <p:grpSpPr>
                <a:xfrm>
                  <a:off x="11496508" y="6011709"/>
                  <a:ext cx="56591" cy="100109"/>
                  <a:chOff x="11496508" y="6011709"/>
                  <a:chExt cx="56591" cy="100109"/>
                </a:xfrm>
              </p:grpSpPr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64309C92-B9D6-62F8-B280-17BEB70034AA}"/>
                      </a:ext>
                    </a:extLst>
                  </p:cNvPr>
                  <p:cNvSpPr/>
                  <p:nvPr/>
                </p:nvSpPr>
                <p:spPr>
                  <a:xfrm>
                    <a:off x="11496508" y="6011709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" name="Freeform: Shape 26">
                    <a:extLst>
                      <a:ext uri="{FF2B5EF4-FFF2-40B4-BE49-F238E27FC236}">
                        <a16:creationId xmlns:a16="http://schemas.microsoft.com/office/drawing/2014/main" id="{049D6C72-2232-A158-D4EF-42FA28816D9D}"/>
                      </a:ext>
                    </a:extLst>
                  </p:cNvPr>
                  <p:cNvSpPr/>
                  <p:nvPr/>
                </p:nvSpPr>
                <p:spPr>
                  <a:xfrm>
                    <a:off x="11502650" y="6011709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" name="Graphic 6">
                  <a:extLst>
                    <a:ext uri="{FF2B5EF4-FFF2-40B4-BE49-F238E27FC236}">
                      <a16:creationId xmlns:a16="http://schemas.microsoft.com/office/drawing/2014/main" id="{DAFAD43E-9B59-14F2-4BBE-6F91DED5926A}"/>
                    </a:ext>
                  </a:extLst>
                </p:cNvPr>
                <p:cNvGrpSpPr/>
                <p:nvPr/>
              </p:nvGrpSpPr>
              <p:grpSpPr>
                <a:xfrm>
                  <a:off x="11921276" y="5922441"/>
                  <a:ext cx="56591" cy="100109"/>
                  <a:chOff x="11921276" y="5922441"/>
                  <a:chExt cx="56591" cy="100109"/>
                </a:xfrm>
              </p:grpSpPr>
              <p:sp>
                <p:nvSpPr>
                  <p:cNvPr id="29" name="Freeform: Shape 28">
                    <a:extLst>
                      <a:ext uri="{FF2B5EF4-FFF2-40B4-BE49-F238E27FC236}">
                        <a16:creationId xmlns:a16="http://schemas.microsoft.com/office/drawing/2014/main" id="{6837203D-0CA6-3DF3-CF29-96455C5401D4}"/>
                      </a:ext>
                    </a:extLst>
                  </p:cNvPr>
                  <p:cNvSpPr/>
                  <p:nvPr/>
                </p:nvSpPr>
                <p:spPr>
                  <a:xfrm>
                    <a:off x="11921276" y="5922441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3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3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3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3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3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3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5357F80C-F6BD-1A99-B38A-6397614F5CF9}"/>
                      </a:ext>
                    </a:extLst>
                  </p:cNvPr>
                  <p:cNvSpPr/>
                  <p:nvPr/>
                </p:nvSpPr>
                <p:spPr>
                  <a:xfrm>
                    <a:off x="11927403" y="5922441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1" name="Graphic 6">
                  <a:extLst>
                    <a:ext uri="{FF2B5EF4-FFF2-40B4-BE49-F238E27FC236}">
                      <a16:creationId xmlns:a16="http://schemas.microsoft.com/office/drawing/2014/main" id="{EF69C44C-FC78-3306-721F-B368073CB7B9}"/>
                    </a:ext>
                  </a:extLst>
                </p:cNvPr>
                <p:cNvGrpSpPr/>
                <p:nvPr/>
              </p:nvGrpSpPr>
              <p:grpSpPr>
                <a:xfrm>
                  <a:off x="11117754" y="5900786"/>
                  <a:ext cx="56591" cy="100109"/>
                  <a:chOff x="11117754" y="5900786"/>
                  <a:chExt cx="56591" cy="100109"/>
                </a:xfrm>
              </p:grpSpPr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C05E6198-A51E-7862-42C3-49D3077066E3}"/>
                      </a:ext>
                    </a:extLst>
                  </p:cNvPr>
                  <p:cNvSpPr/>
                  <p:nvPr/>
                </p:nvSpPr>
                <p:spPr>
                  <a:xfrm>
                    <a:off x="11117754" y="590078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5CA765CD-837D-E2F0-EFAA-49FA349A033E}"/>
                      </a:ext>
                    </a:extLst>
                  </p:cNvPr>
                  <p:cNvSpPr/>
                  <p:nvPr/>
                </p:nvSpPr>
                <p:spPr>
                  <a:xfrm>
                    <a:off x="11123882" y="590078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4" name="Graphic 6">
                  <a:extLst>
                    <a:ext uri="{FF2B5EF4-FFF2-40B4-BE49-F238E27FC236}">
                      <a16:creationId xmlns:a16="http://schemas.microsoft.com/office/drawing/2014/main" id="{02A89E9A-D7C2-D750-F715-135518E8B4D5}"/>
                    </a:ext>
                  </a:extLst>
                </p:cNvPr>
                <p:cNvGrpSpPr/>
                <p:nvPr/>
              </p:nvGrpSpPr>
              <p:grpSpPr>
                <a:xfrm>
                  <a:off x="11496508" y="5676237"/>
                  <a:ext cx="56591" cy="100109"/>
                  <a:chOff x="11496508" y="5676237"/>
                  <a:chExt cx="56591" cy="100109"/>
                </a:xfrm>
              </p:grpSpPr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FCFBF700-D746-619E-FE39-284DADE86168}"/>
                      </a:ext>
                    </a:extLst>
                  </p:cNvPr>
                  <p:cNvSpPr/>
                  <p:nvPr/>
                </p:nvSpPr>
                <p:spPr>
                  <a:xfrm>
                    <a:off x="11496508" y="5676237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34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7DA8F7D3-F905-247B-321E-512760D31214}"/>
                      </a:ext>
                    </a:extLst>
                  </p:cNvPr>
                  <p:cNvSpPr/>
                  <p:nvPr/>
                </p:nvSpPr>
                <p:spPr>
                  <a:xfrm>
                    <a:off x="11502650" y="5676237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7" name="Graphic 6">
                  <a:extLst>
                    <a:ext uri="{FF2B5EF4-FFF2-40B4-BE49-F238E27FC236}">
                      <a16:creationId xmlns:a16="http://schemas.microsoft.com/office/drawing/2014/main" id="{5901B598-3F5E-FC48-7439-CF2718D5F865}"/>
                    </a:ext>
                  </a:extLst>
                </p:cNvPr>
                <p:cNvGrpSpPr/>
                <p:nvPr/>
              </p:nvGrpSpPr>
              <p:grpSpPr>
                <a:xfrm>
                  <a:off x="11680479" y="5835863"/>
                  <a:ext cx="56591" cy="100109"/>
                  <a:chOff x="11680479" y="5835863"/>
                  <a:chExt cx="56591" cy="100109"/>
                </a:xfrm>
              </p:grpSpPr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FEBF04B7-D749-F152-676B-5547FCE90C9E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18DBB10A-3CF6-65F3-0ACB-ABE2590FC582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" name="Graphic 6">
                  <a:extLst>
                    <a:ext uri="{FF2B5EF4-FFF2-40B4-BE49-F238E27FC236}">
                      <a16:creationId xmlns:a16="http://schemas.microsoft.com/office/drawing/2014/main" id="{B0E74C91-93F0-890B-1F90-BA42770396E0}"/>
                    </a:ext>
                  </a:extLst>
                </p:cNvPr>
                <p:cNvGrpSpPr/>
                <p:nvPr/>
              </p:nvGrpSpPr>
              <p:grpSpPr>
                <a:xfrm>
                  <a:off x="11326069" y="5835863"/>
                  <a:ext cx="56591" cy="100109"/>
                  <a:chOff x="11326069" y="5835863"/>
                  <a:chExt cx="56591" cy="100109"/>
                </a:xfrm>
              </p:grpSpPr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26F24960-6342-C084-0A43-9E016633125F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835863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A02A91C2-3357-14C3-49AA-7430A69EA6B5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835863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31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" name="Graphic 6">
                  <a:extLst>
                    <a:ext uri="{FF2B5EF4-FFF2-40B4-BE49-F238E27FC236}">
                      <a16:creationId xmlns:a16="http://schemas.microsoft.com/office/drawing/2014/main" id="{B63D79F0-7AEF-0299-8B3B-85DDDDAF8247}"/>
                    </a:ext>
                  </a:extLst>
                </p:cNvPr>
                <p:cNvGrpSpPr/>
                <p:nvPr/>
              </p:nvGrpSpPr>
              <p:grpSpPr>
                <a:xfrm>
                  <a:off x="11680479" y="5532846"/>
                  <a:ext cx="56591" cy="100109"/>
                  <a:chOff x="11680479" y="5532846"/>
                  <a:chExt cx="56591" cy="100109"/>
                </a:xfrm>
              </p:grpSpPr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92C760C0-CE55-24AD-902E-9E11EC94FBF7}"/>
                      </a:ext>
                    </a:extLst>
                  </p:cNvPr>
                  <p:cNvSpPr/>
                  <p:nvPr/>
                </p:nvSpPr>
                <p:spPr>
                  <a:xfrm>
                    <a:off x="1168047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FAC3D17B-BF76-4ED6-7463-DBABBCFCFDB7}"/>
                      </a:ext>
                    </a:extLst>
                  </p:cNvPr>
                  <p:cNvSpPr/>
                  <p:nvPr/>
                </p:nvSpPr>
                <p:spPr>
                  <a:xfrm>
                    <a:off x="11686620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6" name="Graphic 6">
                  <a:extLst>
                    <a:ext uri="{FF2B5EF4-FFF2-40B4-BE49-F238E27FC236}">
                      <a16:creationId xmlns:a16="http://schemas.microsoft.com/office/drawing/2014/main" id="{92735D9B-FE6C-1BDB-00A8-478E9C1EFFB1}"/>
                    </a:ext>
                  </a:extLst>
                </p:cNvPr>
                <p:cNvGrpSpPr/>
                <p:nvPr/>
              </p:nvGrpSpPr>
              <p:grpSpPr>
                <a:xfrm>
                  <a:off x="11326069" y="5532846"/>
                  <a:ext cx="56591" cy="100109"/>
                  <a:chOff x="11326069" y="5532846"/>
                  <a:chExt cx="56591" cy="100109"/>
                </a:xfrm>
              </p:grpSpPr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992C1072-63AF-D1FC-FE8A-A2A094E73385}"/>
                      </a:ext>
                    </a:extLst>
                  </p:cNvPr>
                  <p:cNvSpPr/>
                  <p:nvPr/>
                </p:nvSpPr>
                <p:spPr>
                  <a:xfrm>
                    <a:off x="11326069" y="5532846"/>
                    <a:ext cx="56591" cy="100109"/>
                  </a:xfrm>
                  <a:custGeom>
                    <a:avLst/>
                    <a:gdLst>
                      <a:gd name="connsiteX0" fmla="*/ 56591 w 56591"/>
                      <a:gd name="connsiteY0" fmla="*/ 71814 h 100109"/>
                      <a:gd name="connsiteX1" fmla="*/ 28296 w 56591"/>
                      <a:gd name="connsiteY1" fmla="*/ 100109 h 100109"/>
                      <a:gd name="connsiteX2" fmla="*/ 0 w 56591"/>
                      <a:gd name="connsiteY2" fmla="*/ 71814 h 100109"/>
                      <a:gd name="connsiteX3" fmla="*/ 28296 w 56591"/>
                      <a:gd name="connsiteY3" fmla="*/ 0 h 100109"/>
                      <a:gd name="connsiteX4" fmla="*/ 56591 w 56591"/>
                      <a:gd name="connsiteY4" fmla="*/ 71814 h 100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91" h="100109">
                        <a:moveTo>
                          <a:pt x="56591" y="71814"/>
                        </a:moveTo>
                        <a:cubicBezTo>
                          <a:pt x="56591" y="87438"/>
                          <a:pt x="43920" y="100109"/>
                          <a:pt x="28296" y="100109"/>
                        </a:cubicBezTo>
                        <a:cubicBezTo>
                          <a:pt x="12671" y="100109"/>
                          <a:pt x="0" y="87438"/>
                          <a:pt x="0" y="71814"/>
                        </a:cubicBezTo>
                        <a:cubicBezTo>
                          <a:pt x="0" y="56189"/>
                          <a:pt x="12671" y="0"/>
                          <a:pt x="28296" y="0"/>
                        </a:cubicBezTo>
                        <a:cubicBezTo>
                          <a:pt x="43920" y="0"/>
                          <a:pt x="56591" y="56189"/>
                          <a:pt x="56591" y="71814"/>
                        </a:cubicBezTo>
                        <a:close/>
                      </a:path>
                    </a:pathLst>
                  </a:custGeom>
                  <a:solidFill>
                    <a:srgbClr val="D94553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9098E9BD-48A7-B16C-59F0-F24D800408F5}"/>
                      </a:ext>
                    </a:extLst>
                  </p:cNvPr>
                  <p:cNvSpPr/>
                  <p:nvPr/>
                </p:nvSpPr>
                <p:spPr>
                  <a:xfrm>
                    <a:off x="11332211" y="5532846"/>
                    <a:ext cx="44335" cy="78454"/>
                  </a:xfrm>
                  <a:custGeom>
                    <a:avLst/>
                    <a:gdLst>
                      <a:gd name="connsiteX0" fmla="*/ 44336 w 44335"/>
                      <a:gd name="connsiteY0" fmla="*/ 56286 h 78454"/>
                      <a:gd name="connsiteX1" fmla="*/ 22168 w 44335"/>
                      <a:gd name="connsiteY1" fmla="*/ 78454 h 78454"/>
                      <a:gd name="connsiteX2" fmla="*/ 0 w 44335"/>
                      <a:gd name="connsiteY2" fmla="*/ 56286 h 78454"/>
                      <a:gd name="connsiteX3" fmla="*/ 22168 w 44335"/>
                      <a:gd name="connsiteY3" fmla="*/ 0 h 78454"/>
                      <a:gd name="connsiteX4" fmla="*/ 44336 w 44335"/>
                      <a:gd name="connsiteY4" fmla="*/ 56286 h 7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335" h="78454">
                        <a:moveTo>
                          <a:pt x="44336" y="56286"/>
                        </a:moveTo>
                        <a:cubicBezTo>
                          <a:pt x="44336" y="68528"/>
                          <a:pt x="34410" y="78454"/>
                          <a:pt x="22168" y="78454"/>
                        </a:cubicBezTo>
                        <a:cubicBezTo>
                          <a:pt x="9926" y="78454"/>
                          <a:pt x="0" y="68528"/>
                          <a:pt x="0" y="56286"/>
                        </a:cubicBezTo>
                        <a:cubicBezTo>
                          <a:pt x="0" y="44045"/>
                          <a:pt x="9926" y="0"/>
                          <a:pt x="22168" y="0"/>
                        </a:cubicBezTo>
                        <a:cubicBezTo>
                          <a:pt x="34410" y="0"/>
                          <a:pt x="44336" y="44045"/>
                          <a:pt x="44336" y="56286"/>
                        </a:cubicBezTo>
                        <a:close/>
                      </a:path>
                    </a:pathLst>
                  </a:custGeom>
                  <a:solidFill>
                    <a:srgbClr val="8A373E"/>
                  </a:solidFill>
                  <a:ln w="13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C088B702-1706-126E-6BE7-D9F0ED82A705}"/>
                    </a:ext>
                  </a:extLst>
                </p:cNvPr>
                <p:cNvSpPr/>
                <p:nvPr/>
              </p:nvSpPr>
              <p:spPr>
                <a:xfrm rot="-1445498">
                  <a:off x="11578925" y="5327205"/>
                  <a:ext cx="70344" cy="194785"/>
                </a:xfrm>
                <a:custGeom>
                  <a:avLst/>
                  <a:gdLst>
                    <a:gd name="connsiteX0" fmla="*/ 70344 w 70344"/>
                    <a:gd name="connsiteY0" fmla="*/ 97393 h 194785"/>
                    <a:gd name="connsiteX1" fmla="*/ 35172 w 70344"/>
                    <a:gd name="connsiteY1" fmla="*/ 194785 h 194785"/>
                    <a:gd name="connsiteX2" fmla="*/ 0 w 70344"/>
                    <a:gd name="connsiteY2" fmla="*/ 97393 h 194785"/>
                    <a:gd name="connsiteX3" fmla="*/ 35172 w 70344"/>
                    <a:gd name="connsiteY3" fmla="*/ 0 h 194785"/>
                    <a:gd name="connsiteX4" fmla="*/ 70344 w 70344"/>
                    <a:gd name="connsiteY4" fmla="*/ 97393 h 194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344" h="194785">
                      <a:moveTo>
                        <a:pt x="70344" y="97393"/>
                      </a:moveTo>
                      <a:cubicBezTo>
                        <a:pt x="70344" y="151181"/>
                        <a:pt x="54597" y="194785"/>
                        <a:pt x="35172" y="194785"/>
                      </a:cubicBezTo>
                      <a:cubicBezTo>
                        <a:pt x="15747" y="194785"/>
                        <a:pt x="0" y="151181"/>
                        <a:pt x="0" y="97393"/>
                      </a:cubicBezTo>
                      <a:cubicBezTo>
                        <a:pt x="0" y="43604"/>
                        <a:pt x="15747" y="0"/>
                        <a:pt x="35172" y="0"/>
                      </a:cubicBezTo>
                      <a:cubicBezTo>
                        <a:pt x="54597" y="0"/>
                        <a:pt x="70344" y="43604"/>
                        <a:pt x="70344" y="973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B672AC5-9E49-9AB9-A6EC-B0788334E476}"/>
                  </a:ext>
                </a:extLst>
              </p:cNvPr>
              <p:cNvSpPr/>
              <p:nvPr/>
            </p:nvSpPr>
            <p:spPr>
              <a:xfrm>
                <a:off x="11556824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36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EF727D6-766E-A8CF-FEDE-F30ACAFABE9A}"/>
                  </a:ext>
                </a:extLst>
              </p:cNvPr>
              <p:cNvSpPr/>
              <p:nvPr/>
            </p:nvSpPr>
            <p:spPr>
              <a:xfrm>
                <a:off x="11277528" y="5739345"/>
                <a:ext cx="226485" cy="96023"/>
              </a:xfrm>
              <a:custGeom>
                <a:avLst/>
                <a:gdLst>
                  <a:gd name="connsiteX0" fmla="*/ 14672 w 226485"/>
                  <a:gd name="connsiteY0" fmla="*/ 96019 h 96023"/>
                  <a:gd name="connsiteX1" fmla="*/ 27815 w 226485"/>
                  <a:gd name="connsiteY1" fmla="*/ 87909 h 96023"/>
                  <a:gd name="connsiteX2" fmla="*/ 113243 w 226485"/>
                  <a:gd name="connsiteY2" fmla="*/ 29377 h 96023"/>
                  <a:gd name="connsiteX3" fmla="*/ 198670 w 226485"/>
                  <a:gd name="connsiteY3" fmla="*/ 87909 h 96023"/>
                  <a:gd name="connsiteX4" fmla="*/ 218370 w 226485"/>
                  <a:gd name="connsiteY4" fmla="*/ 94467 h 96023"/>
                  <a:gd name="connsiteX5" fmla="*/ 224928 w 226485"/>
                  <a:gd name="connsiteY5" fmla="*/ 74766 h 96023"/>
                  <a:gd name="connsiteX6" fmla="*/ 179095 w 226485"/>
                  <a:gd name="connsiteY6" fmla="*/ 20962 h 96023"/>
                  <a:gd name="connsiteX7" fmla="*/ 113243 w 226485"/>
                  <a:gd name="connsiteY7" fmla="*/ 0 h 96023"/>
                  <a:gd name="connsiteX8" fmla="*/ 47390 w 226485"/>
                  <a:gd name="connsiteY8" fmla="*/ 20962 h 96023"/>
                  <a:gd name="connsiteX9" fmla="*/ 1557 w 226485"/>
                  <a:gd name="connsiteY9" fmla="*/ 74766 h 96023"/>
                  <a:gd name="connsiteX10" fmla="*/ 8115 w 226485"/>
                  <a:gd name="connsiteY10" fmla="*/ 94467 h 96023"/>
                  <a:gd name="connsiteX11" fmla="*/ 14672 w 226485"/>
                  <a:gd name="connsiteY11" fmla="*/ 96019 h 9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485" h="96023">
                    <a:moveTo>
                      <a:pt x="14672" y="96019"/>
                    </a:moveTo>
                    <a:cubicBezTo>
                      <a:pt x="20051" y="96019"/>
                      <a:pt x="25236" y="93053"/>
                      <a:pt x="27815" y="87909"/>
                    </a:cubicBezTo>
                    <a:cubicBezTo>
                      <a:pt x="46143" y="51254"/>
                      <a:pt x="78084" y="29377"/>
                      <a:pt x="113243" y="29377"/>
                    </a:cubicBezTo>
                    <a:cubicBezTo>
                      <a:pt x="148401" y="29377"/>
                      <a:pt x="180342" y="51254"/>
                      <a:pt x="198670" y="87909"/>
                    </a:cubicBezTo>
                    <a:cubicBezTo>
                      <a:pt x="202302" y="95160"/>
                      <a:pt x="211120" y="98099"/>
                      <a:pt x="218370" y="94467"/>
                    </a:cubicBezTo>
                    <a:cubicBezTo>
                      <a:pt x="225621" y="90834"/>
                      <a:pt x="228560" y="82017"/>
                      <a:pt x="224928" y="74766"/>
                    </a:cubicBezTo>
                    <a:cubicBezTo>
                      <a:pt x="213851" y="52626"/>
                      <a:pt x="198005" y="34021"/>
                      <a:pt x="179095" y="20962"/>
                    </a:cubicBezTo>
                    <a:cubicBezTo>
                      <a:pt x="159242" y="7251"/>
                      <a:pt x="136464" y="0"/>
                      <a:pt x="113243" y="0"/>
                    </a:cubicBezTo>
                    <a:cubicBezTo>
                      <a:pt x="90007" y="0"/>
                      <a:pt x="67243" y="7251"/>
                      <a:pt x="47390" y="20962"/>
                    </a:cubicBezTo>
                    <a:cubicBezTo>
                      <a:pt x="28480" y="34021"/>
                      <a:pt x="12634" y="52626"/>
                      <a:pt x="1557" y="74766"/>
                    </a:cubicBezTo>
                    <a:cubicBezTo>
                      <a:pt x="-2075" y="82017"/>
                      <a:pt x="864" y="90834"/>
                      <a:pt x="8115" y="94467"/>
                    </a:cubicBezTo>
                    <a:cubicBezTo>
                      <a:pt x="10222" y="95520"/>
                      <a:pt x="12468" y="96019"/>
                      <a:pt x="14672" y="96019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3" name="Graphic 6">
                <a:extLst>
                  <a:ext uri="{FF2B5EF4-FFF2-40B4-BE49-F238E27FC236}">
                    <a16:creationId xmlns:a16="http://schemas.microsoft.com/office/drawing/2014/main" id="{58223EE3-E702-2FED-714F-FBE6DA9F8385}"/>
                  </a:ext>
                </a:extLst>
              </p:cNvPr>
              <p:cNvGrpSpPr/>
              <p:nvPr/>
            </p:nvGrpSpPr>
            <p:grpSpPr>
              <a:xfrm>
                <a:off x="11364582" y="5881779"/>
                <a:ext cx="321705" cy="163451"/>
                <a:chOff x="11364582" y="5881779"/>
                <a:chExt cx="321705" cy="163451"/>
              </a:xfrm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E6181F65-7AEE-F27C-AADD-F049599F4333}"/>
                    </a:ext>
                  </a:extLst>
                </p:cNvPr>
                <p:cNvSpPr/>
                <p:nvPr/>
              </p:nvSpPr>
              <p:spPr>
                <a:xfrm>
                  <a:off x="11364582" y="5881779"/>
                  <a:ext cx="321705" cy="163451"/>
                </a:xfrm>
                <a:custGeom>
                  <a:avLst/>
                  <a:gdLst>
                    <a:gd name="connsiteX0" fmla="*/ 0 w 321705"/>
                    <a:gd name="connsiteY0" fmla="*/ 0 h 163451"/>
                    <a:gd name="connsiteX1" fmla="*/ 0 w 321705"/>
                    <a:gd name="connsiteY1" fmla="*/ 45403 h 163451"/>
                    <a:gd name="connsiteX2" fmla="*/ 161747 w 321705"/>
                    <a:gd name="connsiteY2" fmla="*/ 163452 h 163451"/>
                    <a:gd name="connsiteX3" fmla="*/ 272378 w 321705"/>
                    <a:gd name="connsiteY3" fmla="*/ 131025 h 163451"/>
                    <a:gd name="connsiteX4" fmla="*/ 321705 w 321705"/>
                    <a:gd name="connsiteY4" fmla="*/ 46707 h 163451"/>
                    <a:gd name="connsiteX5" fmla="*/ 321705 w 321705"/>
                    <a:gd name="connsiteY5" fmla="*/ 0 h 163451"/>
                    <a:gd name="connsiteX6" fmla="*/ 0 w 321705"/>
                    <a:gd name="connsiteY6" fmla="*/ 0 h 16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1705" h="163451">
                      <a:moveTo>
                        <a:pt x="0" y="0"/>
                      </a:moveTo>
                      <a:lnTo>
                        <a:pt x="0" y="45403"/>
                      </a:lnTo>
                      <a:cubicBezTo>
                        <a:pt x="0" y="110604"/>
                        <a:pt x="72410" y="163452"/>
                        <a:pt x="161747" y="163452"/>
                      </a:cubicBezTo>
                      <a:cubicBezTo>
                        <a:pt x="204669" y="163452"/>
                        <a:pt x="243639" y="151113"/>
                        <a:pt x="272378" y="131025"/>
                      </a:cubicBezTo>
                      <a:cubicBezTo>
                        <a:pt x="302767" y="109772"/>
                        <a:pt x="321705" y="79854"/>
                        <a:pt x="321705" y="46707"/>
                      </a:cubicBezTo>
                      <a:lnTo>
                        <a:pt x="32170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2C0D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25DC6D2D-DC34-B7AB-9825-87EBDE88A018}"/>
                    </a:ext>
                  </a:extLst>
                </p:cNvPr>
                <p:cNvSpPr/>
                <p:nvPr/>
              </p:nvSpPr>
              <p:spPr>
                <a:xfrm>
                  <a:off x="11374495" y="5881779"/>
                  <a:ext cx="306136" cy="67377"/>
                </a:xfrm>
                <a:custGeom>
                  <a:avLst/>
                  <a:gdLst>
                    <a:gd name="connsiteX0" fmla="*/ 0 w 306136"/>
                    <a:gd name="connsiteY0" fmla="*/ 0 h 67377"/>
                    <a:gd name="connsiteX1" fmla="*/ 153068 w 306136"/>
                    <a:gd name="connsiteY1" fmla="*/ 67377 h 67377"/>
                    <a:gd name="connsiteX2" fmla="*/ 306136 w 306136"/>
                    <a:gd name="connsiteY2" fmla="*/ 0 h 67377"/>
                    <a:gd name="connsiteX3" fmla="*/ 0 w 306136"/>
                    <a:gd name="connsiteY3" fmla="*/ 0 h 67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136" h="67377">
                      <a:moveTo>
                        <a:pt x="0" y="0"/>
                      </a:moveTo>
                      <a:cubicBezTo>
                        <a:pt x="10827" y="38111"/>
                        <a:pt x="75238" y="67377"/>
                        <a:pt x="153068" y="67377"/>
                      </a:cubicBezTo>
                      <a:cubicBezTo>
                        <a:pt x="230899" y="67377"/>
                        <a:pt x="295309" y="38111"/>
                        <a:pt x="30613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3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6" name="Graphic 6">
              <a:extLst>
                <a:ext uri="{FF2B5EF4-FFF2-40B4-BE49-F238E27FC236}">
                  <a16:creationId xmlns:a16="http://schemas.microsoft.com/office/drawing/2014/main" id="{85590A04-C3DF-02BA-E022-E42B77AEEF67}"/>
                </a:ext>
              </a:extLst>
            </p:cNvPr>
            <p:cNvGrpSpPr/>
            <p:nvPr/>
          </p:nvGrpSpPr>
          <p:grpSpPr>
            <a:xfrm>
              <a:off x="10940563" y="5903673"/>
              <a:ext cx="443758" cy="333915"/>
              <a:chOff x="10940563" y="5903673"/>
              <a:chExt cx="443758" cy="333915"/>
            </a:xfrm>
            <a:solidFill>
              <a:srgbClr val="562C0D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1AD6F73-97B5-FF85-3233-EA16463AA4C8}"/>
                  </a:ext>
                </a:extLst>
              </p:cNvPr>
              <p:cNvSpPr/>
              <p:nvPr/>
            </p:nvSpPr>
            <p:spPr>
              <a:xfrm>
                <a:off x="10940563" y="5903673"/>
                <a:ext cx="381912" cy="282690"/>
              </a:xfrm>
              <a:custGeom>
                <a:avLst/>
                <a:gdLst>
                  <a:gd name="connsiteX0" fmla="*/ 366055 w 381912"/>
                  <a:gd name="connsiteY0" fmla="*/ 282690 h 282690"/>
                  <a:gd name="connsiteX1" fmla="*/ 381902 w 381912"/>
                  <a:gd name="connsiteY1" fmla="*/ 267413 h 282690"/>
                  <a:gd name="connsiteX2" fmla="*/ 366624 w 381912"/>
                  <a:gd name="connsiteY2" fmla="*/ 250970 h 282690"/>
                  <a:gd name="connsiteX3" fmla="*/ 103756 w 381912"/>
                  <a:gd name="connsiteY3" fmla="*/ 218474 h 282690"/>
                  <a:gd name="connsiteX4" fmla="*/ 32220 w 381912"/>
                  <a:gd name="connsiteY4" fmla="*/ 171213 h 282690"/>
                  <a:gd name="connsiteX5" fmla="*/ 107125 w 381912"/>
                  <a:gd name="connsiteY5" fmla="*/ 81280 h 282690"/>
                  <a:gd name="connsiteX6" fmla="*/ 197197 w 381912"/>
                  <a:gd name="connsiteY6" fmla="*/ 30289 h 282690"/>
                  <a:gd name="connsiteX7" fmla="*/ 204988 w 381912"/>
                  <a:gd name="connsiteY7" fmla="*/ 9244 h 282690"/>
                  <a:gd name="connsiteX8" fmla="*/ 183943 w 381912"/>
                  <a:gd name="connsiteY8" fmla="*/ 1453 h 282690"/>
                  <a:gd name="connsiteX9" fmla="*/ 89338 w 381912"/>
                  <a:gd name="connsiteY9" fmla="*/ 54994 h 282690"/>
                  <a:gd name="connsiteX10" fmla="*/ 25731 w 381912"/>
                  <a:gd name="connsiteY10" fmla="*/ 108910 h 282690"/>
                  <a:gd name="connsiteX11" fmla="*/ 1096 w 381912"/>
                  <a:gd name="connsiteY11" fmla="*/ 177410 h 282690"/>
                  <a:gd name="connsiteX12" fmla="*/ 94606 w 381912"/>
                  <a:gd name="connsiteY12" fmla="*/ 248849 h 282690"/>
                  <a:gd name="connsiteX13" fmla="*/ 365459 w 381912"/>
                  <a:gd name="connsiteY13" fmla="*/ 282676 h 282690"/>
                  <a:gd name="connsiteX14" fmla="*/ 366055 w 381912"/>
                  <a:gd name="connsiteY14" fmla="*/ 282690 h 28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912" h="282690">
                    <a:moveTo>
                      <a:pt x="366055" y="282690"/>
                    </a:moveTo>
                    <a:cubicBezTo>
                      <a:pt x="374554" y="282690"/>
                      <a:pt x="381583" y="275966"/>
                      <a:pt x="381902" y="267413"/>
                    </a:cubicBezTo>
                    <a:cubicBezTo>
                      <a:pt x="382220" y="258651"/>
                      <a:pt x="375386" y="251289"/>
                      <a:pt x="366624" y="250970"/>
                    </a:cubicBezTo>
                    <a:cubicBezTo>
                      <a:pt x="249310" y="246631"/>
                      <a:pt x="160874" y="235693"/>
                      <a:pt x="103756" y="218474"/>
                    </a:cubicBezTo>
                    <a:cubicBezTo>
                      <a:pt x="60515" y="205442"/>
                      <a:pt x="35783" y="189097"/>
                      <a:pt x="32220" y="171213"/>
                    </a:cubicBezTo>
                    <a:cubicBezTo>
                      <a:pt x="27839" y="149225"/>
                      <a:pt x="55136" y="116452"/>
                      <a:pt x="107125" y="81280"/>
                    </a:cubicBezTo>
                    <a:cubicBezTo>
                      <a:pt x="150809" y="51723"/>
                      <a:pt x="196739" y="30497"/>
                      <a:pt x="197197" y="30289"/>
                    </a:cubicBezTo>
                    <a:cubicBezTo>
                      <a:pt x="205154" y="26629"/>
                      <a:pt x="208648" y="17202"/>
                      <a:pt x="204988" y="9244"/>
                    </a:cubicBezTo>
                    <a:cubicBezTo>
                      <a:pt x="201328" y="1287"/>
                      <a:pt x="191901" y="-2207"/>
                      <a:pt x="183943" y="1453"/>
                    </a:cubicBezTo>
                    <a:cubicBezTo>
                      <a:pt x="181974" y="2354"/>
                      <a:pt x="135171" y="23995"/>
                      <a:pt x="89338" y="54994"/>
                    </a:cubicBezTo>
                    <a:cubicBezTo>
                      <a:pt x="61888" y="73572"/>
                      <a:pt x="40482" y="91705"/>
                      <a:pt x="25731" y="108910"/>
                    </a:cubicBezTo>
                    <a:cubicBezTo>
                      <a:pt x="5102" y="132936"/>
                      <a:pt x="-3188" y="155991"/>
                      <a:pt x="1096" y="177410"/>
                    </a:cubicBezTo>
                    <a:cubicBezTo>
                      <a:pt x="7279" y="208367"/>
                      <a:pt x="37862" y="231728"/>
                      <a:pt x="94606" y="248849"/>
                    </a:cubicBezTo>
                    <a:cubicBezTo>
                      <a:pt x="154316" y="266858"/>
                      <a:pt x="245442" y="278240"/>
                      <a:pt x="365459" y="282676"/>
                    </a:cubicBezTo>
                    <a:cubicBezTo>
                      <a:pt x="365653" y="282690"/>
                      <a:pt x="365847" y="282690"/>
                      <a:pt x="366055" y="282690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47C100A-B51D-3DD9-F756-3F5D61B60FF7}"/>
                  </a:ext>
                </a:extLst>
              </p:cNvPr>
              <p:cNvSpPr/>
              <p:nvPr/>
            </p:nvSpPr>
            <p:spPr>
              <a:xfrm rot="-1922036">
                <a:off x="11290258" y="6108389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aphic 6">
              <a:extLst>
                <a:ext uri="{FF2B5EF4-FFF2-40B4-BE49-F238E27FC236}">
                  <a16:creationId xmlns:a16="http://schemas.microsoft.com/office/drawing/2014/main" id="{F8FCE5DC-09D4-753B-060F-8891830BE23D}"/>
                </a:ext>
              </a:extLst>
            </p:cNvPr>
            <p:cNvGrpSpPr/>
            <p:nvPr/>
          </p:nvGrpSpPr>
          <p:grpSpPr>
            <a:xfrm>
              <a:off x="11315780" y="5922263"/>
              <a:ext cx="573520" cy="378798"/>
              <a:chOff x="11315780" y="5922263"/>
              <a:chExt cx="573520" cy="378798"/>
            </a:xfrm>
            <a:solidFill>
              <a:srgbClr val="562C0D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9185D97-1D9A-1099-AB78-0D1DF5ED42DB}"/>
                  </a:ext>
                </a:extLst>
              </p:cNvPr>
              <p:cNvSpPr/>
              <p:nvPr/>
            </p:nvSpPr>
            <p:spPr>
              <a:xfrm>
                <a:off x="11356010" y="5922263"/>
                <a:ext cx="533290" cy="339227"/>
              </a:xfrm>
              <a:custGeom>
                <a:avLst/>
                <a:gdLst>
                  <a:gd name="connsiteX0" fmla="*/ 162001 w 533290"/>
                  <a:gd name="connsiteY0" fmla="*/ 339227 h 339227"/>
                  <a:gd name="connsiteX1" fmla="*/ 297435 w 533290"/>
                  <a:gd name="connsiteY1" fmla="*/ 325267 h 339227"/>
                  <a:gd name="connsiteX2" fmla="*/ 455715 w 533290"/>
                  <a:gd name="connsiteY2" fmla="*/ 242889 h 339227"/>
                  <a:gd name="connsiteX3" fmla="*/ 529636 w 533290"/>
                  <a:gd name="connsiteY3" fmla="*/ 92205 h 339227"/>
                  <a:gd name="connsiteX4" fmla="*/ 531452 w 533290"/>
                  <a:gd name="connsiteY4" fmla="*/ 13502 h 339227"/>
                  <a:gd name="connsiteX5" fmla="*/ 513388 w 533290"/>
                  <a:gd name="connsiteY5" fmla="*/ 179 h 339227"/>
                  <a:gd name="connsiteX6" fmla="*/ 500065 w 533290"/>
                  <a:gd name="connsiteY6" fmla="*/ 18215 h 339227"/>
                  <a:gd name="connsiteX7" fmla="*/ 500065 w 533290"/>
                  <a:gd name="connsiteY7" fmla="*/ 18215 h 339227"/>
                  <a:gd name="connsiteX8" fmla="*/ 498083 w 533290"/>
                  <a:gd name="connsiteY8" fmla="*/ 88573 h 339227"/>
                  <a:gd name="connsiteX9" fmla="*/ 432938 w 533290"/>
                  <a:gd name="connsiteY9" fmla="*/ 220790 h 339227"/>
                  <a:gd name="connsiteX10" fmla="*/ 18180 w 533290"/>
                  <a:gd name="connsiteY10" fmla="*/ 296139 h 339227"/>
                  <a:gd name="connsiteX11" fmla="*/ 171 w 533290"/>
                  <a:gd name="connsiteY11" fmla="*/ 309531 h 339227"/>
                  <a:gd name="connsiteX12" fmla="*/ 13563 w 533290"/>
                  <a:gd name="connsiteY12" fmla="*/ 327540 h 339227"/>
                  <a:gd name="connsiteX13" fmla="*/ 162001 w 533290"/>
                  <a:gd name="connsiteY13" fmla="*/ 339227 h 339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3290" h="339227">
                    <a:moveTo>
                      <a:pt x="162001" y="339227"/>
                    </a:moveTo>
                    <a:cubicBezTo>
                      <a:pt x="211924" y="339227"/>
                      <a:pt x="257175" y="334569"/>
                      <a:pt x="297435" y="325267"/>
                    </a:cubicBezTo>
                    <a:cubicBezTo>
                      <a:pt x="363162" y="310072"/>
                      <a:pt x="416426" y="282359"/>
                      <a:pt x="455715" y="242889"/>
                    </a:cubicBezTo>
                    <a:cubicBezTo>
                      <a:pt x="495005" y="203433"/>
                      <a:pt x="520556" y="151320"/>
                      <a:pt x="529636" y="92205"/>
                    </a:cubicBezTo>
                    <a:cubicBezTo>
                      <a:pt x="536471" y="47703"/>
                      <a:pt x="531660" y="14874"/>
                      <a:pt x="531452" y="13502"/>
                    </a:cubicBezTo>
                    <a:cubicBezTo>
                      <a:pt x="530135" y="4837"/>
                      <a:pt x="522053" y="-1124"/>
                      <a:pt x="513388" y="179"/>
                    </a:cubicBezTo>
                    <a:cubicBezTo>
                      <a:pt x="504737" y="1482"/>
                      <a:pt x="498776" y="9564"/>
                      <a:pt x="500065" y="18215"/>
                    </a:cubicBezTo>
                    <a:lnTo>
                      <a:pt x="500065" y="18215"/>
                    </a:lnTo>
                    <a:cubicBezTo>
                      <a:pt x="500107" y="18520"/>
                      <a:pt x="504404" y="48535"/>
                      <a:pt x="498083" y="88573"/>
                    </a:cubicBezTo>
                    <a:cubicBezTo>
                      <a:pt x="489737" y="141380"/>
                      <a:pt x="467832" y="185868"/>
                      <a:pt x="432938" y="220790"/>
                    </a:cubicBezTo>
                    <a:cubicBezTo>
                      <a:pt x="354192" y="299619"/>
                      <a:pt x="214641" y="324962"/>
                      <a:pt x="18180" y="296139"/>
                    </a:cubicBezTo>
                    <a:cubicBezTo>
                      <a:pt x="9501" y="294864"/>
                      <a:pt x="1446" y="300867"/>
                      <a:pt x="171" y="309531"/>
                    </a:cubicBezTo>
                    <a:cubicBezTo>
                      <a:pt x="-1105" y="318196"/>
                      <a:pt x="4898" y="326265"/>
                      <a:pt x="13563" y="327540"/>
                    </a:cubicBezTo>
                    <a:cubicBezTo>
                      <a:pt x="66744" y="335318"/>
                      <a:pt x="116320" y="339227"/>
                      <a:pt x="162001" y="33922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7455A9C-3425-2D86-93F8-F179BE346D13}"/>
                  </a:ext>
                </a:extLst>
              </p:cNvPr>
              <p:cNvSpPr/>
              <p:nvPr/>
            </p:nvSpPr>
            <p:spPr>
              <a:xfrm rot="-1922036">
                <a:off x="11342635" y="6171862"/>
                <a:ext cx="67208" cy="120553"/>
              </a:xfrm>
              <a:custGeom>
                <a:avLst/>
                <a:gdLst>
                  <a:gd name="connsiteX0" fmla="*/ 67208 w 67208"/>
                  <a:gd name="connsiteY0" fmla="*/ 60277 h 120553"/>
                  <a:gd name="connsiteX1" fmla="*/ 33604 w 67208"/>
                  <a:gd name="connsiteY1" fmla="*/ 120553 h 120553"/>
                  <a:gd name="connsiteX2" fmla="*/ 0 w 67208"/>
                  <a:gd name="connsiteY2" fmla="*/ 60277 h 120553"/>
                  <a:gd name="connsiteX3" fmla="*/ 33604 w 67208"/>
                  <a:gd name="connsiteY3" fmla="*/ 0 h 120553"/>
                  <a:gd name="connsiteX4" fmla="*/ 67208 w 67208"/>
                  <a:gd name="connsiteY4" fmla="*/ 60277 h 12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08" h="120553">
                    <a:moveTo>
                      <a:pt x="67208" y="60277"/>
                    </a:moveTo>
                    <a:cubicBezTo>
                      <a:pt x="67208" y="93566"/>
                      <a:pt x="52163" y="120553"/>
                      <a:pt x="33604" y="120553"/>
                    </a:cubicBezTo>
                    <a:cubicBezTo>
                      <a:pt x="15045" y="120553"/>
                      <a:pt x="0" y="93566"/>
                      <a:pt x="0" y="60277"/>
                    </a:cubicBezTo>
                    <a:cubicBezTo>
                      <a:pt x="0" y="26987"/>
                      <a:pt x="15045" y="0"/>
                      <a:pt x="33604" y="0"/>
                    </a:cubicBezTo>
                    <a:cubicBezTo>
                      <a:pt x="52163" y="0"/>
                      <a:pt x="67208" y="26987"/>
                      <a:pt x="67208" y="60277"/>
                    </a:cubicBezTo>
                    <a:close/>
                  </a:path>
                </a:pathLst>
              </a:custGeom>
              <a:solidFill>
                <a:srgbClr val="562C0D"/>
              </a:solidFill>
              <a:ln w="13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8940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1E577F-7FCC-FE9C-10F5-6D3573210C81}"/>
              </a:ext>
            </a:extLst>
          </p:cNvPr>
          <p:cNvSpPr/>
          <p:nvPr userDrawn="1"/>
        </p:nvSpPr>
        <p:spPr>
          <a:xfrm>
            <a:off x="0" y="0"/>
            <a:ext cx="6012180" cy="6858000"/>
          </a:xfrm>
          <a:prstGeom prst="rect">
            <a:avLst/>
          </a:prstGeom>
          <a:solidFill>
            <a:srgbClr val="FC3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0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66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3" r:id="rId2"/>
    <p:sldLayoutId id="2147483650" r:id="rId3"/>
    <p:sldLayoutId id="2147483659" r:id="rId4"/>
    <p:sldLayoutId id="2147483662" r:id="rId5"/>
    <p:sldLayoutId id="2147483654" r:id="rId6"/>
    <p:sldLayoutId id="2147483660" r:id="rId7"/>
    <p:sldLayoutId id="2147483651" r:id="rId8"/>
    <p:sldLayoutId id="2147483655" r:id="rId9"/>
    <p:sldLayoutId id="2147483656" r:id="rId10"/>
    <p:sldLayoutId id="2147483652" r:id="rId11"/>
    <p:sldLayoutId id="2147483658" r:id="rId12"/>
    <p:sldLayoutId id="2147483657" r:id="rId13"/>
    <p:sldLayoutId id="214748364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368;p30">
            <a:extLst>
              <a:ext uri="{FF2B5EF4-FFF2-40B4-BE49-F238E27FC236}">
                <a16:creationId xmlns:a16="http://schemas.microsoft.com/office/drawing/2014/main" id="{FAA373A3-60F4-E635-714F-4C2DDC64642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21135" b="22845"/>
          <a:stretch/>
        </p:blipFill>
        <p:spPr>
          <a:xfrm flipV="1">
            <a:off x="8494643" y="15302"/>
            <a:ext cx="3697357" cy="23464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369;p30">
            <a:extLst>
              <a:ext uri="{FF2B5EF4-FFF2-40B4-BE49-F238E27FC236}">
                <a16:creationId xmlns:a16="http://schemas.microsoft.com/office/drawing/2014/main" id="{ABD051E9-3EF6-9C31-39F6-BFF182FADA64}"/>
              </a:ext>
            </a:extLst>
          </p:cNvPr>
          <p:cNvGrpSpPr/>
          <p:nvPr/>
        </p:nvGrpSpPr>
        <p:grpSpPr>
          <a:xfrm>
            <a:off x="-752225" y="-170125"/>
            <a:ext cx="2482850" cy="2443049"/>
            <a:chOff x="-752225" y="-170125"/>
            <a:chExt cx="2482850" cy="2443049"/>
          </a:xfrm>
        </p:grpSpPr>
        <p:pic>
          <p:nvPicPr>
            <p:cNvPr id="11" name="Google Shape;370;p30">
              <a:extLst>
                <a:ext uri="{FF2B5EF4-FFF2-40B4-BE49-F238E27FC236}">
                  <a16:creationId xmlns:a16="http://schemas.microsoft.com/office/drawing/2014/main" id="{05DB1B6F-196C-7BF6-80D3-4A129B8F5207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2383899">
              <a:off x="-461880" y="253524"/>
              <a:ext cx="1902161" cy="15957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371;p30">
              <a:extLst>
                <a:ext uri="{FF2B5EF4-FFF2-40B4-BE49-F238E27FC236}">
                  <a16:creationId xmlns:a16="http://schemas.microsoft.com/office/drawing/2014/main" id="{3E4EB713-223C-ECEC-E8F3-C36E0650E952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l="827" r="11191" b="43801"/>
            <a:stretch/>
          </p:blipFill>
          <p:spPr>
            <a:xfrm rot="10800000">
              <a:off x="-21150" y="-1299"/>
              <a:ext cx="1664750" cy="10876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" name="Google Shape;372;p30">
            <a:extLst>
              <a:ext uri="{FF2B5EF4-FFF2-40B4-BE49-F238E27FC236}">
                <a16:creationId xmlns:a16="http://schemas.microsoft.com/office/drawing/2014/main" id="{B1FC3EC8-82F6-E48F-4CC8-C820540F8779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47251"/>
          <a:stretch/>
        </p:blipFill>
        <p:spPr>
          <a:xfrm>
            <a:off x="5923038" y="-44450"/>
            <a:ext cx="2136975" cy="1233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Google Shape;373;p30">
            <a:extLst>
              <a:ext uri="{FF2B5EF4-FFF2-40B4-BE49-F238E27FC236}">
                <a16:creationId xmlns:a16="http://schemas.microsoft.com/office/drawing/2014/main" id="{272A6A3B-E247-4120-2DE3-D61D6EF2A8AC}"/>
              </a:ext>
            </a:extLst>
          </p:cNvPr>
          <p:cNvGrpSpPr/>
          <p:nvPr/>
        </p:nvGrpSpPr>
        <p:grpSpPr>
          <a:xfrm rot="-4289337">
            <a:off x="7061870" y="-83225"/>
            <a:ext cx="993091" cy="1125123"/>
            <a:chOff x="6775246" y="-87779"/>
            <a:chExt cx="993052" cy="1125078"/>
          </a:xfrm>
        </p:grpSpPr>
        <p:pic>
          <p:nvPicPr>
            <p:cNvPr id="15" name="Google Shape;374;p30">
              <a:extLst>
                <a:ext uri="{FF2B5EF4-FFF2-40B4-BE49-F238E27FC236}">
                  <a16:creationId xmlns:a16="http://schemas.microsoft.com/office/drawing/2014/main" id="{29FC1482-99D5-9EC8-E328-E9C079859E2C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775246" y="-87779"/>
              <a:ext cx="606732" cy="541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375;p30">
              <a:extLst>
                <a:ext uri="{FF2B5EF4-FFF2-40B4-BE49-F238E27FC236}">
                  <a16:creationId xmlns:a16="http://schemas.microsoft.com/office/drawing/2014/main" id="{A8F5EF63-9B57-C268-2F64-C39F50A6AF3A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7196273" y="496249"/>
              <a:ext cx="572025" cy="5410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" name="Google Shape;376;p30">
            <a:extLst>
              <a:ext uri="{FF2B5EF4-FFF2-40B4-BE49-F238E27FC236}">
                <a16:creationId xmlns:a16="http://schemas.microsoft.com/office/drawing/2014/main" id="{E85B3266-69FF-DD94-E2F0-ACD901B99F6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b="23295"/>
          <a:stretch/>
        </p:blipFill>
        <p:spPr>
          <a:xfrm>
            <a:off x="-123535" y="5196704"/>
            <a:ext cx="3065517" cy="1661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378;p30">
            <a:extLst>
              <a:ext uri="{FF2B5EF4-FFF2-40B4-BE49-F238E27FC236}">
                <a16:creationId xmlns:a16="http://schemas.microsoft.com/office/drawing/2014/main" id="{F4AD5746-8F5B-D07A-AEAC-B178E29A90F8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6510663">
            <a:off x="4225593" y="4767549"/>
            <a:ext cx="606756" cy="54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379;p30">
            <a:extLst>
              <a:ext uri="{FF2B5EF4-FFF2-40B4-BE49-F238E27FC236}">
                <a16:creationId xmlns:a16="http://schemas.microsoft.com/office/drawing/2014/main" id="{B2E9345A-0852-C622-BA4F-60A2D2281BA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51278"/>
          <a:stretch/>
        </p:blipFill>
        <p:spPr>
          <a:xfrm rot="10800000">
            <a:off x="1377476" y="-2"/>
            <a:ext cx="5577082" cy="17625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roup 211">
            <a:extLst>
              <a:ext uri="{FF2B5EF4-FFF2-40B4-BE49-F238E27FC236}">
                <a16:creationId xmlns:a16="http://schemas.microsoft.com/office/drawing/2014/main" id="{B848A852-030B-4695-51E3-000C074AB8E1}"/>
              </a:ext>
            </a:extLst>
          </p:cNvPr>
          <p:cNvGrpSpPr/>
          <p:nvPr/>
        </p:nvGrpSpPr>
        <p:grpSpPr>
          <a:xfrm>
            <a:off x="1431235" y="2001089"/>
            <a:ext cx="9329530" cy="3565013"/>
            <a:chOff x="1211121" y="2272927"/>
            <a:chExt cx="6983347" cy="2668486"/>
          </a:xfrm>
        </p:grpSpPr>
        <p:pic>
          <p:nvPicPr>
            <p:cNvPr id="213" name="Picture 212">
              <a:extLst>
                <a:ext uri="{FF2B5EF4-FFF2-40B4-BE49-F238E27FC236}">
                  <a16:creationId xmlns:a16="http://schemas.microsoft.com/office/drawing/2014/main" id="{25CAF7DB-48C0-655A-6CB6-007FFCF1C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82" r="9295"/>
            <a:stretch/>
          </p:blipFill>
          <p:spPr>
            <a:xfrm>
              <a:off x="1211121" y="2272927"/>
              <a:ext cx="6983347" cy="2184074"/>
            </a:xfrm>
            <a:prstGeom prst="rect">
              <a:avLst/>
            </a:prstGeom>
          </p:spPr>
        </p:pic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75D13F6D-402C-BA2F-E035-6277C0EEFCBE}"/>
                </a:ext>
              </a:extLst>
            </p:cNvPr>
            <p:cNvSpPr txBox="1"/>
            <p:nvPr/>
          </p:nvSpPr>
          <p:spPr>
            <a:xfrm>
              <a:off x="1899894" y="2394994"/>
              <a:ext cx="5598281" cy="483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rgbClr val="3D326C"/>
                  </a:solidFill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 algn="ctr"/>
              <a:r>
                <a:rPr lang="fa-IR" sz="3600" dirty="0">
                  <a:solidFill>
                    <a:schemeClr val="bg1"/>
                  </a:solidFill>
                </a:rPr>
                <a:t>قالب پاورپوینت حرفه ای</a:t>
              </a:r>
              <a:endParaRPr 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A20D030C-680A-DE94-AB22-7B1561E60789}"/>
                </a:ext>
              </a:extLst>
            </p:cNvPr>
            <p:cNvSpPr txBox="1"/>
            <p:nvPr/>
          </p:nvSpPr>
          <p:spPr>
            <a:xfrm>
              <a:off x="1310563" y="3066016"/>
              <a:ext cx="6764870" cy="1082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rgbClr val="3D326C"/>
                  </a:solidFill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 algn="ctr"/>
              <a:r>
                <a:rPr lang="fa-IR" sz="8800" dirty="0">
                  <a:solidFill>
                    <a:schemeClr val="bg1"/>
                  </a:solidFill>
                </a:rPr>
                <a:t>شب یلدا</a:t>
              </a:r>
              <a:endParaRPr lang="en-US" sz="8800" dirty="0">
                <a:solidFill>
                  <a:schemeClr val="bg1"/>
                </a:solidFill>
              </a:endParaRPr>
            </a:p>
          </p:txBody>
        </p:sp>
        <p:pic>
          <p:nvPicPr>
            <p:cNvPr id="216" name="Google Shape;378;p30">
              <a:extLst>
                <a:ext uri="{FF2B5EF4-FFF2-40B4-BE49-F238E27FC236}">
                  <a16:creationId xmlns:a16="http://schemas.microsoft.com/office/drawing/2014/main" id="{3E74F1F7-7365-E7AD-ACD5-FF02139C5664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6510663">
              <a:off x="4225593" y="4367499"/>
              <a:ext cx="606756" cy="54107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7" name="Google Shape;431;p33">
            <a:extLst>
              <a:ext uri="{FF2B5EF4-FFF2-40B4-BE49-F238E27FC236}">
                <a16:creationId xmlns:a16="http://schemas.microsoft.com/office/drawing/2014/main" id="{F9A9E226-20A4-7239-8C15-F40264136D63}"/>
              </a:ext>
            </a:extLst>
          </p:cNvPr>
          <p:cNvGrpSpPr/>
          <p:nvPr/>
        </p:nvGrpSpPr>
        <p:grpSpPr>
          <a:xfrm>
            <a:off x="8587409" y="4717040"/>
            <a:ext cx="3887867" cy="2140961"/>
            <a:chOff x="7033782" y="3931245"/>
            <a:chExt cx="2374444" cy="1307553"/>
          </a:xfrm>
        </p:grpSpPr>
        <p:grpSp>
          <p:nvGrpSpPr>
            <p:cNvPr id="218" name="Google Shape;432;p33">
              <a:extLst>
                <a:ext uri="{FF2B5EF4-FFF2-40B4-BE49-F238E27FC236}">
                  <a16:creationId xmlns:a16="http://schemas.microsoft.com/office/drawing/2014/main" id="{657B9FBE-5CFB-E2FF-1015-2627215B2899}"/>
                </a:ext>
              </a:extLst>
            </p:cNvPr>
            <p:cNvGrpSpPr/>
            <p:nvPr/>
          </p:nvGrpSpPr>
          <p:grpSpPr>
            <a:xfrm>
              <a:off x="7033782" y="3969198"/>
              <a:ext cx="2374444" cy="1269600"/>
              <a:chOff x="54707" y="3872473"/>
              <a:chExt cx="2374444" cy="1269600"/>
            </a:xfrm>
          </p:grpSpPr>
          <p:pic>
            <p:nvPicPr>
              <p:cNvPr id="222" name="Google Shape;433;p33">
                <a:extLst>
                  <a:ext uri="{FF2B5EF4-FFF2-40B4-BE49-F238E27FC236}">
                    <a16:creationId xmlns:a16="http://schemas.microsoft.com/office/drawing/2014/main" id="{ED896536-5F56-726B-4888-32C3EF3649A4}"/>
                  </a:ext>
                </a:extLst>
              </p:cNvPr>
              <p:cNvPicPr preferRelativeResize="0"/>
              <p:nvPr/>
            </p:nvPicPr>
            <p:blipFill rotWithShape="1">
              <a:blip r:embed="rId11">
                <a:alphaModFix/>
              </a:blip>
              <a:srcRect t="-3705" b="35594"/>
              <a:stretch/>
            </p:blipFill>
            <p:spPr>
              <a:xfrm>
                <a:off x="575850" y="3872473"/>
                <a:ext cx="1853300" cy="126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3" name="Google Shape;434;p33">
                <a:extLst>
                  <a:ext uri="{FF2B5EF4-FFF2-40B4-BE49-F238E27FC236}">
                    <a16:creationId xmlns:a16="http://schemas.microsoft.com/office/drawing/2014/main" id="{632CA4B4-E682-2A42-6BCC-3ABE37251DA8}"/>
                  </a:ext>
                </a:extLst>
              </p:cNvPr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54707" y="4018163"/>
                <a:ext cx="1166049" cy="9782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9" name="Google Shape;435;p33">
              <a:extLst>
                <a:ext uri="{FF2B5EF4-FFF2-40B4-BE49-F238E27FC236}">
                  <a16:creationId xmlns:a16="http://schemas.microsoft.com/office/drawing/2014/main" id="{75549A29-DB64-2191-94C2-FC6682158FF7}"/>
                </a:ext>
              </a:extLst>
            </p:cNvPr>
            <p:cNvGrpSpPr/>
            <p:nvPr/>
          </p:nvGrpSpPr>
          <p:grpSpPr>
            <a:xfrm rot="548241">
              <a:off x="7158284" y="4035915"/>
              <a:ext cx="1400390" cy="1027993"/>
              <a:chOff x="7097913" y="4115490"/>
              <a:chExt cx="1400405" cy="1028004"/>
            </a:xfrm>
          </p:grpSpPr>
          <p:pic>
            <p:nvPicPr>
              <p:cNvPr id="220" name="Google Shape;436;p33">
                <a:extLst>
                  <a:ext uri="{FF2B5EF4-FFF2-40B4-BE49-F238E27FC236}">
                    <a16:creationId xmlns:a16="http://schemas.microsoft.com/office/drawing/2014/main" id="{6F8B1D67-7898-70F1-43F8-AACCBCF84B01}"/>
                  </a:ext>
                </a:extLst>
              </p:cNvPr>
              <p:cNvPicPr preferRelativeResize="0"/>
              <p:nvPr/>
            </p:nvPicPr>
            <p:blipFill>
              <a:blip r:embed="rId8">
                <a:alphaModFix/>
              </a:blip>
              <a:stretch>
                <a:fillRect/>
              </a:stretch>
            </p:blipFill>
            <p:spPr>
              <a:xfrm rot="-4289340">
                <a:off x="7864947" y="4202072"/>
                <a:ext cx="572048" cy="54107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1" name="Google Shape;437;p33">
                <a:extLst>
                  <a:ext uri="{FF2B5EF4-FFF2-40B4-BE49-F238E27FC236}">
                    <a16:creationId xmlns:a16="http://schemas.microsoft.com/office/drawing/2014/main" id="{2CB489F8-2C6A-969B-6CB0-208682E56763}"/>
                  </a:ext>
                </a:extLst>
              </p:cNvPr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-4289337">
                <a:off x="7147393" y="4499384"/>
                <a:ext cx="606757" cy="54107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24" name="Google Shape;369;p30">
            <a:extLst>
              <a:ext uri="{FF2B5EF4-FFF2-40B4-BE49-F238E27FC236}">
                <a16:creationId xmlns:a16="http://schemas.microsoft.com/office/drawing/2014/main" id="{E1C5418E-EA4C-1121-6245-2F6BD23E558F}"/>
              </a:ext>
            </a:extLst>
          </p:cNvPr>
          <p:cNvGrpSpPr/>
          <p:nvPr/>
        </p:nvGrpSpPr>
        <p:grpSpPr>
          <a:xfrm flipV="1">
            <a:off x="2385391" y="4941698"/>
            <a:ext cx="2513594" cy="2209279"/>
            <a:chOff x="-461880" y="-1299"/>
            <a:chExt cx="2105480" cy="1850574"/>
          </a:xfrm>
        </p:grpSpPr>
        <p:pic>
          <p:nvPicPr>
            <p:cNvPr id="225" name="Google Shape;370;p30">
              <a:extLst>
                <a:ext uri="{FF2B5EF4-FFF2-40B4-BE49-F238E27FC236}">
                  <a16:creationId xmlns:a16="http://schemas.microsoft.com/office/drawing/2014/main" id="{07B36C9A-83D8-58BA-AC9A-3340E8254B73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2383899">
              <a:off x="-461880" y="253524"/>
              <a:ext cx="1902161" cy="15957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6" name="Google Shape;371;p30">
              <a:extLst>
                <a:ext uri="{FF2B5EF4-FFF2-40B4-BE49-F238E27FC236}">
                  <a16:creationId xmlns:a16="http://schemas.microsoft.com/office/drawing/2014/main" id="{167EA105-21AC-9435-7073-E79890A6C036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l="827" r="11191" b="43801"/>
            <a:stretch/>
          </p:blipFill>
          <p:spPr>
            <a:xfrm rot="10800000" flipH="1">
              <a:off x="-21150" y="-1299"/>
              <a:ext cx="1664750" cy="10876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7" name="Google Shape;379;p30">
            <a:extLst>
              <a:ext uri="{FF2B5EF4-FFF2-40B4-BE49-F238E27FC236}">
                <a16:creationId xmlns:a16="http://schemas.microsoft.com/office/drawing/2014/main" id="{3102BE8A-8F9F-55E4-C88F-A18BD977EC1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51278"/>
          <a:stretch/>
        </p:blipFill>
        <p:spPr>
          <a:xfrm rot="10800000" flipV="1">
            <a:off x="4761799" y="5303525"/>
            <a:ext cx="4885784" cy="15440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9228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B5DDC9-A457-D55D-E53B-D0C2609C914B}"/>
              </a:ext>
            </a:extLst>
          </p:cNvPr>
          <p:cNvSpPr/>
          <p:nvPr/>
        </p:nvSpPr>
        <p:spPr>
          <a:xfrm>
            <a:off x="7626485" y="1131570"/>
            <a:ext cx="3907831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550269-E751-80F4-E27C-29E6E3FCE0E2}"/>
              </a:ext>
            </a:extLst>
          </p:cNvPr>
          <p:cNvSpPr txBox="1"/>
          <p:nvPr/>
        </p:nvSpPr>
        <p:spPr>
          <a:xfrm>
            <a:off x="7136090" y="561260"/>
            <a:ext cx="468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بررسی شب یلدا در کتاب های تاریخی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CA9709-65BB-A27D-733A-657A38631BFC}"/>
              </a:ext>
            </a:extLst>
          </p:cNvPr>
          <p:cNvSpPr txBox="1"/>
          <p:nvPr/>
        </p:nvSpPr>
        <p:spPr>
          <a:xfrm>
            <a:off x="3166281" y="5675758"/>
            <a:ext cx="8600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2FF738-A992-1374-5F83-00EA94686F0C}"/>
              </a:ext>
            </a:extLst>
          </p:cNvPr>
          <p:cNvSpPr txBox="1"/>
          <p:nvPr/>
        </p:nvSpPr>
        <p:spPr>
          <a:xfrm>
            <a:off x="721770" y="1108572"/>
            <a:ext cx="10843491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642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EE78A4-834D-0380-04D8-E3B6C4C59F38}"/>
              </a:ext>
            </a:extLst>
          </p:cNvPr>
          <p:cNvSpPr/>
          <p:nvPr/>
        </p:nvSpPr>
        <p:spPr>
          <a:xfrm>
            <a:off x="9772882" y="1410728"/>
            <a:ext cx="214998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A25493-3078-D238-27D2-8D573403E8CF}"/>
              </a:ext>
            </a:extLst>
          </p:cNvPr>
          <p:cNvSpPr txBox="1"/>
          <p:nvPr/>
        </p:nvSpPr>
        <p:spPr>
          <a:xfrm>
            <a:off x="9103775" y="826887"/>
            <a:ext cx="296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شب یلدا در علم نجوم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508C6C-D3F2-C3FE-583B-DA56838B568E}"/>
              </a:ext>
            </a:extLst>
          </p:cNvPr>
          <p:cNvSpPr/>
          <p:nvPr/>
        </p:nvSpPr>
        <p:spPr>
          <a:xfrm>
            <a:off x="3826038" y="1493381"/>
            <a:ext cx="2149986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625EF2-3E4E-F05B-C4FE-E6CA2F79C723}"/>
              </a:ext>
            </a:extLst>
          </p:cNvPr>
          <p:cNvSpPr txBox="1"/>
          <p:nvPr/>
        </p:nvSpPr>
        <p:spPr>
          <a:xfrm>
            <a:off x="2818615" y="967674"/>
            <a:ext cx="320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شب یلدا و علوم مختلف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0B4735-1237-9B9E-36EE-15177E700190}"/>
              </a:ext>
            </a:extLst>
          </p:cNvPr>
          <p:cNvSpPr txBox="1"/>
          <p:nvPr/>
        </p:nvSpPr>
        <p:spPr>
          <a:xfrm>
            <a:off x="6640681" y="1651687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0FA7E6-59C2-CCCA-D6E3-127C25A238CF}"/>
              </a:ext>
            </a:extLst>
          </p:cNvPr>
          <p:cNvSpPr txBox="1"/>
          <p:nvPr/>
        </p:nvSpPr>
        <p:spPr>
          <a:xfrm>
            <a:off x="606847" y="1651687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4062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9FD762-4CF3-148E-1F5E-61B9857EDCA4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13EAEF-358F-ADB5-E5C0-3B6EA3FD7AB4}"/>
              </a:ext>
            </a:extLst>
          </p:cNvPr>
          <p:cNvSpPr txBox="1"/>
          <p:nvPr/>
        </p:nvSpPr>
        <p:spPr>
          <a:xfrm>
            <a:off x="6085786" y="606708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آداب و رسوم شب یلدا در شهر های مختلف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6EE54B-297E-DD1D-77E5-2F19126C0686}"/>
              </a:ext>
            </a:extLst>
          </p:cNvPr>
          <p:cNvSpPr txBox="1"/>
          <p:nvPr/>
        </p:nvSpPr>
        <p:spPr>
          <a:xfrm>
            <a:off x="721770" y="1108572"/>
            <a:ext cx="10843491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4647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AAC2F4-078F-DFCD-5DAB-B591FA8354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61" r="9295"/>
          <a:stretch/>
        </p:blipFill>
        <p:spPr>
          <a:xfrm>
            <a:off x="3449782" y="656919"/>
            <a:ext cx="8646968" cy="60140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B96B81-C7C7-AE31-B9CF-8DED4560E94F}"/>
              </a:ext>
            </a:extLst>
          </p:cNvPr>
          <p:cNvSpPr txBox="1"/>
          <p:nvPr/>
        </p:nvSpPr>
        <p:spPr>
          <a:xfrm>
            <a:off x="5404829" y="1426262"/>
            <a:ext cx="4662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/>
            <a:r>
              <a:rPr lang="fa-IR" dirty="0">
                <a:solidFill>
                  <a:schemeClr val="bg1"/>
                </a:solidFill>
              </a:rPr>
              <a:t>آداب و رسوم شب یلدا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E1C510-B6B9-6FB0-AD45-AB8BDCF7F3F8}"/>
              </a:ext>
            </a:extLst>
          </p:cNvPr>
          <p:cNvSpPr txBox="1"/>
          <p:nvPr/>
        </p:nvSpPr>
        <p:spPr>
          <a:xfrm>
            <a:off x="5365318" y="2198154"/>
            <a:ext cx="474133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1C3DAB-107B-637C-54E4-0E07B2C76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0"/>
            <a:ext cx="5465075" cy="662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50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FFE2D5-AD81-909C-F1F5-CF6F77EC6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52" y="308201"/>
            <a:ext cx="4351078" cy="62568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2A083E-F8B4-2699-6CB5-DE3831E076A1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BBE64B-12AF-F834-D667-F9D15CB94042}"/>
              </a:ext>
            </a:extLst>
          </p:cNvPr>
          <p:cNvSpPr txBox="1"/>
          <p:nvPr/>
        </p:nvSpPr>
        <p:spPr>
          <a:xfrm>
            <a:off x="6911555" y="606708"/>
            <a:ext cx="4861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آداب و رسوم شب یلدا در ایل بختیاری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F45677-AAF6-0846-FFDE-D07E276E904A}"/>
              </a:ext>
            </a:extLst>
          </p:cNvPr>
          <p:cNvSpPr txBox="1"/>
          <p:nvPr/>
        </p:nvSpPr>
        <p:spPr>
          <a:xfrm>
            <a:off x="5753101" y="1521529"/>
            <a:ext cx="60197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5190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3BA6A9-5BF2-376D-1106-46E9BBD3C958}"/>
              </a:ext>
            </a:extLst>
          </p:cNvPr>
          <p:cNvSpPr/>
          <p:nvPr/>
        </p:nvSpPr>
        <p:spPr>
          <a:xfrm>
            <a:off x="7579908" y="99509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7741C7-638B-8DB3-A839-B0D7D942095B}"/>
              </a:ext>
            </a:extLst>
          </p:cNvPr>
          <p:cNvSpPr txBox="1"/>
          <p:nvPr/>
        </p:nvSpPr>
        <p:spPr>
          <a:xfrm>
            <a:off x="7579908" y="470230"/>
            <a:ext cx="4433125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/>
            <a:r>
              <a:rPr lang="fa-IR" dirty="0">
                <a:solidFill>
                  <a:schemeClr val="bg1"/>
                </a:solidFill>
              </a:rPr>
              <a:t>آداب و رسوم شب یلدا در خراسان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D65E9B-1C85-DFDA-9B6F-4737FFF4B9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27" y="237807"/>
            <a:ext cx="3985860" cy="66201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BDF780-2768-6E4C-BEE4-FF72CD4B8252}"/>
              </a:ext>
            </a:extLst>
          </p:cNvPr>
          <p:cNvSpPr txBox="1"/>
          <p:nvPr/>
        </p:nvSpPr>
        <p:spPr>
          <a:xfrm>
            <a:off x="6572249" y="1228397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1743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F2A083E-F8B4-2699-6CB5-DE3831E076A1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BBE64B-12AF-F834-D667-F9D15CB94042}"/>
              </a:ext>
            </a:extLst>
          </p:cNvPr>
          <p:cNvSpPr txBox="1"/>
          <p:nvPr/>
        </p:nvSpPr>
        <p:spPr>
          <a:xfrm>
            <a:off x="7072007" y="606708"/>
            <a:ext cx="4433125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/>
            <a:r>
              <a:rPr lang="fa-IR" dirty="0"/>
              <a:t>آداب و رسوم شب یلدا در گیلان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33FA5B-6353-E0A2-1DDA-DFBA571E8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68" y="411029"/>
            <a:ext cx="3992024" cy="60359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BA9D1B-20E8-7E43-1D7A-B91817BA53DA}"/>
              </a:ext>
            </a:extLst>
          </p:cNvPr>
          <p:cNvSpPr txBox="1"/>
          <p:nvPr/>
        </p:nvSpPr>
        <p:spPr>
          <a:xfrm>
            <a:off x="5753101" y="1521529"/>
            <a:ext cx="60197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7548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3BA6A9-5BF2-376D-1106-46E9BBD3C958}"/>
              </a:ext>
            </a:extLst>
          </p:cNvPr>
          <p:cNvSpPr/>
          <p:nvPr/>
        </p:nvSpPr>
        <p:spPr>
          <a:xfrm>
            <a:off x="7579908" y="99509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7741C7-638B-8DB3-A839-B0D7D942095B}"/>
              </a:ext>
            </a:extLst>
          </p:cNvPr>
          <p:cNvSpPr txBox="1"/>
          <p:nvPr/>
        </p:nvSpPr>
        <p:spPr>
          <a:xfrm>
            <a:off x="7400041" y="470230"/>
            <a:ext cx="4970327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آداب و رسوم شب یلدا در قوچانی ها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7F64EE-97EC-9FD4-6A38-B3368ECB4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82" y="218363"/>
            <a:ext cx="4009040" cy="63583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5ADB75-C055-EFE3-3525-CC01D337F816}"/>
              </a:ext>
            </a:extLst>
          </p:cNvPr>
          <p:cNvSpPr txBox="1"/>
          <p:nvPr/>
        </p:nvSpPr>
        <p:spPr>
          <a:xfrm>
            <a:off x="6572249" y="1228397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3695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E0CD65-5935-6F32-A8E3-D8E9F5499FF9}"/>
              </a:ext>
            </a:extLst>
          </p:cNvPr>
          <p:cNvSpPr/>
          <p:nvPr/>
        </p:nvSpPr>
        <p:spPr>
          <a:xfrm>
            <a:off x="1305540" y="124075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128288-6A81-83D8-ECDB-F48CBF443035}"/>
              </a:ext>
            </a:extLst>
          </p:cNvPr>
          <p:cNvSpPr txBox="1"/>
          <p:nvPr/>
        </p:nvSpPr>
        <p:spPr>
          <a:xfrm>
            <a:off x="1063784" y="718586"/>
            <a:ext cx="4916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آداب و رسوم شب یلدا در ایل قشقایی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C56DE2-D2B4-0984-F25C-F0A7807CC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678" y="40496"/>
            <a:ext cx="4664976" cy="67175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7EF457-0B17-73FA-C1F9-FBF0D2C3273A}"/>
              </a:ext>
            </a:extLst>
          </p:cNvPr>
          <p:cNvSpPr txBox="1"/>
          <p:nvPr/>
        </p:nvSpPr>
        <p:spPr>
          <a:xfrm>
            <a:off x="297882" y="1308023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820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E3BF605-D440-F2F9-D944-6D7314D85B0A}"/>
              </a:ext>
            </a:extLst>
          </p:cNvPr>
          <p:cNvSpPr/>
          <p:nvPr/>
        </p:nvSpPr>
        <p:spPr>
          <a:xfrm>
            <a:off x="7072007" y="1131570"/>
            <a:ext cx="4433125" cy="45719"/>
          </a:xfrm>
          <a:prstGeom prst="rect">
            <a:avLst/>
          </a:prstGeom>
          <a:solidFill>
            <a:srgbClr val="3D326C"/>
          </a:solidFill>
          <a:ln>
            <a:solidFill>
              <a:srgbClr val="3D3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D326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96697-B528-71FD-7B0C-796DA5402FC8}"/>
              </a:ext>
            </a:extLst>
          </p:cNvPr>
          <p:cNvSpPr txBox="1"/>
          <p:nvPr/>
        </p:nvSpPr>
        <p:spPr>
          <a:xfrm>
            <a:off x="6872141" y="606708"/>
            <a:ext cx="471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آداب و رسوم شب یلدا در ایل ترکمن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00C3DB-87CF-1373-E399-2958AB6DA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4" y="322168"/>
            <a:ext cx="4433125" cy="61975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CF51A3-EDED-A284-7736-2E81BCF2E644}"/>
              </a:ext>
            </a:extLst>
          </p:cNvPr>
          <p:cNvSpPr txBox="1"/>
          <p:nvPr/>
        </p:nvSpPr>
        <p:spPr>
          <a:xfrm>
            <a:off x="5753101" y="1521529"/>
            <a:ext cx="60197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5474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212">
            <a:extLst>
              <a:ext uri="{FF2B5EF4-FFF2-40B4-BE49-F238E27FC236}">
                <a16:creationId xmlns:a16="http://schemas.microsoft.com/office/drawing/2014/main" id="{25CAF7DB-48C0-655A-6CB6-007FFCF1CB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3" r="63223"/>
          <a:stretch/>
        </p:blipFill>
        <p:spPr>
          <a:xfrm rot="16200000">
            <a:off x="531167" y="302570"/>
            <a:ext cx="5581655" cy="49765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18B3AB-F37B-7DE7-B402-5E5D81CC7B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3" r="63223"/>
          <a:stretch/>
        </p:blipFill>
        <p:spPr>
          <a:xfrm rot="16200000">
            <a:off x="6550970" y="302570"/>
            <a:ext cx="5581652" cy="497651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73D235F-CA02-C959-CB65-194580E2C670}"/>
              </a:ext>
            </a:extLst>
          </p:cNvPr>
          <p:cNvGrpSpPr/>
          <p:nvPr/>
        </p:nvGrpSpPr>
        <p:grpSpPr>
          <a:xfrm>
            <a:off x="3013160" y="2022874"/>
            <a:ext cx="5918804" cy="6057640"/>
            <a:chOff x="3580318" y="1159556"/>
            <a:chExt cx="5031361" cy="514938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8B77AA3-28D3-C174-DCA0-BB3337B1F6E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414" y="1159556"/>
              <a:ext cx="4065104" cy="3449446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CF6689-C7B0-4629-295B-080CD76FFD6D}"/>
                </a:ext>
              </a:extLst>
            </p:cNvPr>
            <p:cNvGrpSpPr/>
            <p:nvPr/>
          </p:nvGrpSpPr>
          <p:grpSpPr>
            <a:xfrm>
              <a:off x="3580318" y="1426800"/>
              <a:ext cx="5031361" cy="4882136"/>
              <a:chOff x="6985203" y="589483"/>
              <a:chExt cx="5929570" cy="5753705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0AC8E9E-12E7-00E6-2D8C-68948124186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762238">
                <a:off x="6985203" y="589483"/>
                <a:ext cx="3315123" cy="5753704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ECC79CB4-3F1B-78EA-BFA1-EACD56D840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7762" flipH="1">
                <a:off x="9599650" y="589484"/>
                <a:ext cx="3315123" cy="5753704"/>
              </a:xfrm>
              <a:prstGeom prst="rect">
                <a:avLst/>
              </a:prstGeom>
            </p:spPr>
          </p:pic>
        </p:grp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40957EB-FC0D-B61D-16FC-8B646822A193}"/>
              </a:ext>
            </a:extLst>
          </p:cNvPr>
          <p:cNvSpPr txBox="1"/>
          <p:nvPr/>
        </p:nvSpPr>
        <p:spPr>
          <a:xfrm>
            <a:off x="7105650" y="148514"/>
            <a:ext cx="4019549" cy="22390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DC83FF2-CF1B-5078-2CD7-AC64F1A2C482}"/>
              </a:ext>
            </a:extLst>
          </p:cNvPr>
          <p:cNvSpPr txBox="1"/>
          <p:nvPr/>
        </p:nvSpPr>
        <p:spPr>
          <a:xfrm>
            <a:off x="1066801" y="148514"/>
            <a:ext cx="4019549" cy="22390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</a:p>
        </p:txBody>
      </p:sp>
    </p:spTree>
    <p:extLst>
      <p:ext uri="{BB962C8B-B14F-4D97-AF65-F5344CB8AC3E}">
        <p14:creationId xmlns:p14="http://schemas.microsoft.com/office/powerpoint/2010/main" val="310679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C0054E-2823-28EA-CF05-FAC9AEFF1E4E}"/>
              </a:ext>
            </a:extLst>
          </p:cNvPr>
          <p:cNvSpPr/>
          <p:nvPr/>
        </p:nvSpPr>
        <p:spPr>
          <a:xfrm>
            <a:off x="7579908" y="995092"/>
            <a:ext cx="443312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F48971-5CA1-9B3E-36BA-5B41E5FCA533}"/>
              </a:ext>
            </a:extLst>
          </p:cNvPr>
          <p:cNvSpPr txBox="1"/>
          <p:nvPr/>
        </p:nvSpPr>
        <p:spPr>
          <a:xfrm>
            <a:off x="7811070" y="470230"/>
            <a:ext cx="4559298" cy="4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آداب و رسوم شب یلدا در کاشان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E99C44-EED3-875E-44D6-03DCDF285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87" y="348018"/>
            <a:ext cx="4006479" cy="61619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B669FF-5FAF-F6DE-A6D1-D57C198817B2}"/>
              </a:ext>
            </a:extLst>
          </p:cNvPr>
          <p:cNvSpPr txBox="1"/>
          <p:nvPr/>
        </p:nvSpPr>
        <p:spPr>
          <a:xfrm>
            <a:off x="6572250" y="1086530"/>
            <a:ext cx="544078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1146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3F126A-5106-7C4D-CD38-BF6D07E7F6E6}"/>
              </a:ext>
            </a:extLst>
          </p:cNvPr>
          <p:cNvSpPr txBox="1"/>
          <p:nvPr/>
        </p:nvSpPr>
        <p:spPr>
          <a:xfrm>
            <a:off x="4857750" y="3294727"/>
            <a:ext cx="713232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fa-IR" sz="4400" dirty="0">
                <a:solidFill>
                  <a:schemeClr val="bg1"/>
                </a:solidFill>
              </a:rPr>
              <a:t>با تشکر از توجه شما</a:t>
            </a:r>
          </a:p>
          <a:p>
            <a:pPr algn="ctr">
              <a:lnSpc>
                <a:spcPct val="200000"/>
              </a:lnSpc>
            </a:pPr>
            <a:r>
              <a:rPr lang="fa-IR" sz="4400" dirty="0">
                <a:solidFill>
                  <a:schemeClr val="bg1"/>
                </a:solidFill>
              </a:rPr>
              <a:t>یلداتون مبارک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3557D8-ED19-797F-E2FC-98A8880E5F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r="24689"/>
          <a:stretch/>
        </p:blipFill>
        <p:spPr>
          <a:xfrm>
            <a:off x="7263765" y="700203"/>
            <a:ext cx="2320290" cy="272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050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DF23C2A-D099-EEE2-7A9B-0857661F6A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r="9530"/>
          <a:stretch/>
        </p:blipFill>
        <p:spPr>
          <a:xfrm>
            <a:off x="6155923" y="1639865"/>
            <a:ext cx="5674694" cy="17798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F5EA3F-1C29-75AF-9EF9-0C1F6D9C1A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r="9530"/>
          <a:stretch/>
        </p:blipFill>
        <p:spPr>
          <a:xfrm>
            <a:off x="361383" y="1612645"/>
            <a:ext cx="5674694" cy="17798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FFCD1A-9ADC-3230-9A89-3E5F957B67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r="9530"/>
          <a:stretch/>
        </p:blipFill>
        <p:spPr>
          <a:xfrm>
            <a:off x="6155923" y="4229386"/>
            <a:ext cx="5674694" cy="17798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3A09EDF-4848-3A53-A724-691A060C19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r="9530"/>
          <a:stretch/>
        </p:blipFill>
        <p:spPr>
          <a:xfrm>
            <a:off x="306572" y="4241263"/>
            <a:ext cx="5674694" cy="1779844"/>
          </a:xfrm>
          <a:prstGeom prst="rect">
            <a:avLst/>
          </a:prstGeom>
        </p:spPr>
      </p:pic>
      <p:grpSp>
        <p:nvGrpSpPr>
          <p:cNvPr id="18" name="Google Shape;701;p44">
            <a:extLst>
              <a:ext uri="{FF2B5EF4-FFF2-40B4-BE49-F238E27FC236}">
                <a16:creationId xmlns:a16="http://schemas.microsoft.com/office/drawing/2014/main" id="{FD4DC24F-9B80-5801-C2B2-B91238CC2933}"/>
              </a:ext>
            </a:extLst>
          </p:cNvPr>
          <p:cNvGrpSpPr/>
          <p:nvPr/>
        </p:nvGrpSpPr>
        <p:grpSpPr>
          <a:xfrm rot="20879218">
            <a:off x="3849256" y="1012661"/>
            <a:ext cx="4343530" cy="4840600"/>
            <a:chOff x="2939925" y="1017734"/>
            <a:chExt cx="3058710" cy="3408747"/>
          </a:xfrm>
        </p:grpSpPr>
        <p:pic>
          <p:nvPicPr>
            <p:cNvPr id="19" name="Google Shape;702;p44">
              <a:extLst>
                <a:ext uri="{FF2B5EF4-FFF2-40B4-BE49-F238E27FC236}">
                  <a16:creationId xmlns:a16="http://schemas.microsoft.com/office/drawing/2014/main" id="{CF10D338-168B-2F86-B820-DDFC5F704A41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6819289">
              <a:off x="4026508" y="1466025"/>
              <a:ext cx="1166048" cy="978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703;p44">
              <a:extLst>
                <a:ext uri="{FF2B5EF4-FFF2-40B4-BE49-F238E27FC236}">
                  <a16:creationId xmlns:a16="http://schemas.microsoft.com/office/drawing/2014/main" id="{886BF684-078F-7236-F2A5-B543A1BAB0C4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791936">
              <a:off x="4559797" y="1153601"/>
              <a:ext cx="1043428" cy="18663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704;p44">
              <a:extLst>
                <a:ext uri="{FF2B5EF4-FFF2-40B4-BE49-F238E27FC236}">
                  <a16:creationId xmlns:a16="http://schemas.microsoft.com/office/drawing/2014/main" id="{4C27240C-796B-CA56-7A0D-1C3C58EF4602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426983" y="1696650"/>
              <a:ext cx="2290000" cy="23425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705;p44">
              <a:extLst>
                <a:ext uri="{FF2B5EF4-FFF2-40B4-BE49-F238E27FC236}">
                  <a16:creationId xmlns:a16="http://schemas.microsoft.com/office/drawing/2014/main" id="{CD914863-3EF2-6C15-8772-839522E1DC67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939925" y="3019350"/>
              <a:ext cx="1991700" cy="140713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3" name="Google Shape;706;p44">
              <a:extLst>
                <a:ext uri="{FF2B5EF4-FFF2-40B4-BE49-F238E27FC236}">
                  <a16:creationId xmlns:a16="http://schemas.microsoft.com/office/drawing/2014/main" id="{592DFF68-3D81-9F4F-07FF-89390F1416FC}"/>
                </a:ext>
              </a:extLst>
            </p:cNvPr>
            <p:cNvGrpSpPr/>
            <p:nvPr/>
          </p:nvGrpSpPr>
          <p:grpSpPr>
            <a:xfrm>
              <a:off x="3996652" y="3738200"/>
              <a:ext cx="1629585" cy="597359"/>
              <a:chOff x="390140" y="4366200"/>
              <a:chExt cx="2120475" cy="777306"/>
            </a:xfrm>
          </p:grpSpPr>
          <p:pic>
            <p:nvPicPr>
              <p:cNvPr id="24" name="Google Shape;707;p44">
                <a:extLst>
                  <a:ext uri="{FF2B5EF4-FFF2-40B4-BE49-F238E27FC236}">
                    <a16:creationId xmlns:a16="http://schemas.microsoft.com/office/drawing/2014/main" id="{5187511E-49C7-C52D-B1B7-B5E8EDF6C928}"/>
                  </a:ext>
                </a:extLst>
              </p:cNvPr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4592692">
                <a:off x="423020" y="4605392"/>
                <a:ext cx="431008" cy="407669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5" name="Google Shape;708;p44">
                <a:extLst>
                  <a:ext uri="{FF2B5EF4-FFF2-40B4-BE49-F238E27FC236}">
                    <a16:creationId xmlns:a16="http://schemas.microsoft.com/office/drawing/2014/main" id="{533B9DD0-25AA-D357-156E-E5BA9E55DD91}"/>
                  </a:ext>
                </a:extLst>
              </p:cNvPr>
              <p:cNvGrpSpPr/>
              <p:nvPr/>
            </p:nvGrpSpPr>
            <p:grpSpPr>
              <a:xfrm>
                <a:off x="938681" y="4366200"/>
                <a:ext cx="1571934" cy="777306"/>
                <a:chOff x="1216056" y="4366200"/>
                <a:chExt cx="1571934" cy="777306"/>
              </a:xfrm>
            </p:grpSpPr>
            <p:pic>
              <p:nvPicPr>
                <p:cNvPr id="26" name="Google Shape;709;p44">
                  <a:extLst>
                    <a:ext uri="{FF2B5EF4-FFF2-40B4-BE49-F238E27FC236}">
                      <a16:creationId xmlns:a16="http://schemas.microsoft.com/office/drawing/2014/main" id="{0950D691-C6D2-98CB-EA9B-8C77AFF89CD7}"/>
                    </a:ext>
                  </a:extLst>
                </p:cNvPr>
                <p:cNvPicPr preferRelativeResize="0"/>
                <p:nvPr/>
              </p:nvPicPr>
              <p:blipFill>
                <a:blip r:embed="rId8">
                  <a:alphaModFix/>
                </a:blip>
                <a:stretch>
                  <a:fillRect/>
                </a:stretch>
              </p:blipFill>
              <p:spPr>
                <a:xfrm rot="6510703">
                  <a:off x="1806387" y="4474150"/>
                  <a:ext cx="446980" cy="39860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7" name="Google Shape;710;p44">
                  <a:extLst>
                    <a:ext uri="{FF2B5EF4-FFF2-40B4-BE49-F238E27FC236}">
                      <a16:creationId xmlns:a16="http://schemas.microsoft.com/office/drawing/2014/main" id="{D18D82C6-FEE3-27A2-BC54-6DDAC52E8CCE}"/>
                    </a:ext>
                  </a:extLst>
                </p:cNvPr>
                <p:cNvPicPr preferRelativeResize="0"/>
                <p:nvPr/>
              </p:nvPicPr>
              <p:blipFill rotWithShape="1">
                <a:blip r:embed="rId8">
                  <a:alphaModFix/>
                </a:blip>
                <a:srcRect t="2010" b="-2009"/>
                <a:stretch/>
              </p:blipFill>
              <p:spPr>
                <a:xfrm flipH="1">
                  <a:off x="2294887" y="4366200"/>
                  <a:ext cx="493103" cy="4397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8" name="Google Shape;711;p44">
                  <a:extLst>
                    <a:ext uri="{FF2B5EF4-FFF2-40B4-BE49-F238E27FC236}">
                      <a16:creationId xmlns:a16="http://schemas.microsoft.com/office/drawing/2014/main" id="{2F238F0B-DB3E-E0CB-DF42-E284B07FC5E4}"/>
                    </a:ext>
                  </a:extLst>
                </p:cNvPr>
                <p:cNvPicPr preferRelativeResize="0"/>
                <p:nvPr/>
              </p:nvPicPr>
              <p:blipFill>
                <a:blip r:embed="rId8">
                  <a:alphaModFix/>
                </a:blip>
                <a:stretch>
                  <a:fillRect/>
                </a:stretch>
              </p:blipFill>
              <p:spPr>
                <a:xfrm rot="4941129" flipH="1">
                  <a:off x="1219124" y="4703774"/>
                  <a:ext cx="364051" cy="32462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9" name="Google Shape;712;p44">
                  <a:extLst>
                    <a:ext uri="{FF2B5EF4-FFF2-40B4-BE49-F238E27FC236}">
                      <a16:creationId xmlns:a16="http://schemas.microsoft.com/office/drawing/2014/main" id="{AE250DF6-340C-9F18-6F5A-01F83EF271FF}"/>
                    </a:ext>
                  </a:extLst>
                </p:cNvPr>
                <p:cNvPicPr preferRelativeResize="0"/>
                <p:nvPr/>
              </p:nvPicPr>
              <p:blipFill>
                <a:blip r:embed="rId8">
                  <a:alphaModFix/>
                </a:blip>
                <a:stretch>
                  <a:fillRect/>
                </a:stretch>
              </p:blipFill>
              <p:spPr>
                <a:xfrm flipH="1">
                  <a:off x="1586250" y="4775299"/>
                  <a:ext cx="412900" cy="36820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44A58AF-6F4F-F56A-C567-1F6FF73FB632}"/>
              </a:ext>
            </a:extLst>
          </p:cNvPr>
          <p:cNvSpPr txBox="1"/>
          <p:nvPr/>
        </p:nvSpPr>
        <p:spPr>
          <a:xfrm>
            <a:off x="7771781" y="1769569"/>
            <a:ext cx="3347980" cy="12618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FDA8C66-A5EE-462F-639F-484594A847C3}"/>
              </a:ext>
            </a:extLst>
          </p:cNvPr>
          <p:cNvSpPr txBox="1"/>
          <p:nvPr/>
        </p:nvSpPr>
        <p:spPr>
          <a:xfrm>
            <a:off x="7875401" y="4362642"/>
            <a:ext cx="3244360" cy="12618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C0950A8-967A-CFF7-B9F9-FAECC8FFE505}"/>
              </a:ext>
            </a:extLst>
          </p:cNvPr>
          <p:cNvSpPr txBox="1"/>
          <p:nvPr/>
        </p:nvSpPr>
        <p:spPr>
          <a:xfrm>
            <a:off x="1188227" y="1763612"/>
            <a:ext cx="3347980" cy="12618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31D26B-3D82-C9F9-F339-4219A6664A3D}"/>
              </a:ext>
            </a:extLst>
          </p:cNvPr>
          <p:cNvSpPr txBox="1"/>
          <p:nvPr/>
        </p:nvSpPr>
        <p:spPr>
          <a:xfrm>
            <a:off x="944227" y="4324897"/>
            <a:ext cx="3347980" cy="12618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5E541BC-08C1-3FB1-1F17-995E7898CE43}"/>
              </a:ext>
            </a:extLst>
          </p:cNvPr>
          <p:cNvSpPr txBox="1"/>
          <p:nvPr/>
        </p:nvSpPr>
        <p:spPr>
          <a:xfrm>
            <a:off x="0" y="363799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71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9D0A19-1ECC-8066-746C-3A947F52557D}"/>
              </a:ext>
            </a:extLst>
          </p:cNvPr>
          <p:cNvSpPr txBox="1"/>
          <p:nvPr/>
        </p:nvSpPr>
        <p:spPr>
          <a:xfrm>
            <a:off x="4192137" y="1211938"/>
            <a:ext cx="3807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A0A104-B1B3-B07E-A055-53AF1300F2FA}"/>
              </a:ext>
            </a:extLst>
          </p:cNvPr>
          <p:cNvSpPr txBox="1"/>
          <p:nvPr/>
        </p:nvSpPr>
        <p:spPr>
          <a:xfrm>
            <a:off x="914400" y="1925395"/>
            <a:ext cx="9952383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1476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280CEB-CE8C-626F-4BE4-4BAC82D226E3}"/>
              </a:ext>
            </a:extLst>
          </p:cNvPr>
          <p:cNvSpPr/>
          <p:nvPr/>
        </p:nvSpPr>
        <p:spPr>
          <a:xfrm>
            <a:off x="8831871" y="1131570"/>
            <a:ext cx="270244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0998E9-EB81-2A51-70FE-DD319299BFAC}"/>
              </a:ext>
            </a:extLst>
          </p:cNvPr>
          <p:cNvSpPr txBox="1"/>
          <p:nvPr/>
        </p:nvSpPr>
        <p:spPr>
          <a:xfrm>
            <a:off x="7909089" y="575145"/>
            <a:ext cx="3802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B909D-36EF-D3D4-525F-8DABEA5CD0A7}"/>
              </a:ext>
            </a:extLst>
          </p:cNvPr>
          <p:cNvSpPr txBox="1"/>
          <p:nvPr/>
        </p:nvSpPr>
        <p:spPr>
          <a:xfrm>
            <a:off x="721770" y="1040332"/>
            <a:ext cx="1084349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9786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0F2292-5580-9E73-2428-974F84922BA4}"/>
              </a:ext>
            </a:extLst>
          </p:cNvPr>
          <p:cNvSpPr txBox="1"/>
          <p:nvPr/>
        </p:nvSpPr>
        <p:spPr>
          <a:xfrm>
            <a:off x="1362518" y="1078232"/>
            <a:ext cx="3807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B9A924-B8F4-3B5F-3D03-620538465D78}"/>
              </a:ext>
            </a:extLst>
          </p:cNvPr>
          <p:cNvSpPr txBox="1"/>
          <p:nvPr/>
        </p:nvSpPr>
        <p:spPr>
          <a:xfrm>
            <a:off x="742762" y="1816375"/>
            <a:ext cx="4427482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Google Shape;474;p35">
            <a:extLst>
              <a:ext uri="{FF2B5EF4-FFF2-40B4-BE49-F238E27FC236}">
                <a16:creationId xmlns:a16="http://schemas.microsoft.com/office/drawing/2014/main" id="{68CD56C6-A046-7A71-4D8A-B8614DE3014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5033" t="13625" r="30433" b="18549"/>
          <a:stretch/>
        </p:blipFill>
        <p:spPr>
          <a:xfrm>
            <a:off x="9873009" y="5330919"/>
            <a:ext cx="1934050" cy="1240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oogle Shape;541;p39">
            <a:extLst>
              <a:ext uri="{FF2B5EF4-FFF2-40B4-BE49-F238E27FC236}">
                <a16:creationId xmlns:a16="http://schemas.microsoft.com/office/drawing/2014/main" id="{0E95F82C-43B7-B4C4-8164-649647A5BC32}"/>
              </a:ext>
            </a:extLst>
          </p:cNvPr>
          <p:cNvGrpSpPr/>
          <p:nvPr/>
        </p:nvGrpSpPr>
        <p:grpSpPr>
          <a:xfrm>
            <a:off x="4484834" y="-304827"/>
            <a:ext cx="8571927" cy="3524277"/>
            <a:chOff x="-55126" y="-437325"/>
            <a:chExt cx="6360640" cy="2615125"/>
          </a:xfrm>
        </p:grpSpPr>
        <p:pic>
          <p:nvPicPr>
            <p:cNvPr id="8" name="Google Shape;542;p39">
              <a:extLst>
                <a:ext uri="{FF2B5EF4-FFF2-40B4-BE49-F238E27FC236}">
                  <a16:creationId xmlns:a16="http://schemas.microsoft.com/office/drawing/2014/main" id="{DC4F47CA-105C-2695-0336-9B9E1D3D9BC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331" t="-4585" r="-2967" b="46764"/>
            <a:stretch/>
          </p:blipFill>
          <p:spPr>
            <a:xfrm rot="10800000">
              <a:off x="-55126" y="-1"/>
              <a:ext cx="5901551" cy="21778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543;p39">
              <a:extLst>
                <a:ext uri="{FF2B5EF4-FFF2-40B4-BE49-F238E27FC236}">
                  <a16:creationId xmlns:a16="http://schemas.microsoft.com/office/drawing/2014/main" id="{63115051-C5BB-C07D-6D27-DF28CC561C3B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5590651">
              <a:off x="4881943" y="-783582"/>
              <a:ext cx="1002018" cy="17923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" name="Google Shape;544;p39">
            <a:extLst>
              <a:ext uri="{FF2B5EF4-FFF2-40B4-BE49-F238E27FC236}">
                <a16:creationId xmlns:a16="http://schemas.microsoft.com/office/drawing/2014/main" id="{06BAC1D2-C156-7919-B506-6DA0A7C3143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-1180" t="-4578" r="1180" b="23835"/>
          <a:stretch/>
        </p:blipFill>
        <p:spPr>
          <a:xfrm>
            <a:off x="6410920" y="3638550"/>
            <a:ext cx="5599844" cy="2933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654;p42">
            <a:extLst>
              <a:ext uri="{FF2B5EF4-FFF2-40B4-BE49-F238E27FC236}">
                <a16:creationId xmlns:a16="http://schemas.microsoft.com/office/drawing/2014/main" id="{363EF1D6-DD20-DD73-DE50-8FDCF34BC02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9569556">
            <a:off x="8794793" y="1801548"/>
            <a:ext cx="2855441" cy="20173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812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280CEB-CE8C-626F-4BE4-4BAC82D226E3}"/>
              </a:ext>
            </a:extLst>
          </p:cNvPr>
          <p:cNvSpPr/>
          <p:nvPr/>
        </p:nvSpPr>
        <p:spPr>
          <a:xfrm>
            <a:off x="8831871" y="1131570"/>
            <a:ext cx="270244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0998E9-EB81-2A51-70FE-DD319299BFAC}"/>
              </a:ext>
            </a:extLst>
          </p:cNvPr>
          <p:cNvSpPr txBox="1"/>
          <p:nvPr/>
        </p:nvSpPr>
        <p:spPr>
          <a:xfrm>
            <a:off x="7909089" y="575145"/>
            <a:ext cx="3802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ریشه شناسی شب یلدا و چله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B909D-36EF-D3D4-525F-8DABEA5CD0A7}"/>
              </a:ext>
            </a:extLst>
          </p:cNvPr>
          <p:cNvSpPr txBox="1"/>
          <p:nvPr/>
        </p:nvSpPr>
        <p:spPr>
          <a:xfrm>
            <a:off x="721770" y="1040332"/>
            <a:ext cx="1084349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3555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2932612-84EE-C464-C946-22CC5F6DE228}"/>
              </a:ext>
            </a:extLst>
          </p:cNvPr>
          <p:cNvSpPr/>
          <p:nvPr/>
        </p:nvSpPr>
        <p:spPr>
          <a:xfrm>
            <a:off x="9384330" y="1131570"/>
            <a:ext cx="214998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D8D8D7-AC44-2F70-E084-FDD68645B026}"/>
              </a:ext>
            </a:extLst>
          </p:cNvPr>
          <p:cNvSpPr txBox="1"/>
          <p:nvPr/>
        </p:nvSpPr>
        <p:spPr>
          <a:xfrm>
            <a:off x="8776355" y="596980"/>
            <a:ext cx="2879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دلیل برپایی شب یلدا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1B3A3D-02E1-75BB-F2DE-CDBF9BAEAAF2}"/>
              </a:ext>
            </a:extLst>
          </p:cNvPr>
          <p:cNvSpPr txBox="1"/>
          <p:nvPr/>
        </p:nvSpPr>
        <p:spPr>
          <a:xfrm>
            <a:off x="721770" y="1119844"/>
            <a:ext cx="10843491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5422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0BCD11-F24C-6786-8E6D-8538D07C0500}"/>
              </a:ext>
            </a:extLst>
          </p:cNvPr>
          <p:cNvSpPr/>
          <p:nvPr/>
        </p:nvSpPr>
        <p:spPr>
          <a:xfrm>
            <a:off x="9617791" y="732734"/>
            <a:ext cx="2149986" cy="45719"/>
          </a:xfrm>
          <a:prstGeom prst="rect">
            <a:avLst/>
          </a:prstGeom>
          <a:solidFill>
            <a:srgbClr val="FC3647"/>
          </a:solidFill>
          <a:ln>
            <a:solidFill>
              <a:srgbClr val="FC36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5E4F0A-0D65-112C-5CC6-DDA4FA7D2F6E}"/>
              </a:ext>
            </a:extLst>
          </p:cNvPr>
          <p:cNvSpPr txBox="1"/>
          <p:nvPr/>
        </p:nvSpPr>
        <p:spPr>
          <a:xfrm>
            <a:off x="9115720" y="188416"/>
            <a:ext cx="2921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شب یلدا و مسیحیت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087FDF-50C2-A9A7-0027-906D35AFD141}"/>
              </a:ext>
            </a:extLst>
          </p:cNvPr>
          <p:cNvSpPr txBox="1"/>
          <p:nvPr/>
        </p:nvSpPr>
        <p:spPr>
          <a:xfrm rot="20219754">
            <a:off x="1095982" y="2548994"/>
            <a:ext cx="371921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600" b="1" dirty="0">
                <a:solidFill>
                  <a:srgbClr val="FC36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شب یلدا در ایران چطور است؟</a:t>
            </a:r>
            <a:endParaRPr lang="en-US" sz="3600" b="1" dirty="0">
              <a:solidFill>
                <a:srgbClr val="FC36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3B7237-9F8A-EED5-0ED8-444E6D4881EB}"/>
              </a:ext>
            </a:extLst>
          </p:cNvPr>
          <p:cNvSpPr txBox="1"/>
          <p:nvPr/>
        </p:nvSpPr>
        <p:spPr>
          <a:xfrm>
            <a:off x="6431131" y="822498"/>
            <a:ext cx="536917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3D326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3D326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807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1715</Words>
  <Application>Microsoft Office PowerPoint</Application>
  <PresentationFormat>Widescreen</PresentationFormat>
  <Paragraphs>56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Shabnam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42</cp:revision>
  <dcterms:created xsi:type="dcterms:W3CDTF">2022-12-17T20:27:27Z</dcterms:created>
  <dcterms:modified xsi:type="dcterms:W3CDTF">2025-02-08T07:17:07Z</dcterms:modified>
</cp:coreProperties>
</file>