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77" r:id="rId2"/>
    <p:sldId id="262" r:id="rId3"/>
    <p:sldId id="256" r:id="rId4"/>
    <p:sldId id="257" r:id="rId5"/>
    <p:sldId id="275" r:id="rId6"/>
    <p:sldId id="276" r:id="rId7"/>
    <p:sldId id="258" r:id="rId8"/>
    <p:sldId id="259" r:id="rId9"/>
    <p:sldId id="265" r:id="rId10"/>
    <p:sldId id="263" r:id="rId11"/>
    <p:sldId id="260" r:id="rId12"/>
    <p:sldId id="274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61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D326C"/>
    <a:srgbClr val="FC36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40" d="100"/>
          <a:sy n="40" d="100"/>
        </p:scale>
        <p:origin x="1733" y="9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912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7C2B38A-43CE-334A-4B28-81AA3CDEA0E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476C861-F7AC-801D-32E3-BF47E622177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A28355-1677-48B7-AC7E-0E87836CC2AD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DA2744-08F5-09AA-1136-D65B4ED4254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F15581-F73C-D8A6-6AAF-98119F244C2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2E657F-8305-4A0A-AF03-7D485A00E8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5297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C5708D-3A8D-45D4-9A37-8CA004A8A676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D9D461-C577-42BB-A5C3-FB191D6D22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5523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D9D461-C577-42BB-A5C3-FB191D6D225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0187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bg>
      <p:bgPr>
        <a:solidFill>
          <a:srgbClr val="3D32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8">
            <a:extLst>
              <a:ext uri="{FF2B5EF4-FFF2-40B4-BE49-F238E27FC236}">
                <a16:creationId xmlns:a16="http://schemas.microsoft.com/office/drawing/2014/main" id="{4FBB3A21-79C4-F98B-D538-61586398F3C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8128000"/>
              <a:gd name="connsiteX1" fmla="*/ 12192000 w 12192000"/>
              <a:gd name="connsiteY1" fmla="*/ 0 h 8128000"/>
              <a:gd name="connsiteX2" fmla="*/ 12192000 w 12192000"/>
              <a:gd name="connsiteY2" fmla="*/ 8128000 h 8128000"/>
              <a:gd name="connsiteX3" fmla="*/ 0 w 12192000"/>
              <a:gd name="connsiteY3" fmla="*/ 8128000 h 812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8128000">
                <a:moveTo>
                  <a:pt x="0" y="0"/>
                </a:moveTo>
                <a:lnTo>
                  <a:pt x="12192000" y="0"/>
                </a:lnTo>
                <a:lnTo>
                  <a:pt x="12192000" y="8128000"/>
                </a:lnTo>
                <a:lnTo>
                  <a:pt x="0" y="8128000"/>
                </a:lnTo>
                <a:close/>
              </a:path>
            </a:pathLst>
          </a:custGeom>
          <a:gradFill>
            <a:gsLst>
              <a:gs pos="0">
                <a:srgbClr val="2D2360"/>
              </a:gs>
              <a:gs pos="34960">
                <a:srgbClr val="2B225B"/>
              </a:gs>
              <a:gs pos="75680">
                <a:srgbClr val="251F4D"/>
              </a:gs>
              <a:gs pos="100000">
                <a:srgbClr val="201C41"/>
              </a:gs>
            </a:gsLst>
            <a:lin ang="0" scaled="1"/>
          </a:gradFill>
          <a:ln w="1625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B9C4146-2AE3-5F9F-982D-76D58B17238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4347"/>
            <a:ext cx="12192000" cy="709101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FC286BF-AAE5-5AFA-91CB-9E3967D34D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60"/>
          <a:stretch/>
        </p:blipFill>
        <p:spPr>
          <a:xfrm>
            <a:off x="0" y="2460159"/>
            <a:ext cx="12192000" cy="4397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600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55">
            <a:extLst>
              <a:ext uri="{FF2B5EF4-FFF2-40B4-BE49-F238E27FC236}">
                <a16:creationId xmlns:a16="http://schemas.microsoft.com/office/drawing/2014/main" id="{0EB26186-24A1-4DE0-21FB-041DFE68AD5A}"/>
              </a:ext>
            </a:extLst>
          </p:cNvPr>
          <p:cNvSpPr/>
          <p:nvPr userDrawn="1"/>
        </p:nvSpPr>
        <p:spPr>
          <a:xfrm>
            <a:off x="304800" y="257175"/>
            <a:ext cx="11564627" cy="6343650"/>
          </a:xfrm>
          <a:prstGeom prst="rect">
            <a:avLst/>
          </a:prstGeom>
          <a:noFill/>
          <a:ln w="76200">
            <a:solidFill>
              <a:srgbClr val="FC36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D4F56756-98FC-E98F-DDB4-F2B9B684BAD3}"/>
              </a:ext>
            </a:extLst>
          </p:cNvPr>
          <p:cNvSpPr/>
          <p:nvPr userDrawn="1"/>
        </p:nvSpPr>
        <p:spPr>
          <a:xfrm>
            <a:off x="10339861" y="6445134"/>
            <a:ext cx="1183648" cy="339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8" name="Graphic 6">
            <a:extLst>
              <a:ext uri="{FF2B5EF4-FFF2-40B4-BE49-F238E27FC236}">
                <a16:creationId xmlns:a16="http://schemas.microsoft.com/office/drawing/2014/main" id="{9B324CCD-7C5A-4F2D-0132-2A560B8110FB}"/>
              </a:ext>
            </a:extLst>
          </p:cNvPr>
          <p:cNvGrpSpPr/>
          <p:nvPr userDrawn="1"/>
        </p:nvGrpSpPr>
        <p:grpSpPr>
          <a:xfrm>
            <a:off x="9743125" y="3765539"/>
            <a:ext cx="2052979" cy="2883767"/>
            <a:chOff x="10940563" y="5269232"/>
            <a:chExt cx="1130870" cy="1588504"/>
          </a:xfrm>
        </p:grpSpPr>
        <p:grpSp>
          <p:nvGrpSpPr>
            <p:cNvPr id="59" name="Graphic 6">
              <a:extLst>
                <a:ext uri="{FF2B5EF4-FFF2-40B4-BE49-F238E27FC236}">
                  <a16:creationId xmlns:a16="http://schemas.microsoft.com/office/drawing/2014/main" id="{C59BDE08-F510-8070-0F20-C20C97B00653}"/>
                </a:ext>
              </a:extLst>
            </p:cNvPr>
            <p:cNvGrpSpPr/>
            <p:nvPr/>
          </p:nvGrpSpPr>
          <p:grpSpPr>
            <a:xfrm>
              <a:off x="11339237" y="6307267"/>
              <a:ext cx="512036" cy="550468"/>
              <a:chOff x="11339237" y="6307267"/>
              <a:chExt cx="512036" cy="550468"/>
            </a:xfrm>
            <a:solidFill>
              <a:srgbClr val="562C0D"/>
            </a:solidFill>
          </p:grpSpPr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A496D759-3F84-86DE-D2BB-CFCDB91BD7FB}"/>
                  </a:ext>
                </a:extLst>
              </p:cNvPr>
              <p:cNvSpPr/>
              <p:nvPr/>
            </p:nvSpPr>
            <p:spPr>
              <a:xfrm>
                <a:off x="11377150" y="6801355"/>
                <a:ext cx="155149" cy="56381"/>
              </a:xfrm>
              <a:custGeom>
                <a:avLst/>
                <a:gdLst>
                  <a:gd name="connsiteX0" fmla="*/ 135010 w 155149"/>
                  <a:gd name="connsiteY0" fmla="*/ 7983 h 56381"/>
                  <a:gd name="connsiteX1" fmla="*/ 154849 w 155149"/>
                  <a:gd name="connsiteY1" fmla="*/ 55591 h 56381"/>
                  <a:gd name="connsiteX2" fmla="*/ 1711 w 155149"/>
                  <a:gd name="connsiteY2" fmla="*/ 56381 h 56381"/>
                  <a:gd name="connsiteX3" fmla="*/ 135010 w 155149"/>
                  <a:gd name="connsiteY3" fmla="*/ 7983 h 56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5149" h="56381">
                    <a:moveTo>
                      <a:pt x="135010" y="7983"/>
                    </a:moveTo>
                    <a:cubicBezTo>
                      <a:pt x="135010" y="7983"/>
                      <a:pt x="158024" y="19878"/>
                      <a:pt x="154849" y="55591"/>
                    </a:cubicBezTo>
                    <a:lnTo>
                      <a:pt x="1711" y="56381"/>
                    </a:lnTo>
                    <a:cubicBezTo>
                      <a:pt x="1711" y="56395"/>
                      <a:pt x="-25267" y="-25331"/>
                      <a:pt x="135010" y="7983"/>
                    </a:cubicBezTo>
                    <a:close/>
                  </a:path>
                </a:pathLst>
              </a:custGeom>
              <a:solidFill>
                <a:srgbClr val="562C0D"/>
              </a:solidFill>
              <a:ln w="1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8E53C110-A87A-84E0-A84E-14FF787409FE}"/>
                  </a:ext>
                </a:extLst>
              </p:cNvPr>
              <p:cNvSpPr/>
              <p:nvPr/>
            </p:nvSpPr>
            <p:spPr>
              <a:xfrm>
                <a:off x="11696124" y="6800559"/>
                <a:ext cx="155149" cy="56386"/>
              </a:xfrm>
              <a:custGeom>
                <a:avLst/>
                <a:gdLst>
                  <a:gd name="connsiteX0" fmla="*/ 135010 w 155149"/>
                  <a:gd name="connsiteY0" fmla="*/ 7989 h 56386"/>
                  <a:gd name="connsiteX1" fmla="*/ 154849 w 155149"/>
                  <a:gd name="connsiteY1" fmla="*/ 55597 h 56386"/>
                  <a:gd name="connsiteX2" fmla="*/ 1711 w 155149"/>
                  <a:gd name="connsiteY2" fmla="*/ 56387 h 56386"/>
                  <a:gd name="connsiteX3" fmla="*/ 135010 w 155149"/>
                  <a:gd name="connsiteY3" fmla="*/ 7989 h 56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5149" h="56386">
                    <a:moveTo>
                      <a:pt x="135010" y="7989"/>
                    </a:moveTo>
                    <a:cubicBezTo>
                      <a:pt x="135010" y="7989"/>
                      <a:pt x="158024" y="19898"/>
                      <a:pt x="154849" y="55597"/>
                    </a:cubicBezTo>
                    <a:lnTo>
                      <a:pt x="1711" y="56387"/>
                    </a:lnTo>
                    <a:cubicBezTo>
                      <a:pt x="1711" y="56387"/>
                      <a:pt x="-25267" y="-25339"/>
                      <a:pt x="135010" y="7989"/>
                    </a:cubicBezTo>
                    <a:close/>
                  </a:path>
                </a:pathLst>
              </a:custGeom>
              <a:solidFill>
                <a:srgbClr val="562C0D"/>
              </a:solidFill>
              <a:ln w="1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079E0763-7789-9C98-7989-5AD23792167F}"/>
                  </a:ext>
                </a:extLst>
              </p:cNvPr>
              <p:cNvSpPr/>
              <p:nvPr/>
            </p:nvSpPr>
            <p:spPr>
              <a:xfrm>
                <a:off x="11659015" y="6307267"/>
                <a:ext cx="181878" cy="539308"/>
              </a:xfrm>
              <a:custGeom>
                <a:avLst/>
                <a:gdLst>
                  <a:gd name="connsiteX0" fmla="*/ 162692 w 181878"/>
                  <a:gd name="connsiteY0" fmla="*/ 539308 h 539308"/>
                  <a:gd name="connsiteX1" fmla="*/ 181879 w 181878"/>
                  <a:gd name="connsiteY1" fmla="*/ 514035 h 539308"/>
                  <a:gd name="connsiteX2" fmla="*/ 31847 w 181878"/>
                  <a:gd name="connsiteY2" fmla="*/ 193550 h 539308"/>
                  <a:gd name="connsiteX3" fmla="*/ 67102 w 181878"/>
                  <a:gd name="connsiteY3" fmla="*/ 12339 h 539308"/>
                  <a:gd name="connsiteX4" fmla="*/ 37864 w 181878"/>
                  <a:gd name="connsiteY4" fmla="*/ 0 h 539308"/>
                  <a:gd name="connsiteX5" fmla="*/ 113 w 181878"/>
                  <a:gd name="connsiteY5" fmla="*/ 192898 h 539308"/>
                  <a:gd name="connsiteX6" fmla="*/ 30391 w 181878"/>
                  <a:gd name="connsiteY6" fmla="*/ 368925 h 539308"/>
                  <a:gd name="connsiteX7" fmla="*/ 162692 w 181878"/>
                  <a:gd name="connsiteY7" fmla="*/ 539308 h 539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1878" h="539308">
                    <a:moveTo>
                      <a:pt x="162692" y="539308"/>
                    </a:moveTo>
                    <a:lnTo>
                      <a:pt x="181879" y="514035"/>
                    </a:lnTo>
                    <a:cubicBezTo>
                      <a:pt x="79538" y="436329"/>
                      <a:pt x="29060" y="328498"/>
                      <a:pt x="31847" y="193550"/>
                    </a:cubicBezTo>
                    <a:cubicBezTo>
                      <a:pt x="33940" y="92041"/>
                      <a:pt x="66769" y="13115"/>
                      <a:pt x="67102" y="12339"/>
                    </a:cubicBezTo>
                    <a:lnTo>
                      <a:pt x="37864" y="0"/>
                    </a:lnTo>
                    <a:cubicBezTo>
                      <a:pt x="36408" y="3438"/>
                      <a:pt x="2345" y="85372"/>
                      <a:pt x="113" y="192898"/>
                    </a:cubicBezTo>
                    <a:cubicBezTo>
                      <a:pt x="-1204" y="256435"/>
                      <a:pt x="8986" y="315661"/>
                      <a:pt x="30391" y="368925"/>
                    </a:cubicBezTo>
                    <a:cubicBezTo>
                      <a:pt x="57231" y="435706"/>
                      <a:pt x="101733" y="493032"/>
                      <a:pt x="162692" y="539308"/>
                    </a:cubicBezTo>
                    <a:close/>
                  </a:path>
                </a:pathLst>
              </a:custGeom>
              <a:solidFill>
                <a:srgbClr val="562C0D"/>
              </a:solidFill>
              <a:ln w="1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87D74884-1FE0-83E0-DD01-02294D48DB18}"/>
                  </a:ext>
                </a:extLst>
              </p:cNvPr>
              <p:cNvSpPr/>
              <p:nvPr/>
            </p:nvSpPr>
            <p:spPr>
              <a:xfrm>
                <a:off x="11339237" y="6307267"/>
                <a:ext cx="181892" cy="539308"/>
              </a:xfrm>
              <a:custGeom>
                <a:avLst/>
                <a:gdLst>
                  <a:gd name="connsiteX0" fmla="*/ 162706 w 181892"/>
                  <a:gd name="connsiteY0" fmla="*/ 539308 h 539308"/>
                  <a:gd name="connsiteX1" fmla="*/ 181893 w 181892"/>
                  <a:gd name="connsiteY1" fmla="*/ 514035 h 539308"/>
                  <a:gd name="connsiteX2" fmla="*/ 31847 w 181892"/>
                  <a:gd name="connsiteY2" fmla="*/ 193550 h 539308"/>
                  <a:gd name="connsiteX3" fmla="*/ 67102 w 181892"/>
                  <a:gd name="connsiteY3" fmla="*/ 12339 h 539308"/>
                  <a:gd name="connsiteX4" fmla="*/ 37864 w 181892"/>
                  <a:gd name="connsiteY4" fmla="*/ 0 h 539308"/>
                  <a:gd name="connsiteX5" fmla="*/ 113 w 181892"/>
                  <a:gd name="connsiteY5" fmla="*/ 192898 h 539308"/>
                  <a:gd name="connsiteX6" fmla="*/ 30391 w 181892"/>
                  <a:gd name="connsiteY6" fmla="*/ 368925 h 539308"/>
                  <a:gd name="connsiteX7" fmla="*/ 162706 w 181892"/>
                  <a:gd name="connsiteY7" fmla="*/ 539308 h 539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1892" h="539308">
                    <a:moveTo>
                      <a:pt x="162706" y="539308"/>
                    </a:moveTo>
                    <a:lnTo>
                      <a:pt x="181893" y="514035"/>
                    </a:lnTo>
                    <a:cubicBezTo>
                      <a:pt x="79552" y="436329"/>
                      <a:pt x="29060" y="328498"/>
                      <a:pt x="31847" y="193550"/>
                    </a:cubicBezTo>
                    <a:cubicBezTo>
                      <a:pt x="33940" y="92041"/>
                      <a:pt x="66769" y="13115"/>
                      <a:pt x="67102" y="12339"/>
                    </a:cubicBezTo>
                    <a:lnTo>
                      <a:pt x="37864" y="0"/>
                    </a:lnTo>
                    <a:cubicBezTo>
                      <a:pt x="36408" y="3438"/>
                      <a:pt x="2345" y="85372"/>
                      <a:pt x="113" y="192898"/>
                    </a:cubicBezTo>
                    <a:cubicBezTo>
                      <a:pt x="-1204" y="256435"/>
                      <a:pt x="8986" y="315661"/>
                      <a:pt x="30391" y="368925"/>
                    </a:cubicBezTo>
                    <a:cubicBezTo>
                      <a:pt x="57231" y="435706"/>
                      <a:pt x="101747" y="493032"/>
                      <a:pt x="162706" y="539308"/>
                    </a:cubicBezTo>
                    <a:close/>
                  </a:path>
                </a:pathLst>
              </a:custGeom>
              <a:solidFill>
                <a:srgbClr val="562C0D"/>
              </a:solidFill>
              <a:ln w="1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0" name="Graphic 6">
              <a:extLst>
                <a:ext uri="{FF2B5EF4-FFF2-40B4-BE49-F238E27FC236}">
                  <a16:creationId xmlns:a16="http://schemas.microsoft.com/office/drawing/2014/main" id="{9074E1C8-D4CD-3270-BFB0-A4C43727E73E}"/>
                </a:ext>
              </a:extLst>
            </p:cNvPr>
            <p:cNvGrpSpPr/>
            <p:nvPr/>
          </p:nvGrpSpPr>
          <p:grpSpPr>
            <a:xfrm>
              <a:off x="10994550" y="5269232"/>
              <a:ext cx="1076883" cy="1090210"/>
              <a:chOff x="10994550" y="5269232"/>
              <a:chExt cx="1076883" cy="1090210"/>
            </a:xfrm>
          </p:grpSpPr>
          <p:grpSp>
            <p:nvGrpSpPr>
              <p:cNvPr id="67" name="Graphic 6">
                <a:extLst>
                  <a:ext uri="{FF2B5EF4-FFF2-40B4-BE49-F238E27FC236}">
                    <a16:creationId xmlns:a16="http://schemas.microsoft.com/office/drawing/2014/main" id="{3C0B50FC-D95C-D2D5-7448-E7107E6388EC}"/>
                  </a:ext>
                </a:extLst>
              </p:cNvPr>
              <p:cNvGrpSpPr/>
              <p:nvPr/>
            </p:nvGrpSpPr>
            <p:grpSpPr>
              <a:xfrm>
                <a:off x="10994550" y="5269232"/>
                <a:ext cx="1076883" cy="1090210"/>
                <a:chOff x="10994550" y="5269232"/>
                <a:chExt cx="1076883" cy="1090210"/>
              </a:xfrm>
            </p:grpSpPr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383C785F-6EE2-B365-D22D-828CBD34A6A0}"/>
                    </a:ext>
                  </a:extLst>
                </p:cNvPr>
                <p:cNvSpPr/>
                <p:nvPr/>
              </p:nvSpPr>
              <p:spPr>
                <a:xfrm>
                  <a:off x="10994550" y="5269232"/>
                  <a:ext cx="1076883" cy="1090210"/>
                </a:xfrm>
                <a:custGeom>
                  <a:avLst/>
                  <a:gdLst>
                    <a:gd name="connsiteX0" fmla="*/ 1066914 w 1076883"/>
                    <a:gd name="connsiteY0" fmla="*/ 893757 h 1090210"/>
                    <a:gd name="connsiteX1" fmla="*/ 1042181 w 1076883"/>
                    <a:gd name="connsiteY1" fmla="*/ 930926 h 1090210"/>
                    <a:gd name="connsiteX2" fmla="*/ 1027223 w 1076883"/>
                    <a:gd name="connsiteY2" fmla="*/ 943209 h 1090210"/>
                    <a:gd name="connsiteX3" fmla="*/ 1025060 w 1076883"/>
                    <a:gd name="connsiteY3" fmla="*/ 944637 h 1090210"/>
                    <a:gd name="connsiteX4" fmla="*/ 953385 w 1076883"/>
                    <a:gd name="connsiteY4" fmla="*/ 986006 h 1090210"/>
                    <a:gd name="connsiteX5" fmla="*/ 905874 w 1076883"/>
                    <a:gd name="connsiteY5" fmla="*/ 1009103 h 1090210"/>
                    <a:gd name="connsiteX6" fmla="*/ 760972 w 1076883"/>
                    <a:gd name="connsiteY6" fmla="*/ 1060620 h 1090210"/>
                    <a:gd name="connsiteX7" fmla="*/ 721682 w 1076883"/>
                    <a:gd name="connsiteY7" fmla="*/ 1070033 h 1090210"/>
                    <a:gd name="connsiteX8" fmla="*/ 637114 w 1076883"/>
                    <a:gd name="connsiteY8" fmla="*/ 1084105 h 1090210"/>
                    <a:gd name="connsiteX9" fmla="*/ 629184 w 1076883"/>
                    <a:gd name="connsiteY9" fmla="*/ 1084992 h 1090210"/>
                    <a:gd name="connsiteX10" fmla="*/ 619258 w 1076883"/>
                    <a:gd name="connsiteY10" fmla="*/ 1085990 h 1090210"/>
                    <a:gd name="connsiteX11" fmla="*/ 467451 w 1076883"/>
                    <a:gd name="connsiteY11" fmla="*/ 1087779 h 1090210"/>
                    <a:gd name="connsiteX12" fmla="*/ 433638 w 1076883"/>
                    <a:gd name="connsiteY12" fmla="*/ 1084632 h 1090210"/>
                    <a:gd name="connsiteX13" fmla="*/ 279780 w 1076883"/>
                    <a:gd name="connsiteY13" fmla="*/ 1053577 h 1090210"/>
                    <a:gd name="connsiteX14" fmla="*/ 279433 w 1076883"/>
                    <a:gd name="connsiteY14" fmla="*/ 1053466 h 1090210"/>
                    <a:gd name="connsiteX15" fmla="*/ 188723 w 1076883"/>
                    <a:gd name="connsiteY15" fmla="*/ 1021483 h 1090210"/>
                    <a:gd name="connsiteX16" fmla="*/ 173959 w 1076883"/>
                    <a:gd name="connsiteY16" fmla="*/ 1015230 h 1090210"/>
                    <a:gd name="connsiteX17" fmla="*/ 156213 w 1076883"/>
                    <a:gd name="connsiteY17" fmla="*/ 1007328 h 1090210"/>
                    <a:gd name="connsiteX18" fmla="*/ 100482 w 1076883"/>
                    <a:gd name="connsiteY18" fmla="*/ 979573 h 1090210"/>
                    <a:gd name="connsiteX19" fmla="*/ 52999 w 1076883"/>
                    <a:gd name="connsiteY19" fmla="*/ 952165 h 1090210"/>
                    <a:gd name="connsiteX20" fmla="*/ 37125 w 1076883"/>
                    <a:gd name="connsiteY20" fmla="*/ 940048 h 1090210"/>
                    <a:gd name="connsiteX21" fmla="*/ 8275 w 1076883"/>
                    <a:gd name="connsiteY21" fmla="*/ 804642 h 1090210"/>
                    <a:gd name="connsiteX22" fmla="*/ 8275 w 1076883"/>
                    <a:gd name="connsiteY22" fmla="*/ 804628 h 1090210"/>
                    <a:gd name="connsiteX23" fmla="*/ 10202 w 1076883"/>
                    <a:gd name="connsiteY23" fmla="*/ 799804 h 1090210"/>
                    <a:gd name="connsiteX24" fmla="*/ 10715 w 1076883"/>
                    <a:gd name="connsiteY24" fmla="*/ 798611 h 1090210"/>
                    <a:gd name="connsiteX25" fmla="*/ 15345 w 1076883"/>
                    <a:gd name="connsiteY25" fmla="*/ 789226 h 1090210"/>
                    <a:gd name="connsiteX26" fmla="*/ 15983 w 1076883"/>
                    <a:gd name="connsiteY26" fmla="*/ 788075 h 1090210"/>
                    <a:gd name="connsiteX27" fmla="*/ 17300 w 1076883"/>
                    <a:gd name="connsiteY27" fmla="*/ 785788 h 1090210"/>
                    <a:gd name="connsiteX28" fmla="*/ 29444 w 1076883"/>
                    <a:gd name="connsiteY28" fmla="*/ 765200 h 1090210"/>
                    <a:gd name="connsiteX29" fmla="*/ 29444 w 1076883"/>
                    <a:gd name="connsiteY29" fmla="*/ 765200 h 1090210"/>
                    <a:gd name="connsiteX30" fmla="*/ 59528 w 1076883"/>
                    <a:gd name="connsiteY30" fmla="*/ 714196 h 1090210"/>
                    <a:gd name="connsiteX31" fmla="*/ 152262 w 1076883"/>
                    <a:gd name="connsiteY31" fmla="*/ 557052 h 1090210"/>
                    <a:gd name="connsiteX32" fmla="*/ 190068 w 1076883"/>
                    <a:gd name="connsiteY32" fmla="*/ 492974 h 1090210"/>
                    <a:gd name="connsiteX33" fmla="*/ 323284 w 1076883"/>
                    <a:gd name="connsiteY33" fmla="*/ 267205 h 1090210"/>
                    <a:gd name="connsiteX34" fmla="*/ 323284 w 1076883"/>
                    <a:gd name="connsiteY34" fmla="*/ 267205 h 1090210"/>
                    <a:gd name="connsiteX35" fmla="*/ 451148 w 1076883"/>
                    <a:gd name="connsiteY35" fmla="*/ 50531 h 1090210"/>
                    <a:gd name="connsiteX36" fmla="*/ 506367 w 1076883"/>
                    <a:gd name="connsiteY36" fmla="*/ 4462 h 1090210"/>
                    <a:gd name="connsiteX37" fmla="*/ 551604 w 1076883"/>
                    <a:gd name="connsiteY37" fmla="*/ 1731 h 1090210"/>
                    <a:gd name="connsiteX38" fmla="*/ 553045 w 1076883"/>
                    <a:gd name="connsiteY38" fmla="*/ 2036 h 1090210"/>
                    <a:gd name="connsiteX39" fmla="*/ 553059 w 1076883"/>
                    <a:gd name="connsiteY39" fmla="*/ 2036 h 1090210"/>
                    <a:gd name="connsiteX40" fmla="*/ 555915 w 1076883"/>
                    <a:gd name="connsiteY40" fmla="*/ 2715 h 1090210"/>
                    <a:gd name="connsiteX41" fmla="*/ 555929 w 1076883"/>
                    <a:gd name="connsiteY41" fmla="*/ 2715 h 1090210"/>
                    <a:gd name="connsiteX42" fmla="*/ 561613 w 1076883"/>
                    <a:gd name="connsiteY42" fmla="*/ 4351 h 1090210"/>
                    <a:gd name="connsiteX43" fmla="*/ 561627 w 1076883"/>
                    <a:gd name="connsiteY43" fmla="*/ 4351 h 1090210"/>
                    <a:gd name="connsiteX44" fmla="*/ 616416 w 1076883"/>
                    <a:gd name="connsiteY44" fmla="*/ 49297 h 1090210"/>
                    <a:gd name="connsiteX45" fmla="*/ 928763 w 1076883"/>
                    <a:gd name="connsiteY45" fmla="*/ 563595 h 1090210"/>
                    <a:gd name="connsiteX46" fmla="*/ 969328 w 1076883"/>
                    <a:gd name="connsiteY46" fmla="*/ 630390 h 1090210"/>
                    <a:gd name="connsiteX47" fmla="*/ 1032879 w 1076883"/>
                    <a:gd name="connsiteY47" fmla="*/ 735019 h 1090210"/>
                    <a:gd name="connsiteX48" fmla="*/ 1058818 w 1076883"/>
                    <a:gd name="connsiteY48" fmla="*/ 777733 h 1090210"/>
                    <a:gd name="connsiteX49" fmla="*/ 1060495 w 1076883"/>
                    <a:gd name="connsiteY49" fmla="*/ 780603 h 1090210"/>
                    <a:gd name="connsiteX50" fmla="*/ 1072141 w 1076883"/>
                    <a:gd name="connsiteY50" fmla="*/ 808579 h 1090210"/>
                    <a:gd name="connsiteX51" fmla="*/ 1073804 w 1076883"/>
                    <a:gd name="connsiteY51" fmla="*/ 815206 h 1090210"/>
                    <a:gd name="connsiteX52" fmla="*/ 1075108 w 1076883"/>
                    <a:gd name="connsiteY52" fmla="*/ 821888 h 1090210"/>
                    <a:gd name="connsiteX53" fmla="*/ 1066914 w 1076883"/>
                    <a:gd name="connsiteY53" fmla="*/ 893757 h 10902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</a:cxnLst>
                  <a:rect l="l" t="t" r="r" b="b"/>
                  <a:pathLst>
                    <a:path w="1076883" h="1090210">
                      <a:moveTo>
                        <a:pt x="1066914" y="893757"/>
                      </a:moveTo>
                      <a:cubicBezTo>
                        <a:pt x="1061092" y="907704"/>
                        <a:pt x="1052773" y="920417"/>
                        <a:pt x="1042181" y="930926"/>
                      </a:cubicBezTo>
                      <a:cubicBezTo>
                        <a:pt x="1037607" y="935445"/>
                        <a:pt x="1032629" y="939577"/>
                        <a:pt x="1027223" y="943209"/>
                      </a:cubicBezTo>
                      <a:cubicBezTo>
                        <a:pt x="1026516" y="943694"/>
                        <a:pt x="1025795" y="944179"/>
                        <a:pt x="1025060" y="944637"/>
                      </a:cubicBezTo>
                      <a:cubicBezTo>
                        <a:pt x="1001547" y="959568"/>
                        <a:pt x="977633" y="973376"/>
                        <a:pt x="953385" y="986006"/>
                      </a:cubicBezTo>
                      <a:cubicBezTo>
                        <a:pt x="937691" y="994199"/>
                        <a:pt x="921873" y="1001880"/>
                        <a:pt x="905874" y="1009103"/>
                      </a:cubicBezTo>
                      <a:cubicBezTo>
                        <a:pt x="858558" y="1030536"/>
                        <a:pt x="810105" y="1047685"/>
                        <a:pt x="760972" y="1060620"/>
                      </a:cubicBezTo>
                      <a:cubicBezTo>
                        <a:pt x="747926" y="1064058"/>
                        <a:pt x="734839" y="1067191"/>
                        <a:pt x="721682" y="1070033"/>
                      </a:cubicBezTo>
                      <a:cubicBezTo>
                        <a:pt x="693650" y="1076092"/>
                        <a:pt x="665438" y="1080778"/>
                        <a:pt x="637114" y="1084105"/>
                      </a:cubicBezTo>
                      <a:cubicBezTo>
                        <a:pt x="634494" y="1084437"/>
                        <a:pt x="631832" y="1084729"/>
                        <a:pt x="629184" y="1084992"/>
                      </a:cubicBezTo>
                      <a:cubicBezTo>
                        <a:pt x="625885" y="1085339"/>
                        <a:pt x="622558" y="1085699"/>
                        <a:pt x="619258" y="1085990"/>
                      </a:cubicBezTo>
                      <a:cubicBezTo>
                        <a:pt x="568781" y="1090939"/>
                        <a:pt x="517998" y="1091536"/>
                        <a:pt x="467451" y="1087779"/>
                      </a:cubicBezTo>
                      <a:cubicBezTo>
                        <a:pt x="456166" y="1086933"/>
                        <a:pt x="444895" y="1085907"/>
                        <a:pt x="433638" y="1084632"/>
                      </a:cubicBezTo>
                      <a:cubicBezTo>
                        <a:pt x="381858" y="1078837"/>
                        <a:pt x="330423" y="1068508"/>
                        <a:pt x="279780" y="1053577"/>
                      </a:cubicBezTo>
                      <a:cubicBezTo>
                        <a:pt x="279669" y="1053549"/>
                        <a:pt x="279544" y="1053494"/>
                        <a:pt x="279433" y="1053466"/>
                      </a:cubicBezTo>
                      <a:cubicBezTo>
                        <a:pt x="248864" y="1044483"/>
                        <a:pt x="218586" y="1033794"/>
                        <a:pt x="188723" y="1021483"/>
                      </a:cubicBezTo>
                      <a:cubicBezTo>
                        <a:pt x="183774" y="1019459"/>
                        <a:pt x="178880" y="1017379"/>
                        <a:pt x="173959" y="1015230"/>
                      </a:cubicBezTo>
                      <a:cubicBezTo>
                        <a:pt x="168039" y="1012666"/>
                        <a:pt x="162105" y="1010031"/>
                        <a:pt x="156213" y="1007328"/>
                      </a:cubicBezTo>
                      <a:cubicBezTo>
                        <a:pt x="137470" y="998760"/>
                        <a:pt x="118879" y="989499"/>
                        <a:pt x="100482" y="979573"/>
                      </a:cubicBezTo>
                      <a:cubicBezTo>
                        <a:pt x="84497" y="970950"/>
                        <a:pt x="68665" y="961800"/>
                        <a:pt x="52999" y="952165"/>
                      </a:cubicBezTo>
                      <a:cubicBezTo>
                        <a:pt x="47259" y="948657"/>
                        <a:pt x="41963" y="944595"/>
                        <a:pt x="37125" y="940048"/>
                      </a:cubicBezTo>
                      <a:cubicBezTo>
                        <a:pt x="2258" y="907663"/>
                        <a:pt x="-9651" y="851972"/>
                        <a:pt x="8275" y="804642"/>
                      </a:cubicBezTo>
                      <a:cubicBezTo>
                        <a:pt x="8275" y="804642"/>
                        <a:pt x="8275" y="804642"/>
                        <a:pt x="8275" y="804628"/>
                      </a:cubicBezTo>
                      <a:cubicBezTo>
                        <a:pt x="8885" y="803006"/>
                        <a:pt x="9522" y="801398"/>
                        <a:pt x="10202" y="799804"/>
                      </a:cubicBezTo>
                      <a:cubicBezTo>
                        <a:pt x="10368" y="799402"/>
                        <a:pt x="10548" y="799013"/>
                        <a:pt x="10715" y="798611"/>
                      </a:cubicBezTo>
                      <a:cubicBezTo>
                        <a:pt x="12115" y="795437"/>
                        <a:pt x="13654" y="792303"/>
                        <a:pt x="15345" y="789226"/>
                      </a:cubicBezTo>
                      <a:cubicBezTo>
                        <a:pt x="15553" y="788838"/>
                        <a:pt x="15761" y="788463"/>
                        <a:pt x="15983" y="788075"/>
                      </a:cubicBezTo>
                      <a:cubicBezTo>
                        <a:pt x="16413" y="787313"/>
                        <a:pt x="16856" y="786550"/>
                        <a:pt x="17300" y="785788"/>
                      </a:cubicBezTo>
                      <a:lnTo>
                        <a:pt x="29444" y="765200"/>
                      </a:lnTo>
                      <a:lnTo>
                        <a:pt x="29444" y="765200"/>
                      </a:lnTo>
                      <a:lnTo>
                        <a:pt x="59528" y="714196"/>
                      </a:lnTo>
                      <a:lnTo>
                        <a:pt x="152262" y="557052"/>
                      </a:lnTo>
                      <a:lnTo>
                        <a:pt x="190068" y="492974"/>
                      </a:lnTo>
                      <a:lnTo>
                        <a:pt x="323284" y="267205"/>
                      </a:lnTo>
                      <a:lnTo>
                        <a:pt x="323284" y="267205"/>
                      </a:lnTo>
                      <a:lnTo>
                        <a:pt x="451148" y="50531"/>
                      </a:lnTo>
                      <a:cubicBezTo>
                        <a:pt x="465136" y="26879"/>
                        <a:pt x="484892" y="11505"/>
                        <a:pt x="506367" y="4462"/>
                      </a:cubicBezTo>
                      <a:cubicBezTo>
                        <a:pt x="521076" y="-363"/>
                        <a:pt x="536589" y="-1278"/>
                        <a:pt x="551604" y="1731"/>
                      </a:cubicBezTo>
                      <a:cubicBezTo>
                        <a:pt x="552089" y="1828"/>
                        <a:pt x="552560" y="1925"/>
                        <a:pt x="553045" y="2036"/>
                      </a:cubicBezTo>
                      <a:cubicBezTo>
                        <a:pt x="553045" y="2036"/>
                        <a:pt x="553045" y="2036"/>
                        <a:pt x="553059" y="2036"/>
                      </a:cubicBezTo>
                      <a:cubicBezTo>
                        <a:pt x="554016" y="2244"/>
                        <a:pt x="554972" y="2466"/>
                        <a:pt x="555915" y="2715"/>
                      </a:cubicBezTo>
                      <a:cubicBezTo>
                        <a:pt x="555915" y="2715"/>
                        <a:pt x="555915" y="2715"/>
                        <a:pt x="555929" y="2715"/>
                      </a:cubicBezTo>
                      <a:cubicBezTo>
                        <a:pt x="557828" y="3200"/>
                        <a:pt x="559728" y="3741"/>
                        <a:pt x="561613" y="4351"/>
                      </a:cubicBezTo>
                      <a:cubicBezTo>
                        <a:pt x="561613" y="4351"/>
                        <a:pt x="561613" y="4351"/>
                        <a:pt x="561627" y="4351"/>
                      </a:cubicBezTo>
                      <a:cubicBezTo>
                        <a:pt x="582824" y="11214"/>
                        <a:pt x="602372" y="26186"/>
                        <a:pt x="616416" y="49297"/>
                      </a:cubicBezTo>
                      <a:lnTo>
                        <a:pt x="928763" y="563595"/>
                      </a:lnTo>
                      <a:lnTo>
                        <a:pt x="969328" y="630390"/>
                      </a:lnTo>
                      <a:lnTo>
                        <a:pt x="1032879" y="735019"/>
                      </a:lnTo>
                      <a:lnTo>
                        <a:pt x="1058818" y="777733"/>
                      </a:lnTo>
                      <a:cubicBezTo>
                        <a:pt x="1059386" y="778675"/>
                        <a:pt x="1059955" y="779632"/>
                        <a:pt x="1060495" y="780603"/>
                      </a:cubicBezTo>
                      <a:cubicBezTo>
                        <a:pt x="1065583" y="789517"/>
                        <a:pt x="1069451" y="798916"/>
                        <a:pt x="1072141" y="808579"/>
                      </a:cubicBezTo>
                      <a:cubicBezTo>
                        <a:pt x="1072751" y="810770"/>
                        <a:pt x="1073305" y="812988"/>
                        <a:pt x="1073804" y="815206"/>
                      </a:cubicBezTo>
                      <a:cubicBezTo>
                        <a:pt x="1074303" y="817424"/>
                        <a:pt x="1074733" y="819656"/>
                        <a:pt x="1075108" y="821888"/>
                      </a:cubicBezTo>
                      <a:cubicBezTo>
                        <a:pt x="1079170" y="846316"/>
                        <a:pt x="1076189" y="871589"/>
                        <a:pt x="1066914" y="893757"/>
                      </a:cubicBezTo>
                      <a:close/>
                    </a:path>
                  </a:pathLst>
                </a:custGeom>
                <a:solidFill>
                  <a:srgbClr val="95B00A"/>
                </a:solidFill>
                <a:ln w="1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" name="Freeform: Shape 73">
                  <a:extLst>
                    <a:ext uri="{FF2B5EF4-FFF2-40B4-BE49-F238E27FC236}">
                      <a16:creationId xmlns:a16="http://schemas.microsoft.com/office/drawing/2014/main" id="{748224A6-D865-E17C-A673-AD365E637CD0}"/>
                    </a:ext>
                  </a:extLst>
                </p:cNvPr>
                <p:cNvSpPr/>
                <p:nvPr/>
              </p:nvSpPr>
              <p:spPr>
                <a:xfrm>
                  <a:off x="11031504" y="5950264"/>
                  <a:ext cx="1005242" cy="404944"/>
                </a:xfrm>
                <a:custGeom>
                  <a:avLst/>
                  <a:gdLst>
                    <a:gd name="connsiteX0" fmla="*/ 1005242 w 1005242"/>
                    <a:gd name="connsiteY0" fmla="*/ 249893 h 404944"/>
                    <a:gd name="connsiteX1" fmla="*/ 990283 w 1005242"/>
                    <a:gd name="connsiteY1" fmla="*/ 262176 h 404944"/>
                    <a:gd name="connsiteX2" fmla="*/ 988121 w 1005242"/>
                    <a:gd name="connsiteY2" fmla="*/ 263604 h 404944"/>
                    <a:gd name="connsiteX3" fmla="*/ 916446 w 1005242"/>
                    <a:gd name="connsiteY3" fmla="*/ 304973 h 404944"/>
                    <a:gd name="connsiteX4" fmla="*/ 868935 w 1005242"/>
                    <a:gd name="connsiteY4" fmla="*/ 328070 h 404944"/>
                    <a:gd name="connsiteX5" fmla="*/ 856735 w 1005242"/>
                    <a:gd name="connsiteY5" fmla="*/ 316758 h 404944"/>
                    <a:gd name="connsiteX6" fmla="*/ 833292 w 1005242"/>
                    <a:gd name="connsiteY6" fmla="*/ 294603 h 404944"/>
                    <a:gd name="connsiteX7" fmla="*/ 787223 w 1005242"/>
                    <a:gd name="connsiteY7" fmla="*/ 251113 h 404944"/>
                    <a:gd name="connsiteX8" fmla="*/ 784880 w 1005242"/>
                    <a:gd name="connsiteY8" fmla="*/ 248909 h 404944"/>
                    <a:gd name="connsiteX9" fmla="*/ 768881 w 1005242"/>
                    <a:gd name="connsiteY9" fmla="*/ 231053 h 404944"/>
                    <a:gd name="connsiteX10" fmla="*/ 759967 w 1005242"/>
                    <a:gd name="connsiteY10" fmla="*/ 207665 h 404944"/>
                    <a:gd name="connsiteX11" fmla="*/ 752883 w 1005242"/>
                    <a:gd name="connsiteY11" fmla="*/ 177650 h 404944"/>
                    <a:gd name="connsiteX12" fmla="*/ 731408 w 1005242"/>
                    <a:gd name="connsiteY12" fmla="*/ 151004 h 404944"/>
                    <a:gd name="connsiteX13" fmla="*/ 711625 w 1005242"/>
                    <a:gd name="connsiteY13" fmla="*/ 149299 h 404944"/>
                    <a:gd name="connsiteX14" fmla="*/ 701449 w 1005242"/>
                    <a:gd name="connsiteY14" fmla="*/ 156896 h 404944"/>
                    <a:gd name="connsiteX15" fmla="*/ 693089 w 1005242"/>
                    <a:gd name="connsiteY15" fmla="*/ 183154 h 404944"/>
                    <a:gd name="connsiteX16" fmla="*/ 693713 w 1005242"/>
                    <a:gd name="connsiteY16" fmla="*/ 221944 h 404944"/>
                    <a:gd name="connsiteX17" fmla="*/ 693366 w 1005242"/>
                    <a:gd name="connsiteY17" fmla="*/ 224079 h 404944"/>
                    <a:gd name="connsiteX18" fmla="*/ 671697 w 1005242"/>
                    <a:gd name="connsiteY18" fmla="*/ 276664 h 404944"/>
                    <a:gd name="connsiteX19" fmla="*/ 672266 w 1005242"/>
                    <a:gd name="connsiteY19" fmla="*/ 299345 h 404944"/>
                    <a:gd name="connsiteX20" fmla="*/ 685686 w 1005242"/>
                    <a:gd name="connsiteY20" fmla="*/ 317104 h 404944"/>
                    <a:gd name="connsiteX21" fmla="*/ 692424 w 1005242"/>
                    <a:gd name="connsiteY21" fmla="*/ 323551 h 404944"/>
                    <a:gd name="connsiteX22" fmla="*/ 722480 w 1005242"/>
                    <a:gd name="connsiteY22" fmla="*/ 370923 h 404944"/>
                    <a:gd name="connsiteX23" fmla="*/ 724019 w 1005242"/>
                    <a:gd name="connsiteY23" fmla="*/ 379574 h 404944"/>
                    <a:gd name="connsiteX24" fmla="*/ 684729 w 1005242"/>
                    <a:gd name="connsiteY24" fmla="*/ 388987 h 404944"/>
                    <a:gd name="connsiteX25" fmla="*/ 600161 w 1005242"/>
                    <a:gd name="connsiteY25" fmla="*/ 403059 h 404944"/>
                    <a:gd name="connsiteX26" fmla="*/ 592231 w 1005242"/>
                    <a:gd name="connsiteY26" fmla="*/ 403946 h 404944"/>
                    <a:gd name="connsiteX27" fmla="*/ 582305 w 1005242"/>
                    <a:gd name="connsiteY27" fmla="*/ 404944 h 404944"/>
                    <a:gd name="connsiteX28" fmla="*/ 579796 w 1005242"/>
                    <a:gd name="connsiteY28" fmla="*/ 400397 h 404944"/>
                    <a:gd name="connsiteX29" fmla="*/ 571977 w 1005242"/>
                    <a:gd name="connsiteY29" fmla="*/ 376122 h 404944"/>
                    <a:gd name="connsiteX30" fmla="*/ 545164 w 1005242"/>
                    <a:gd name="connsiteY30" fmla="*/ 333810 h 404944"/>
                    <a:gd name="connsiteX31" fmla="*/ 544429 w 1005242"/>
                    <a:gd name="connsiteY31" fmla="*/ 321554 h 404944"/>
                    <a:gd name="connsiteX32" fmla="*/ 551736 w 1005242"/>
                    <a:gd name="connsiteY32" fmla="*/ 288115 h 404944"/>
                    <a:gd name="connsiteX33" fmla="*/ 551555 w 1005242"/>
                    <a:gd name="connsiteY33" fmla="*/ 273046 h 404944"/>
                    <a:gd name="connsiteX34" fmla="*/ 543930 w 1005242"/>
                    <a:gd name="connsiteY34" fmla="*/ 253969 h 404944"/>
                    <a:gd name="connsiteX35" fmla="*/ 539092 w 1005242"/>
                    <a:gd name="connsiteY35" fmla="*/ 237097 h 404944"/>
                    <a:gd name="connsiteX36" fmla="*/ 537026 w 1005242"/>
                    <a:gd name="connsiteY36" fmla="*/ 191902 h 404944"/>
                    <a:gd name="connsiteX37" fmla="*/ 536402 w 1005242"/>
                    <a:gd name="connsiteY37" fmla="*/ 172299 h 404944"/>
                    <a:gd name="connsiteX38" fmla="*/ 523925 w 1005242"/>
                    <a:gd name="connsiteY38" fmla="*/ 131373 h 404944"/>
                    <a:gd name="connsiteX39" fmla="*/ 469497 w 1005242"/>
                    <a:gd name="connsiteY39" fmla="*/ 116636 h 404944"/>
                    <a:gd name="connsiteX40" fmla="*/ 453082 w 1005242"/>
                    <a:gd name="connsiteY40" fmla="*/ 169498 h 404944"/>
                    <a:gd name="connsiteX41" fmla="*/ 452999 w 1005242"/>
                    <a:gd name="connsiteY41" fmla="*/ 183404 h 404944"/>
                    <a:gd name="connsiteX42" fmla="*/ 441548 w 1005242"/>
                    <a:gd name="connsiteY42" fmla="*/ 234075 h 404944"/>
                    <a:gd name="connsiteX43" fmla="*/ 434990 w 1005242"/>
                    <a:gd name="connsiteY43" fmla="*/ 247010 h 404944"/>
                    <a:gd name="connsiteX44" fmla="*/ 409897 w 1005242"/>
                    <a:gd name="connsiteY44" fmla="*/ 282667 h 404944"/>
                    <a:gd name="connsiteX45" fmla="*/ 393607 w 1005242"/>
                    <a:gd name="connsiteY45" fmla="*/ 309216 h 404944"/>
                    <a:gd name="connsiteX46" fmla="*/ 390086 w 1005242"/>
                    <a:gd name="connsiteY46" fmla="*/ 318005 h 404944"/>
                    <a:gd name="connsiteX47" fmla="*/ 396713 w 1005242"/>
                    <a:gd name="connsiteY47" fmla="*/ 403572 h 404944"/>
                    <a:gd name="connsiteX48" fmla="*/ 242854 w 1005242"/>
                    <a:gd name="connsiteY48" fmla="*/ 372517 h 404944"/>
                    <a:gd name="connsiteX49" fmla="*/ 241745 w 1005242"/>
                    <a:gd name="connsiteY49" fmla="*/ 310297 h 404944"/>
                    <a:gd name="connsiteX50" fmla="*/ 256635 w 1005242"/>
                    <a:gd name="connsiteY50" fmla="*/ 284788 h 404944"/>
                    <a:gd name="connsiteX51" fmla="*/ 251893 w 1005242"/>
                    <a:gd name="connsiteY51" fmla="*/ 269344 h 404944"/>
                    <a:gd name="connsiteX52" fmla="*/ 251117 w 1005242"/>
                    <a:gd name="connsiteY52" fmla="*/ 255508 h 404944"/>
                    <a:gd name="connsiteX53" fmla="*/ 251893 w 1005242"/>
                    <a:gd name="connsiteY53" fmla="*/ 251765 h 404944"/>
                    <a:gd name="connsiteX54" fmla="*/ 268349 w 1005242"/>
                    <a:gd name="connsiteY54" fmla="*/ 220087 h 404944"/>
                    <a:gd name="connsiteX55" fmla="*/ 275669 w 1005242"/>
                    <a:gd name="connsiteY55" fmla="*/ 206154 h 404944"/>
                    <a:gd name="connsiteX56" fmla="*/ 273950 w 1005242"/>
                    <a:gd name="connsiteY56" fmla="*/ 170413 h 404944"/>
                    <a:gd name="connsiteX57" fmla="*/ 253501 w 1005242"/>
                    <a:gd name="connsiteY57" fmla="*/ 155967 h 404944"/>
                    <a:gd name="connsiteX58" fmla="*/ 233912 w 1005242"/>
                    <a:gd name="connsiteY58" fmla="*/ 127256 h 404944"/>
                    <a:gd name="connsiteX59" fmla="*/ 203828 w 1005242"/>
                    <a:gd name="connsiteY59" fmla="*/ 97019 h 404944"/>
                    <a:gd name="connsiteX60" fmla="*/ 179567 w 1005242"/>
                    <a:gd name="connsiteY60" fmla="*/ 108457 h 404944"/>
                    <a:gd name="connsiteX61" fmla="*/ 169973 w 1005242"/>
                    <a:gd name="connsiteY61" fmla="*/ 124746 h 404944"/>
                    <a:gd name="connsiteX62" fmla="*/ 158855 w 1005242"/>
                    <a:gd name="connsiteY62" fmla="*/ 161402 h 404944"/>
                    <a:gd name="connsiteX63" fmla="*/ 156193 w 1005242"/>
                    <a:gd name="connsiteY63" fmla="*/ 167044 h 404944"/>
                    <a:gd name="connsiteX64" fmla="*/ 154959 w 1005242"/>
                    <a:gd name="connsiteY64" fmla="*/ 169207 h 404944"/>
                    <a:gd name="connsiteX65" fmla="*/ 138863 w 1005242"/>
                    <a:gd name="connsiteY65" fmla="*/ 193884 h 404944"/>
                    <a:gd name="connsiteX66" fmla="*/ 136631 w 1005242"/>
                    <a:gd name="connsiteY66" fmla="*/ 211408 h 404944"/>
                    <a:gd name="connsiteX67" fmla="*/ 142648 w 1005242"/>
                    <a:gd name="connsiteY67" fmla="*/ 286951 h 404944"/>
                    <a:gd name="connsiteX68" fmla="*/ 125526 w 1005242"/>
                    <a:gd name="connsiteY68" fmla="*/ 303365 h 404944"/>
                    <a:gd name="connsiteX69" fmla="*/ 119274 w 1005242"/>
                    <a:gd name="connsiteY69" fmla="*/ 326310 h 404944"/>
                    <a:gd name="connsiteX70" fmla="*/ 63542 w 1005242"/>
                    <a:gd name="connsiteY70" fmla="*/ 298555 h 404944"/>
                    <a:gd name="connsiteX71" fmla="*/ 16059 w 1005242"/>
                    <a:gd name="connsiteY71" fmla="*/ 271146 h 404944"/>
                    <a:gd name="connsiteX72" fmla="*/ 186 w 1005242"/>
                    <a:gd name="connsiteY72" fmla="*/ 259029 h 404944"/>
                    <a:gd name="connsiteX73" fmla="*/ 296 w 1005242"/>
                    <a:gd name="connsiteY73" fmla="*/ 252403 h 404944"/>
                    <a:gd name="connsiteX74" fmla="*/ 18180 w 1005242"/>
                    <a:gd name="connsiteY74" fmla="*/ 218395 h 404944"/>
                    <a:gd name="connsiteX75" fmla="*/ 15740 w 1005242"/>
                    <a:gd name="connsiteY75" fmla="*/ 184901 h 404944"/>
                    <a:gd name="connsiteX76" fmla="*/ 29452 w 1005242"/>
                    <a:gd name="connsiteY76" fmla="*/ 158865 h 404944"/>
                    <a:gd name="connsiteX77" fmla="*/ 30117 w 1005242"/>
                    <a:gd name="connsiteY77" fmla="*/ 154553 h 404944"/>
                    <a:gd name="connsiteX78" fmla="*/ 25403 w 1005242"/>
                    <a:gd name="connsiteY78" fmla="*/ 136475 h 404944"/>
                    <a:gd name="connsiteX79" fmla="*/ 31767 w 1005242"/>
                    <a:gd name="connsiteY79" fmla="*/ 107445 h 404944"/>
                    <a:gd name="connsiteX80" fmla="*/ 63334 w 1005242"/>
                    <a:gd name="connsiteY80" fmla="*/ 78650 h 404944"/>
                    <a:gd name="connsiteX81" fmla="*/ 95470 w 1005242"/>
                    <a:gd name="connsiteY81" fmla="*/ 72203 h 404944"/>
                    <a:gd name="connsiteX82" fmla="*/ 121201 w 1005242"/>
                    <a:gd name="connsiteY82" fmla="*/ 67032 h 404944"/>
                    <a:gd name="connsiteX83" fmla="*/ 127869 w 1005242"/>
                    <a:gd name="connsiteY83" fmla="*/ 65701 h 404944"/>
                    <a:gd name="connsiteX84" fmla="*/ 307209 w 1005242"/>
                    <a:gd name="connsiteY84" fmla="*/ 28963 h 404944"/>
                    <a:gd name="connsiteX85" fmla="*/ 734971 w 1005242"/>
                    <a:gd name="connsiteY85" fmla="*/ 12645 h 404944"/>
                    <a:gd name="connsiteX86" fmla="*/ 918858 w 1005242"/>
                    <a:gd name="connsiteY86" fmla="*/ 91155 h 404944"/>
                    <a:gd name="connsiteX87" fmla="*/ 931155 w 1005242"/>
                    <a:gd name="connsiteY87" fmla="*/ 98142 h 404944"/>
                    <a:gd name="connsiteX88" fmla="*/ 965911 w 1005242"/>
                    <a:gd name="connsiteY88" fmla="*/ 130846 h 404944"/>
                    <a:gd name="connsiteX89" fmla="*/ 967783 w 1005242"/>
                    <a:gd name="connsiteY89" fmla="*/ 138887 h 404944"/>
                    <a:gd name="connsiteX90" fmla="*/ 963208 w 1005242"/>
                    <a:gd name="connsiteY90" fmla="*/ 170108 h 404944"/>
                    <a:gd name="connsiteX91" fmla="*/ 963305 w 1005242"/>
                    <a:gd name="connsiteY91" fmla="*/ 182364 h 404944"/>
                    <a:gd name="connsiteX92" fmla="*/ 993125 w 1005242"/>
                    <a:gd name="connsiteY92" fmla="*/ 235558 h 404944"/>
                    <a:gd name="connsiteX93" fmla="*/ 1005242 w 1005242"/>
                    <a:gd name="connsiteY93" fmla="*/ 249893 h 404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1005242" h="404944">
                      <a:moveTo>
                        <a:pt x="1005242" y="249893"/>
                      </a:moveTo>
                      <a:cubicBezTo>
                        <a:pt x="1000667" y="254413"/>
                        <a:pt x="995690" y="258544"/>
                        <a:pt x="990283" y="262176"/>
                      </a:cubicBezTo>
                      <a:cubicBezTo>
                        <a:pt x="989576" y="262662"/>
                        <a:pt x="988855" y="263147"/>
                        <a:pt x="988121" y="263604"/>
                      </a:cubicBezTo>
                      <a:cubicBezTo>
                        <a:pt x="964608" y="278536"/>
                        <a:pt x="940693" y="292344"/>
                        <a:pt x="916446" y="304973"/>
                      </a:cubicBezTo>
                      <a:cubicBezTo>
                        <a:pt x="900752" y="313167"/>
                        <a:pt x="884934" y="320847"/>
                        <a:pt x="868935" y="328070"/>
                      </a:cubicBezTo>
                      <a:cubicBezTo>
                        <a:pt x="864804" y="324396"/>
                        <a:pt x="860769" y="320584"/>
                        <a:pt x="856735" y="316758"/>
                      </a:cubicBezTo>
                      <a:cubicBezTo>
                        <a:pt x="848916" y="309368"/>
                        <a:pt x="841097" y="301993"/>
                        <a:pt x="833292" y="294603"/>
                      </a:cubicBezTo>
                      <a:cubicBezTo>
                        <a:pt x="817945" y="280102"/>
                        <a:pt x="802584" y="265601"/>
                        <a:pt x="787223" y="251113"/>
                      </a:cubicBezTo>
                      <a:cubicBezTo>
                        <a:pt x="786447" y="250379"/>
                        <a:pt x="785656" y="249644"/>
                        <a:pt x="784880" y="248909"/>
                      </a:cubicBezTo>
                      <a:cubicBezTo>
                        <a:pt x="779057" y="243419"/>
                        <a:pt x="773165" y="237818"/>
                        <a:pt x="768881" y="231053"/>
                      </a:cubicBezTo>
                      <a:cubicBezTo>
                        <a:pt x="764362" y="223913"/>
                        <a:pt x="761880" y="215914"/>
                        <a:pt x="759967" y="207665"/>
                      </a:cubicBezTo>
                      <a:cubicBezTo>
                        <a:pt x="757652" y="197683"/>
                        <a:pt x="756155" y="187341"/>
                        <a:pt x="752883" y="177650"/>
                      </a:cubicBezTo>
                      <a:cubicBezTo>
                        <a:pt x="749237" y="166823"/>
                        <a:pt x="741140" y="156148"/>
                        <a:pt x="731408" y="151004"/>
                      </a:cubicBezTo>
                      <a:cubicBezTo>
                        <a:pt x="725225" y="147746"/>
                        <a:pt x="718390" y="146706"/>
                        <a:pt x="711625" y="149299"/>
                      </a:cubicBezTo>
                      <a:cubicBezTo>
                        <a:pt x="707493" y="150866"/>
                        <a:pt x="704124" y="153541"/>
                        <a:pt x="701449" y="156896"/>
                      </a:cubicBezTo>
                      <a:cubicBezTo>
                        <a:pt x="695862" y="163897"/>
                        <a:pt x="693311" y="173907"/>
                        <a:pt x="693089" y="183154"/>
                      </a:cubicBezTo>
                      <a:cubicBezTo>
                        <a:pt x="692756" y="196116"/>
                        <a:pt x="695557" y="209176"/>
                        <a:pt x="693713" y="221944"/>
                      </a:cubicBezTo>
                      <a:cubicBezTo>
                        <a:pt x="693616" y="222651"/>
                        <a:pt x="693491" y="223372"/>
                        <a:pt x="693366" y="224079"/>
                      </a:cubicBezTo>
                      <a:cubicBezTo>
                        <a:pt x="689942" y="242352"/>
                        <a:pt x="676383" y="259529"/>
                        <a:pt x="671697" y="276664"/>
                      </a:cubicBezTo>
                      <a:cubicBezTo>
                        <a:pt x="669632" y="284206"/>
                        <a:pt x="669285" y="291734"/>
                        <a:pt x="672266" y="299345"/>
                      </a:cubicBezTo>
                      <a:cubicBezTo>
                        <a:pt x="675011" y="306346"/>
                        <a:pt x="680210" y="311850"/>
                        <a:pt x="685686" y="317104"/>
                      </a:cubicBezTo>
                      <a:cubicBezTo>
                        <a:pt x="687932" y="319267"/>
                        <a:pt x="690233" y="321388"/>
                        <a:pt x="692424" y="323551"/>
                      </a:cubicBezTo>
                      <a:cubicBezTo>
                        <a:pt x="705844" y="336832"/>
                        <a:pt x="716200" y="353150"/>
                        <a:pt x="722480" y="370923"/>
                      </a:cubicBezTo>
                      <a:cubicBezTo>
                        <a:pt x="723450" y="373709"/>
                        <a:pt x="724338" y="376690"/>
                        <a:pt x="724019" y="379574"/>
                      </a:cubicBezTo>
                      <a:cubicBezTo>
                        <a:pt x="710973" y="383012"/>
                        <a:pt x="697886" y="386145"/>
                        <a:pt x="684729" y="388987"/>
                      </a:cubicBezTo>
                      <a:cubicBezTo>
                        <a:pt x="656697" y="395045"/>
                        <a:pt x="628485" y="399731"/>
                        <a:pt x="600161" y="403059"/>
                      </a:cubicBezTo>
                      <a:cubicBezTo>
                        <a:pt x="597541" y="403391"/>
                        <a:pt x="594879" y="403682"/>
                        <a:pt x="592231" y="403946"/>
                      </a:cubicBezTo>
                      <a:cubicBezTo>
                        <a:pt x="588932" y="404292"/>
                        <a:pt x="585604" y="404653"/>
                        <a:pt x="582305" y="404944"/>
                      </a:cubicBezTo>
                      <a:cubicBezTo>
                        <a:pt x="581362" y="403516"/>
                        <a:pt x="580516" y="401963"/>
                        <a:pt x="579796" y="400397"/>
                      </a:cubicBezTo>
                      <a:cubicBezTo>
                        <a:pt x="576191" y="392689"/>
                        <a:pt x="575359" y="383913"/>
                        <a:pt x="571977" y="376122"/>
                      </a:cubicBezTo>
                      <a:cubicBezTo>
                        <a:pt x="565239" y="360705"/>
                        <a:pt x="549088" y="350155"/>
                        <a:pt x="545164" y="333810"/>
                      </a:cubicBezTo>
                      <a:cubicBezTo>
                        <a:pt x="544194" y="329748"/>
                        <a:pt x="544069" y="325658"/>
                        <a:pt x="544429" y="321554"/>
                      </a:cubicBezTo>
                      <a:cubicBezTo>
                        <a:pt x="545428" y="310463"/>
                        <a:pt x="550072" y="299262"/>
                        <a:pt x="551736" y="288115"/>
                      </a:cubicBezTo>
                      <a:cubicBezTo>
                        <a:pt x="552484" y="283069"/>
                        <a:pt x="552637" y="278036"/>
                        <a:pt x="551555" y="273046"/>
                      </a:cubicBezTo>
                      <a:cubicBezTo>
                        <a:pt x="550100" y="266336"/>
                        <a:pt x="546523" y="260333"/>
                        <a:pt x="543930" y="253969"/>
                      </a:cubicBezTo>
                      <a:cubicBezTo>
                        <a:pt x="541671" y="248507"/>
                        <a:pt x="540132" y="242864"/>
                        <a:pt x="539092" y="237097"/>
                      </a:cubicBezTo>
                      <a:cubicBezTo>
                        <a:pt x="536430" y="222416"/>
                        <a:pt x="536971" y="206958"/>
                        <a:pt x="537026" y="191902"/>
                      </a:cubicBezTo>
                      <a:cubicBezTo>
                        <a:pt x="537040" y="185428"/>
                        <a:pt x="536929" y="178842"/>
                        <a:pt x="536402" y="172299"/>
                      </a:cubicBezTo>
                      <a:cubicBezTo>
                        <a:pt x="535238" y="157686"/>
                        <a:pt x="532063" y="143379"/>
                        <a:pt x="523925" y="131373"/>
                      </a:cubicBezTo>
                      <a:cubicBezTo>
                        <a:pt x="512155" y="114030"/>
                        <a:pt x="486563" y="104478"/>
                        <a:pt x="469497" y="116636"/>
                      </a:cubicBezTo>
                      <a:cubicBezTo>
                        <a:pt x="453692" y="127894"/>
                        <a:pt x="453082" y="149133"/>
                        <a:pt x="453082" y="169498"/>
                      </a:cubicBezTo>
                      <a:cubicBezTo>
                        <a:pt x="453082" y="174226"/>
                        <a:pt x="453124" y="178912"/>
                        <a:pt x="452999" y="183404"/>
                      </a:cubicBezTo>
                      <a:cubicBezTo>
                        <a:pt x="452514" y="200830"/>
                        <a:pt x="448576" y="218132"/>
                        <a:pt x="441548" y="234075"/>
                      </a:cubicBezTo>
                      <a:cubicBezTo>
                        <a:pt x="439593" y="238497"/>
                        <a:pt x="437402" y="242823"/>
                        <a:pt x="434990" y="247010"/>
                      </a:cubicBezTo>
                      <a:cubicBezTo>
                        <a:pt x="427739" y="259529"/>
                        <a:pt x="418451" y="270924"/>
                        <a:pt x="409897" y="282667"/>
                      </a:cubicBezTo>
                      <a:cubicBezTo>
                        <a:pt x="403728" y="291151"/>
                        <a:pt x="397933" y="299816"/>
                        <a:pt x="393607" y="309216"/>
                      </a:cubicBezTo>
                      <a:cubicBezTo>
                        <a:pt x="392290" y="312072"/>
                        <a:pt x="391112" y="314997"/>
                        <a:pt x="390086" y="318005"/>
                      </a:cubicBezTo>
                      <a:cubicBezTo>
                        <a:pt x="380645" y="345622"/>
                        <a:pt x="386564" y="376094"/>
                        <a:pt x="396713" y="403572"/>
                      </a:cubicBezTo>
                      <a:cubicBezTo>
                        <a:pt x="344932" y="397776"/>
                        <a:pt x="293498" y="387448"/>
                        <a:pt x="242854" y="372517"/>
                      </a:cubicBezTo>
                      <a:cubicBezTo>
                        <a:pt x="235007" y="351625"/>
                        <a:pt x="229517" y="328195"/>
                        <a:pt x="241745" y="310297"/>
                      </a:cubicBezTo>
                      <a:cubicBezTo>
                        <a:pt x="247429" y="301993"/>
                        <a:pt x="256870" y="294839"/>
                        <a:pt x="256635" y="284788"/>
                      </a:cubicBezTo>
                      <a:cubicBezTo>
                        <a:pt x="256496" y="279381"/>
                        <a:pt x="253446" y="274543"/>
                        <a:pt x="251893" y="269344"/>
                      </a:cubicBezTo>
                      <a:cubicBezTo>
                        <a:pt x="250535" y="264700"/>
                        <a:pt x="250396" y="260083"/>
                        <a:pt x="251117" y="255508"/>
                      </a:cubicBezTo>
                      <a:cubicBezTo>
                        <a:pt x="251311" y="254260"/>
                        <a:pt x="251574" y="253013"/>
                        <a:pt x="251893" y="251765"/>
                      </a:cubicBezTo>
                      <a:cubicBezTo>
                        <a:pt x="254721" y="240702"/>
                        <a:pt x="262000" y="229971"/>
                        <a:pt x="268349" y="220087"/>
                      </a:cubicBezTo>
                      <a:cubicBezTo>
                        <a:pt x="271081" y="215817"/>
                        <a:pt x="273659" y="211075"/>
                        <a:pt x="275669" y="206154"/>
                      </a:cubicBezTo>
                      <a:cubicBezTo>
                        <a:pt x="280771" y="193704"/>
                        <a:pt x="282324" y="180146"/>
                        <a:pt x="273950" y="170413"/>
                      </a:cubicBezTo>
                      <a:cubicBezTo>
                        <a:pt x="268488" y="164064"/>
                        <a:pt x="260045" y="161194"/>
                        <a:pt x="253501" y="155967"/>
                      </a:cubicBezTo>
                      <a:cubicBezTo>
                        <a:pt x="244767" y="148980"/>
                        <a:pt x="239291" y="137931"/>
                        <a:pt x="233912" y="127256"/>
                      </a:cubicBezTo>
                      <a:cubicBezTo>
                        <a:pt x="226467" y="112491"/>
                        <a:pt x="219231" y="98461"/>
                        <a:pt x="203828" y="97019"/>
                      </a:cubicBezTo>
                      <a:cubicBezTo>
                        <a:pt x="194345" y="96132"/>
                        <a:pt x="185944" y="101123"/>
                        <a:pt x="179567" y="108457"/>
                      </a:cubicBezTo>
                      <a:cubicBezTo>
                        <a:pt x="175422" y="113212"/>
                        <a:pt x="172150" y="118965"/>
                        <a:pt x="169973" y="124746"/>
                      </a:cubicBezTo>
                      <a:cubicBezTo>
                        <a:pt x="165481" y="136697"/>
                        <a:pt x="163693" y="149715"/>
                        <a:pt x="158855" y="161402"/>
                      </a:cubicBezTo>
                      <a:cubicBezTo>
                        <a:pt x="158051" y="163315"/>
                        <a:pt x="157177" y="165201"/>
                        <a:pt x="156193" y="167044"/>
                      </a:cubicBezTo>
                      <a:cubicBezTo>
                        <a:pt x="155805" y="167779"/>
                        <a:pt x="155389" y="168486"/>
                        <a:pt x="154959" y="169207"/>
                      </a:cubicBezTo>
                      <a:cubicBezTo>
                        <a:pt x="149899" y="177650"/>
                        <a:pt x="142385" y="184679"/>
                        <a:pt x="138863" y="193884"/>
                      </a:cubicBezTo>
                      <a:cubicBezTo>
                        <a:pt x="136701" y="199499"/>
                        <a:pt x="136188" y="205377"/>
                        <a:pt x="136631" y="211408"/>
                      </a:cubicBezTo>
                      <a:cubicBezTo>
                        <a:pt x="138572" y="237582"/>
                        <a:pt x="158771" y="266391"/>
                        <a:pt x="142648" y="286951"/>
                      </a:cubicBezTo>
                      <a:cubicBezTo>
                        <a:pt x="137754" y="293203"/>
                        <a:pt x="130254" y="297016"/>
                        <a:pt x="125526" y="303365"/>
                      </a:cubicBezTo>
                      <a:cubicBezTo>
                        <a:pt x="120577" y="310020"/>
                        <a:pt x="119440" y="317950"/>
                        <a:pt x="119274" y="326310"/>
                      </a:cubicBezTo>
                      <a:cubicBezTo>
                        <a:pt x="100530" y="317742"/>
                        <a:pt x="81939" y="308481"/>
                        <a:pt x="63542" y="298555"/>
                      </a:cubicBezTo>
                      <a:cubicBezTo>
                        <a:pt x="47557" y="289931"/>
                        <a:pt x="31725" y="280782"/>
                        <a:pt x="16059" y="271146"/>
                      </a:cubicBezTo>
                      <a:cubicBezTo>
                        <a:pt x="10320" y="267639"/>
                        <a:pt x="5024" y="263577"/>
                        <a:pt x="186" y="259029"/>
                      </a:cubicBezTo>
                      <a:cubicBezTo>
                        <a:pt x="-78" y="256839"/>
                        <a:pt x="-78" y="254621"/>
                        <a:pt x="296" y="252403"/>
                      </a:cubicBezTo>
                      <a:cubicBezTo>
                        <a:pt x="2431" y="239662"/>
                        <a:pt x="15851" y="231108"/>
                        <a:pt x="18180" y="218395"/>
                      </a:cubicBezTo>
                      <a:cubicBezTo>
                        <a:pt x="20232" y="207304"/>
                        <a:pt x="13231" y="195881"/>
                        <a:pt x="15740" y="184901"/>
                      </a:cubicBezTo>
                      <a:cubicBezTo>
                        <a:pt x="17931" y="175321"/>
                        <a:pt x="26915" y="168015"/>
                        <a:pt x="29452" y="158865"/>
                      </a:cubicBezTo>
                      <a:cubicBezTo>
                        <a:pt x="29840" y="157479"/>
                        <a:pt x="30075" y="156037"/>
                        <a:pt x="30117" y="154553"/>
                      </a:cubicBezTo>
                      <a:cubicBezTo>
                        <a:pt x="30311" y="148301"/>
                        <a:pt x="26901" y="142575"/>
                        <a:pt x="25403" y="136475"/>
                      </a:cubicBezTo>
                      <a:cubicBezTo>
                        <a:pt x="22839" y="126008"/>
                        <a:pt x="25847" y="116262"/>
                        <a:pt x="31767" y="107445"/>
                      </a:cubicBezTo>
                      <a:cubicBezTo>
                        <a:pt x="39378" y="96118"/>
                        <a:pt x="51786" y="86358"/>
                        <a:pt x="63334" y="78650"/>
                      </a:cubicBezTo>
                      <a:lnTo>
                        <a:pt x="95470" y="72203"/>
                      </a:lnTo>
                      <a:lnTo>
                        <a:pt x="121201" y="67032"/>
                      </a:lnTo>
                      <a:lnTo>
                        <a:pt x="127869" y="65701"/>
                      </a:lnTo>
                      <a:cubicBezTo>
                        <a:pt x="179844" y="32318"/>
                        <a:pt x="245585" y="32942"/>
                        <a:pt x="307209" y="28963"/>
                      </a:cubicBezTo>
                      <a:cubicBezTo>
                        <a:pt x="450323" y="19744"/>
                        <a:pt x="595309" y="-19976"/>
                        <a:pt x="734971" y="12645"/>
                      </a:cubicBezTo>
                      <a:cubicBezTo>
                        <a:pt x="800075" y="27854"/>
                        <a:pt x="860520" y="58229"/>
                        <a:pt x="918858" y="91155"/>
                      </a:cubicBezTo>
                      <a:cubicBezTo>
                        <a:pt x="922975" y="93470"/>
                        <a:pt x="927065" y="95799"/>
                        <a:pt x="931155" y="98142"/>
                      </a:cubicBezTo>
                      <a:cubicBezTo>
                        <a:pt x="945199" y="106197"/>
                        <a:pt x="960504" y="116345"/>
                        <a:pt x="965911" y="130846"/>
                      </a:cubicBezTo>
                      <a:cubicBezTo>
                        <a:pt x="966868" y="133384"/>
                        <a:pt x="967505" y="136059"/>
                        <a:pt x="967783" y="138887"/>
                      </a:cubicBezTo>
                      <a:cubicBezTo>
                        <a:pt x="968809" y="149410"/>
                        <a:pt x="964345" y="159641"/>
                        <a:pt x="963208" y="170108"/>
                      </a:cubicBezTo>
                      <a:cubicBezTo>
                        <a:pt x="962750" y="174337"/>
                        <a:pt x="962806" y="178413"/>
                        <a:pt x="963305" y="182364"/>
                      </a:cubicBezTo>
                      <a:cubicBezTo>
                        <a:pt x="965731" y="202050"/>
                        <a:pt x="978874" y="218783"/>
                        <a:pt x="993125" y="235558"/>
                      </a:cubicBezTo>
                      <a:cubicBezTo>
                        <a:pt x="997118" y="240314"/>
                        <a:pt x="1001236" y="245069"/>
                        <a:pt x="1005242" y="249893"/>
                      </a:cubicBezTo>
                      <a:close/>
                    </a:path>
                  </a:pathLst>
                </a:custGeom>
                <a:solidFill>
                  <a:srgbClr val="6A7C0B"/>
                </a:solidFill>
                <a:ln w="1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" name="Freeform: Shape 74">
                  <a:extLst>
                    <a:ext uri="{FF2B5EF4-FFF2-40B4-BE49-F238E27FC236}">
                      <a16:creationId xmlns:a16="http://schemas.microsoft.com/office/drawing/2014/main" id="{9EEE654D-1F1E-4542-39FE-B7D1BE7F77E6}"/>
                    </a:ext>
                  </a:extLst>
                </p:cNvPr>
                <p:cNvSpPr/>
                <p:nvPr/>
              </p:nvSpPr>
              <p:spPr>
                <a:xfrm>
                  <a:off x="11002825" y="5269232"/>
                  <a:ext cx="1066819" cy="969743"/>
                </a:xfrm>
                <a:custGeom>
                  <a:avLst/>
                  <a:gdLst>
                    <a:gd name="connsiteX0" fmla="*/ 1066819 w 1066819"/>
                    <a:gd name="connsiteY0" fmla="*/ 821888 h 969743"/>
                    <a:gd name="connsiteX1" fmla="*/ 991942 w 1066819"/>
                    <a:gd name="connsiteY1" fmla="*/ 863396 h 969743"/>
                    <a:gd name="connsiteX2" fmla="*/ 815902 w 1066819"/>
                    <a:gd name="connsiteY2" fmla="*/ 932160 h 969743"/>
                    <a:gd name="connsiteX3" fmla="*/ 700390 w 1066819"/>
                    <a:gd name="connsiteY3" fmla="*/ 957696 h 969743"/>
                    <a:gd name="connsiteX4" fmla="*/ 580428 w 1066819"/>
                    <a:gd name="connsiteY4" fmla="*/ 969175 h 969743"/>
                    <a:gd name="connsiteX5" fmla="*/ 547086 w 1066819"/>
                    <a:gd name="connsiteY5" fmla="*/ 969744 h 969743"/>
                    <a:gd name="connsiteX6" fmla="*/ 438575 w 1066819"/>
                    <a:gd name="connsiteY6" fmla="*/ 963741 h 969743"/>
                    <a:gd name="connsiteX7" fmla="*/ 280558 w 1066819"/>
                    <a:gd name="connsiteY7" fmla="*/ 932811 h 969743"/>
                    <a:gd name="connsiteX8" fmla="*/ 269273 w 1066819"/>
                    <a:gd name="connsiteY8" fmla="*/ 929539 h 969743"/>
                    <a:gd name="connsiteX9" fmla="*/ 165296 w 1066819"/>
                    <a:gd name="connsiteY9" fmla="*/ 892440 h 969743"/>
                    <a:gd name="connsiteX10" fmla="*/ 58116 w 1066819"/>
                    <a:gd name="connsiteY10" fmla="*/ 839897 h 969743"/>
                    <a:gd name="connsiteX11" fmla="*/ 14 w 1066819"/>
                    <a:gd name="connsiteY11" fmla="*/ 804670 h 969743"/>
                    <a:gd name="connsiteX12" fmla="*/ 0 w 1066819"/>
                    <a:gd name="connsiteY12" fmla="*/ 804656 h 969743"/>
                    <a:gd name="connsiteX13" fmla="*/ 1941 w 1066819"/>
                    <a:gd name="connsiteY13" fmla="*/ 799831 h 969743"/>
                    <a:gd name="connsiteX14" fmla="*/ 2454 w 1066819"/>
                    <a:gd name="connsiteY14" fmla="*/ 798639 h 969743"/>
                    <a:gd name="connsiteX15" fmla="*/ 7084 w 1066819"/>
                    <a:gd name="connsiteY15" fmla="*/ 789253 h 969743"/>
                    <a:gd name="connsiteX16" fmla="*/ 7722 w 1066819"/>
                    <a:gd name="connsiteY16" fmla="*/ 788103 h 969743"/>
                    <a:gd name="connsiteX17" fmla="*/ 9039 w 1066819"/>
                    <a:gd name="connsiteY17" fmla="*/ 785815 h 969743"/>
                    <a:gd name="connsiteX18" fmla="*/ 21184 w 1066819"/>
                    <a:gd name="connsiteY18" fmla="*/ 765228 h 969743"/>
                    <a:gd name="connsiteX19" fmla="*/ 51268 w 1066819"/>
                    <a:gd name="connsiteY19" fmla="*/ 714224 h 969743"/>
                    <a:gd name="connsiteX20" fmla="*/ 144001 w 1066819"/>
                    <a:gd name="connsiteY20" fmla="*/ 557079 h 969743"/>
                    <a:gd name="connsiteX21" fmla="*/ 181807 w 1066819"/>
                    <a:gd name="connsiteY21" fmla="*/ 493002 h 969743"/>
                    <a:gd name="connsiteX22" fmla="*/ 315023 w 1066819"/>
                    <a:gd name="connsiteY22" fmla="*/ 267247 h 969743"/>
                    <a:gd name="connsiteX23" fmla="*/ 442887 w 1066819"/>
                    <a:gd name="connsiteY23" fmla="*/ 50559 h 969743"/>
                    <a:gd name="connsiteX24" fmla="*/ 498092 w 1066819"/>
                    <a:gd name="connsiteY24" fmla="*/ 4462 h 969743"/>
                    <a:gd name="connsiteX25" fmla="*/ 543329 w 1066819"/>
                    <a:gd name="connsiteY25" fmla="*/ 1731 h 969743"/>
                    <a:gd name="connsiteX26" fmla="*/ 544771 w 1066819"/>
                    <a:gd name="connsiteY26" fmla="*/ 2036 h 969743"/>
                    <a:gd name="connsiteX27" fmla="*/ 544785 w 1066819"/>
                    <a:gd name="connsiteY27" fmla="*/ 2036 h 969743"/>
                    <a:gd name="connsiteX28" fmla="*/ 547641 w 1066819"/>
                    <a:gd name="connsiteY28" fmla="*/ 2715 h 969743"/>
                    <a:gd name="connsiteX29" fmla="*/ 547654 w 1066819"/>
                    <a:gd name="connsiteY29" fmla="*/ 2715 h 969743"/>
                    <a:gd name="connsiteX30" fmla="*/ 553339 w 1066819"/>
                    <a:gd name="connsiteY30" fmla="*/ 4351 h 969743"/>
                    <a:gd name="connsiteX31" fmla="*/ 553352 w 1066819"/>
                    <a:gd name="connsiteY31" fmla="*/ 4351 h 969743"/>
                    <a:gd name="connsiteX32" fmla="*/ 608155 w 1066819"/>
                    <a:gd name="connsiteY32" fmla="*/ 49297 h 969743"/>
                    <a:gd name="connsiteX33" fmla="*/ 920489 w 1066819"/>
                    <a:gd name="connsiteY33" fmla="*/ 563595 h 969743"/>
                    <a:gd name="connsiteX34" fmla="*/ 961054 w 1066819"/>
                    <a:gd name="connsiteY34" fmla="*/ 630390 h 969743"/>
                    <a:gd name="connsiteX35" fmla="*/ 1024591 w 1066819"/>
                    <a:gd name="connsiteY35" fmla="*/ 735019 h 969743"/>
                    <a:gd name="connsiteX36" fmla="*/ 1050529 w 1066819"/>
                    <a:gd name="connsiteY36" fmla="*/ 777733 h 969743"/>
                    <a:gd name="connsiteX37" fmla="*/ 1052207 w 1066819"/>
                    <a:gd name="connsiteY37" fmla="*/ 780603 h 969743"/>
                    <a:gd name="connsiteX38" fmla="*/ 1063866 w 1066819"/>
                    <a:gd name="connsiteY38" fmla="*/ 808579 h 969743"/>
                    <a:gd name="connsiteX39" fmla="*/ 1065530 w 1066819"/>
                    <a:gd name="connsiteY39" fmla="*/ 815206 h 969743"/>
                    <a:gd name="connsiteX40" fmla="*/ 1066819 w 1066819"/>
                    <a:gd name="connsiteY40" fmla="*/ 821888 h 969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</a:cxnLst>
                  <a:rect l="l" t="t" r="r" b="b"/>
                  <a:pathLst>
                    <a:path w="1066819" h="969743">
                      <a:moveTo>
                        <a:pt x="1066819" y="821888"/>
                      </a:moveTo>
                      <a:cubicBezTo>
                        <a:pt x="1042391" y="836750"/>
                        <a:pt x="1017409" y="850614"/>
                        <a:pt x="991942" y="863396"/>
                      </a:cubicBezTo>
                      <a:cubicBezTo>
                        <a:pt x="935544" y="891719"/>
                        <a:pt x="876707" y="914816"/>
                        <a:pt x="815902" y="932160"/>
                      </a:cubicBezTo>
                      <a:cubicBezTo>
                        <a:pt x="778123" y="942945"/>
                        <a:pt x="739582" y="951499"/>
                        <a:pt x="700390" y="957696"/>
                      </a:cubicBezTo>
                      <a:cubicBezTo>
                        <a:pt x="661017" y="963935"/>
                        <a:pt x="620993" y="967803"/>
                        <a:pt x="580428" y="969175"/>
                      </a:cubicBezTo>
                      <a:cubicBezTo>
                        <a:pt x="569351" y="969550"/>
                        <a:pt x="558232" y="969744"/>
                        <a:pt x="547086" y="969744"/>
                      </a:cubicBezTo>
                      <a:cubicBezTo>
                        <a:pt x="510472" y="969744"/>
                        <a:pt x="474274" y="967720"/>
                        <a:pt x="438575" y="963741"/>
                      </a:cubicBezTo>
                      <a:cubicBezTo>
                        <a:pt x="384688" y="957752"/>
                        <a:pt x="331923" y="947326"/>
                        <a:pt x="280558" y="932811"/>
                      </a:cubicBezTo>
                      <a:cubicBezTo>
                        <a:pt x="276787" y="931744"/>
                        <a:pt x="273016" y="930648"/>
                        <a:pt x="269273" y="929539"/>
                      </a:cubicBezTo>
                      <a:cubicBezTo>
                        <a:pt x="233907" y="919086"/>
                        <a:pt x="199220" y="906692"/>
                        <a:pt x="165296" y="892440"/>
                      </a:cubicBezTo>
                      <a:cubicBezTo>
                        <a:pt x="128627" y="877038"/>
                        <a:pt x="92858" y="859473"/>
                        <a:pt x="58116" y="839897"/>
                      </a:cubicBezTo>
                      <a:cubicBezTo>
                        <a:pt x="38416" y="828792"/>
                        <a:pt x="19035" y="817036"/>
                        <a:pt x="14" y="804670"/>
                      </a:cubicBezTo>
                      <a:cubicBezTo>
                        <a:pt x="14" y="804670"/>
                        <a:pt x="14" y="804656"/>
                        <a:pt x="0" y="804656"/>
                      </a:cubicBezTo>
                      <a:cubicBezTo>
                        <a:pt x="610" y="803034"/>
                        <a:pt x="1262" y="801426"/>
                        <a:pt x="1941" y="799831"/>
                      </a:cubicBezTo>
                      <a:cubicBezTo>
                        <a:pt x="2107" y="799429"/>
                        <a:pt x="2287" y="799041"/>
                        <a:pt x="2454" y="798639"/>
                      </a:cubicBezTo>
                      <a:cubicBezTo>
                        <a:pt x="3854" y="795464"/>
                        <a:pt x="5393" y="792331"/>
                        <a:pt x="7084" y="789253"/>
                      </a:cubicBezTo>
                      <a:cubicBezTo>
                        <a:pt x="7292" y="788865"/>
                        <a:pt x="7500" y="788491"/>
                        <a:pt x="7722" y="788103"/>
                      </a:cubicBezTo>
                      <a:cubicBezTo>
                        <a:pt x="8152" y="787340"/>
                        <a:pt x="8595" y="786578"/>
                        <a:pt x="9039" y="785815"/>
                      </a:cubicBezTo>
                      <a:lnTo>
                        <a:pt x="21184" y="765228"/>
                      </a:lnTo>
                      <a:lnTo>
                        <a:pt x="51268" y="714224"/>
                      </a:lnTo>
                      <a:lnTo>
                        <a:pt x="144001" y="557079"/>
                      </a:lnTo>
                      <a:lnTo>
                        <a:pt x="181807" y="493002"/>
                      </a:lnTo>
                      <a:lnTo>
                        <a:pt x="315023" y="267247"/>
                      </a:lnTo>
                      <a:lnTo>
                        <a:pt x="442887" y="50559"/>
                      </a:lnTo>
                      <a:cubicBezTo>
                        <a:pt x="456862" y="26879"/>
                        <a:pt x="476617" y="11505"/>
                        <a:pt x="498092" y="4462"/>
                      </a:cubicBezTo>
                      <a:cubicBezTo>
                        <a:pt x="512801" y="-363"/>
                        <a:pt x="528315" y="-1278"/>
                        <a:pt x="543329" y="1731"/>
                      </a:cubicBezTo>
                      <a:cubicBezTo>
                        <a:pt x="543814" y="1828"/>
                        <a:pt x="544286" y="1925"/>
                        <a:pt x="544771" y="2036"/>
                      </a:cubicBezTo>
                      <a:cubicBezTo>
                        <a:pt x="544771" y="2036"/>
                        <a:pt x="544771" y="2036"/>
                        <a:pt x="544785" y="2036"/>
                      </a:cubicBezTo>
                      <a:cubicBezTo>
                        <a:pt x="545741" y="2244"/>
                        <a:pt x="546698" y="2466"/>
                        <a:pt x="547641" y="2715"/>
                      </a:cubicBezTo>
                      <a:cubicBezTo>
                        <a:pt x="547641" y="2715"/>
                        <a:pt x="547641" y="2715"/>
                        <a:pt x="547654" y="2715"/>
                      </a:cubicBezTo>
                      <a:cubicBezTo>
                        <a:pt x="549554" y="3200"/>
                        <a:pt x="551453" y="3741"/>
                        <a:pt x="553339" y="4351"/>
                      </a:cubicBezTo>
                      <a:cubicBezTo>
                        <a:pt x="553339" y="4351"/>
                        <a:pt x="553339" y="4351"/>
                        <a:pt x="553352" y="4351"/>
                      </a:cubicBezTo>
                      <a:cubicBezTo>
                        <a:pt x="574550" y="11200"/>
                        <a:pt x="594111" y="26172"/>
                        <a:pt x="608155" y="49297"/>
                      </a:cubicBezTo>
                      <a:lnTo>
                        <a:pt x="920489" y="563595"/>
                      </a:lnTo>
                      <a:lnTo>
                        <a:pt x="961054" y="630390"/>
                      </a:lnTo>
                      <a:lnTo>
                        <a:pt x="1024591" y="735019"/>
                      </a:lnTo>
                      <a:lnTo>
                        <a:pt x="1050529" y="777733"/>
                      </a:lnTo>
                      <a:cubicBezTo>
                        <a:pt x="1051098" y="778675"/>
                        <a:pt x="1051666" y="779632"/>
                        <a:pt x="1052207" y="780603"/>
                      </a:cubicBezTo>
                      <a:cubicBezTo>
                        <a:pt x="1057309" y="789517"/>
                        <a:pt x="1061163" y="798916"/>
                        <a:pt x="1063866" y="808579"/>
                      </a:cubicBezTo>
                      <a:cubicBezTo>
                        <a:pt x="1064476" y="810770"/>
                        <a:pt x="1065031" y="812988"/>
                        <a:pt x="1065530" y="815206"/>
                      </a:cubicBezTo>
                      <a:cubicBezTo>
                        <a:pt x="1066001" y="817424"/>
                        <a:pt x="1066431" y="819656"/>
                        <a:pt x="1066819" y="821888"/>
                      </a:cubicBezTo>
                      <a:close/>
                    </a:path>
                  </a:pathLst>
                </a:custGeom>
                <a:solidFill>
                  <a:srgbClr val="BBD118"/>
                </a:solidFill>
                <a:ln w="1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" name="Freeform: Shape 75">
                  <a:extLst>
                    <a:ext uri="{FF2B5EF4-FFF2-40B4-BE49-F238E27FC236}">
                      <a16:creationId xmlns:a16="http://schemas.microsoft.com/office/drawing/2014/main" id="{BB55BED2-A02D-1AC0-0D0C-6DC119A4D273}"/>
                    </a:ext>
                  </a:extLst>
                </p:cNvPr>
                <p:cNvSpPr/>
                <p:nvPr/>
              </p:nvSpPr>
              <p:spPr>
                <a:xfrm>
                  <a:off x="11023967" y="5269232"/>
                  <a:ext cx="1031050" cy="918323"/>
                </a:xfrm>
                <a:custGeom>
                  <a:avLst/>
                  <a:gdLst>
                    <a:gd name="connsiteX0" fmla="*/ 1031051 w 1031050"/>
                    <a:gd name="connsiteY0" fmla="*/ 780603 h 918323"/>
                    <a:gd name="connsiteX1" fmla="*/ 973406 w 1031050"/>
                    <a:gd name="connsiteY1" fmla="*/ 811865 h 918323"/>
                    <a:gd name="connsiteX2" fmla="*/ 767518 w 1031050"/>
                    <a:gd name="connsiteY2" fmla="*/ 888683 h 918323"/>
                    <a:gd name="connsiteX3" fmla="*/ 701263 w 1031050"/>
                    <a:gd name="connsiteY3" fmla="*/ 902949 h 918323"/>
                    <a:gd name="connsiteX4" fmla="*/ 546615 w 1031050"/>
                    <a:gd name="connsiteY4" fmla="*/ 918143 h 918323"/>
                    <a:gd name="connsiteX5" fmla="*/ 528273 w 1031050"/>
                    <a:gd name="connsiteY5" fmla="*/ 918324 h 918323"/>
                    <a:gd name="connsiteX6" fmla="*/ 449070 w 1031050"/>
                    <a:gd name="connsiteY6" fmla="*/ 915135 h 918323"/>
                    <a:gd name="connsiteX7" fmla="*/ 283164 w 1031050"/>
                    <a:gd name="connsiteY7" fmla="*/ 887186 h 918323"/>
                    <a:gd name="connsiteX8" fmla="*/ 171909 w 1031050"/>
                    <a:gd name="connsiteY8" fmla="*/ 851307 h 918323"/>
                    <a:gd name="connsiteX9" fmla="*/ 163674 w 1031050"/>
                    <a:gd name="connsiteY9" fmla="*/ 848077 h 918323"/>
                    <a:gd name="connsiteX10" fmla="*/ 39248 w 1031050"/>
                    <a:gd name="connsiteY10" fmla="*/ 788477 h 918323"/>
                    <a:gd name="connsiteX11" fmla="*/ 0 w 1031050"/>
                    <a:gd name="connsiteY11" fmla="*/ 765242 h 918323"/>
                    <a:gd name="connsiteX12" fmla="*/ 0 w 1031050"/>
                    <a:gd name="connsiteY12" fmla="*/ 765242 h 918323"/>
                    <a:gd name="connsiteX13" fmla="*/ 30084 w 1031050"/>
                    <a:gd name="connsiteY13" fmla="*/ 714237 h 918323"/>
                    <a:gd name="connsiteX14" fmla="*/ 122818 w 1031050"/>
                    <a:gd name="connsiteY14" fmla="*/ 557093 h 918323"/>
                    <a:gd name="connsiteX15" fmla="*/ 160624 w 1031050"/>
                    <a:gd name="connsiteY15" fmla="*/ 493016 h 918323"/>
                    <a:gd name="connsiteX16" fmla="*/ 293839 w 1031050"/>
                    <a:gd name="connsiteY16" fmla="*/ 267261 h 918323"/>
                    <a:gd name="connsiteX17" fmla="*/ 421703 w 1031050"/>
                    <a:gd name="connsiteY17" fmla="*/ 50572 h 918323"/>
                    <a:gd name="connsiteX18" fmla="*/ 476950 w 1031050"/>
                    <a:gd name="connsiteY18" fmla="*/ 4462 h 918323"/>
                    <a:gd name="connsiteX19" fmla="*/ 522187 w 1031050"/>
                    <a:gd name="connsiteY19" fmla="*/ 1731 h 918323"/>
                    <a:gd name="connsiteX20" fmla="*/ 523629 w 1031050"/>
                    <a:gd name="connsiteY20" fmla="*/ 2036 h 918323"/>
                    <a:gd name="connsiteX21" fmla="*/ 523643 w 1031050"/>
                    <a:gd name="connsiteY21" fmla="*/ 2036 h 918323"/>
                    <a:gd name="connsiteX22" fmla="*/ 526499 w 1031050"/>
                    <a:gd name="connsiteY22" fmla="*/ 2715 h 918323"/>
                    <a:gd name="connsiteX23" fmla="*/ 526512 w 1031050"/>
                    <a:gd name="connsiteY23" fmla="*/ 2715 h 918323"/>
                    <a:gd name="connsiteX24" fmla="*/ 532197 w 1031050"/>
                    <a:gd name="connsiteY24" fmla="*/ 4351 h 918323"/>
                    <a:gd name="connsiteX25" fmla="*/ 532210 w 1031050"/>
                    <a:gd name="connsiteY25" fmla="*/ 4351 h 918323"/>
                    <a:gd name="connsiteX26" fmla="*/ 587013 w 1031050"/>
                    <a:gd name="connsiteY26" fmla="*/ 49297 h 918323"/>
                    <a:gd name="connsiteX27" fmla="*/ 899347 w 1031050"/>
                    <a:gd name="connsiteY27" fmla="*/ 563595 h 918323"/>
                    <a:gd name="connsiteX28" fmla="*/ 939912 w 1031050"/>
                    <a:gd name="connsiteY28" fmla="*/ 630390 h 918323"/>
                    <a:gd name="connsiteX29" fmla="*/ 1003449 w 1031050"/>
                    <a:gd name="connsiteY29" fmla="*/ 735019 h 918323"/>
                    <a:gd name="connsiteX30" fmla="*/ 1029387 w 1031050"/>
                    <a:gd name="connsiteY30" fmla="*/ 777733 h 918323"/>
                    <a:gd name="connsiteX31" fmla="*/ 1031051 w 1031050"/>
                    <a:gd name="connsiteY31" fmla="*/ 780603 h 9183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031050" h="918323">
                      <a:moveTo>
                        <a:pt x="1031051" y="780603"/>
                      </a:moveTo>
                      <a:cubicBezTo>
                        <a:pt x="1012141" y="791638"/>
                        <a:pt x="992912" y="802063"/>
                        <a:pt x="973406" y="811865"/>
                      </a:cubicBezTo>
                      <a:cubicBezTo>
                        <a:pt x="907831" y="844805"/>
                        <a:pt x="838971" y="870702"/>
                        <a:pt x="767518" y="888683"/>
                      </a:cubicBezTo>
                      <a:cubicBezTo>
                        <a:pt x="745668" y="894187"/>
                        <a:pt x="723584" y="898956"/>
                        <a:pt x="701263" y="902949"/>
                      </a:cubicBezTo>
                      <a:cubicBezTo>
                        <a:pt x="650758" y="912016"/>
                        <a:pt x="599130" y="917173"/>
                        <a:pt x="546615" y="918143"/>
                      </a:cubicBezTo>
                      <a:cubicBezTo>
                        <a:pt x="540515" y="918268"/>
                        <a:pt x="534401" y="918324"/>
                        <a:pt x="528273" y="918324"/>
                      </a:cubicBezTo>
                      <a:cubicBezTo>
                        <a:pt x="501641" y="918324"/>
                        <a:pt x="475231" y="917242"/>
                        <a:pt x="449070" y="915135"/>
                      </a:cubicBezTo>
                      <a:cubicBezTo>
                        <a:pt x="392493" y="910560"/>
                        <a:pt x="337094" y="901119"/>
                        <a:pt x="283164" y="887186"/>
                      </a:cubicBezTo>
                      <a:cubicBezTo>
                        <a:pt x="245317" y="877412"/>
                        <a:pt x="208190" y="865406"/>
                        <a:pt x="171909" y="851307"/>
                      </a:cubicBezTo>
                      <a:cubicBezTo>
                        <a:pt x="169164" y="850239"/>
                        <a:pt x="166419" y="849158"/>
                        <a:pt x="163674" y="848077"/>
                      </a:cubicBezTo>
                      <a:cubicBezTo>
                        <a:pt x="120960" y="831052"/>
                        <a:pt x="79425" y="811116"/>
                        <a:pt x="39248" y="788477"/>
                      </a:cubicBezTo>
                      <a:cubicBezTo>
                        <a:pt x="26022" y="781018"/>
                        <a:pt x="12935" y="773269"/>
                        <a:pt x="0" y="765242"/>
                      </a:cubicBezTo>
                      <a:cubicBezTo>
                        <a:pt x="0" y="765242"/>
                        <a:pt x="0" y="765242"/>
                        <a:pt x="0" y="765242"/>
                      </a:cubicBezTo>
                      <a:lnTo>
                        <a:pt x="30084" y="714237"/>
                      </a:lnTo>
                      <a:lnTo>
                        <a:pt x="122818" y="557093"/>
                      </a:lnTo>
                      <a:lnTo>
                        <a:pt x="160624" y="493016"/>
                      </a:lnTo>
                      <a:lnTo>
                        <a:pt x="293839" y="267261"/>
                      </a:lnTo>
                      <a:lnTo>
                        <a:pt x="421703" y="50572"/>
                      </a:lnTo>
                      <a:cubicBezTo>
                        <a:pt x="435720" y="26879"/>
                        <a:pt x="455475" y="11505"/>
                        <a:pt x="476950" y="4462"/>
                      </a:cubicBezTo>
                      <a:cubicBezTo>
                        <a:pt x="491659" y="-363"/>
                        <a:pt x="507173" y="-1278"/>
                        <a:pt x="522187" y="1731"/>
                      </a:cubicBezTo>
                      <a:cubicBezTo>
                        <a:pt x="522672" y="1828"/>
                        <a:pt x="523144" y="1925"/>
                        <a:pt x="523629" y="2036"/>
                      </a:cubicBezTo>
                      <a:cubicBezTo>
                        <a:pt x="523629" y="2036"/>
                        <a:pt x="523629" y="2036"/>
                        <a:pt x="523643" y="2036"/>
                      </a:cubicBezTo>
                      <a:cubicBezTo>
                        <a:pt x="524599" y="2244"/>
                        <a:pt x="525556" y="2466"/>
                        <a:pt x="526499" y="2715"/>
                      </a:cubicBezTo>
                      <a:cubicBezTo>
                        <a:pt x="526499" y="2715"/>
                        <a:pt x="526499" y="2715"/>
                        <a:pt x="526512" y="2715"/>
                      </a:cubicBezTo>
                      <a:cubicBezTo>
                        <a:pt x="528412" y="3200"/>
                        <a:pt x="530311" y="3741"/>
                        <a:pt x="532197" y="4351"/>
                      </a:cubicBezTo>
                      <a:cubicBezTo>
                        <a:pt x="532197" y="4351"/>
                        <a:pt x="532197" y="4351"/>
                        <a:pt x="532210" y="4351"/>
                      </a:cubicBezTo>
                      <a:cubicBezTo>
                        <a:pt x="553408" y="11200"/>
                        <a:pt x="572969" y="26172"/>
                        <a:pt x="587013" y="49297"/>
                      </a:cubicBezTo>
                      <a:lnTo>
                        <a:pt x="899347" y="563595"/>
                      </a:lnTo>
                      <a:lnTo>
                        <a:pt x="939912" y="630390"/>
                      </a:lnTo>
                      <a:lnTo>
                        <a:pt x="1003449" y="735019"/>
                      </a:lnTo>
                      <a:lnTo>
                        <a:pt x="1029387" y="777733"/>
                      </a:lnTo>
                      <a:cubicBezTo>
                        <a:pt x="1029942" y="778689"/>
                        <a:pt x="1030510" y="779632"/>
                        <a:pt x="1031051" y="780603"/>
                      </a:cubicBezTo>
                      <a:close/>
                    </a:path>
                  </a:pathLst>
                </a:custGeom>
                <a:solidFill>
                  <a:srgbClr val="EDF94E"/>
                </a:solidFill>
                <a:ln w="1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" name="Freeform: Shape 76">
                  <a:extLst>
                    <a:ext uri="{FF2B5EF4-FFF2-40B4-BE49-F238E27FC236}">
                      <a16:creationId xmlns:a16="http://schemas.microsoft.com/office/drawing/2014/main" id="{FCD361DC-E699-F347-45B1-C2C27BFEE7DA}"/>
                    </a:ext>
                  </a:extLst>
                </p:cNvPr>
                <p:cNvSpPr/>
                <p:nvPr/>
              </p:nvSpPr>
              <p:spPr>
                <a:xfrm>
                  <a:off x="11054079" y="5269253"/>
                  <a:ext cx="973322" cy="853392"/>
                </a:xfrm>
                <a:custGeom>
                  <a:avLst/>
                  <a:gdLst>
                    <a:gd name="connsiteX0" fmla="*/ 973323 w 973322"/>
                    <a:gd name="connsiteY0" fmla="*/ 734998 h 853392"/>
                    <a:gd name="connsiteX1" fmla="*/ 505218 w 973322"/>
                    <a:gd name="connsiteY1" fmla="*/ 853393 h 853392"/>
                    <a:gd name="connsiteX2" fmla="*/ 0 w 973322"/>
                    <a:gd name="connsiteY2" fmla="*/ 714230 h 853392"/>
                    <a:gd name="connsiteX3" fmla="*/ 263755 w 973322"/>
                    <a:gd name="connsiteY3" fmla="*/ 267239 h 853392"/>
                    <a:gd name="connsiteX4" fmla="*/ 391619 w 973322"/>
                    <a:gd name="connsiteY4" fmla="*/ 50565 h 853392"/>
                    <a:gd name="connsiteX5" fmla="*/ 556874 w 973322"/>
                    <a:gd name="connsiteY5" fmla="*/ 49289 h 853392"/>
                    <a:gd name="connsiteX6" fmla="*/ 749509 w 973322"/>
                    <a:gd name="connsiteY6" fmla="*/ 366475 h 853392"/>
                    <a:gd name="connsiteX7" fmla="*/ 973323 w 973322"/>
                    <a:gd name="connsiteY7" fmla="*/ 734998 h 853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73322" h="853392">
                      <a:moveTo>
                        <a:pt x="973323" y="734998"/>
                      </a:moveTo>
                      <a:cubicBezTo>
                        <a:pt x="831041" y="810998"/>
                        <a:pt x="672455" y="853393"/>
                        <a:pt x="505218" y="853393"/>
                      </a:cubicBezTo>
                      <a:cubicBezTo>
                        <a:pt x="323300" y="853393"/>
                        <a:pt x="151585" y="803207"/>
                        <a:pt x="0" y="714230"/>
                      </a:cubicBezTo>
                      <a:lnTo>
                        <a:pt x="263755" y="267239"/>
                      </a:lnTo>
                      <a:lnTo>
                        <a:pt x="391619" y="50565"/>
                      </a:lnTo>
                      <a:cubicBezTo>
                        <a:pt x="431089" y="-16313"/>
                        <a:pt x="516642" y="-16965"/>
                        <a:pt x="556874" y="49289"/>
                      </a:cubicBezTo>
                      <a:lnTo>
                        <a:pt x="749509" y="366475"/>
                      </a:lnTo>
                      <a:lnTo>
                        <a:pt x="973323" y="734998"/>
                      </a:lnTo>
                      <a:close/>
                    </a:path>
                  </a:pathLst>
                </a:custGeom>
                <a:solidFill>
                  <a:srgbClr val="FC3647"/>
                </a:solidFill>
                <a:ln w="1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8" name="Freeform: Shape 77">
                  <a:extLst>
                    <a:ext uri="{FF2B5EF4-FFF2-40B4-BE49-F238E27FC236}">
                      <a16:creationId xmlns:a16="http://schemas.microsoft.com/office/drawing/2014/main" id="{B3BF1DCA-41CA-EA24-1169-389097CC4AF7}"/>
                    </a:ext>
                  </a:extLst>
                </p:cNvPr>
                <p:cNvSpPr/>
                <p:nvPr/>
              </p:nvSpPr>
              <p:spPr>
                <a:xfrm>
                  <a:off x="11315745" y="5269239"/>
                  <a:ext cx="487841" cy="633702"/>
                </a:xfrm>
                <a:custGeom>
                  <a:avLst/>
                  <a:gdLst>
                    <a:gd name="connsiteX0" fmla="*/ 487842 w 487841"/>
                    <a:gd name="connsiteY0" fmla="*/ 366475 h 633702"/>
                    <a:gd name="connsiteX1" fmla="*/ 203666 w 487841"/>
                    <a:gd name="connsiteY1" fmla="*/ 623437 h 633702"/>
                    <a:gd name="connsiteX2" fmla="*/ 2103 w 487841"/>
                    <a:gd name="connsiteY2" fmla="*/ 267239 h 633702"/>
                    <a:gd name="connsiteX3" fmla="*/ 129967 w 487841"/>
                    <a:gd name="connsiteY3" fmla="*/ 50565 h 633702"/>
                    <a:gd name="connsiteX4" fmla="*/ 295221 w 487841"/>
                    <a:gd name="connsiteY4" fmla="*/ 49289 h 633702"/>
                    <a:gd name="connsiteX5" fmla="*/ 487842 w 487841"/>
                    <a:gd name="connsiteY5" fmla="*/ 366475 h 6337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7841" h="633702">
                      <a:moveTo>
                        <a:pt x="487842" y="366475"/>
                      </a:moveTo>
                      <a:cubicBezTo>
                        <a:pt x="460461" y="521553"/>
                        <a:pt x="388066" y="675301"/>
                        <a:pt x="203666" y="623437"/>
                      </a:cubicBezTo>
                      <a:cubicBezTo>
                        <a:pt x="21747" y="572280"/>
                        <a:pt x="-9363" y="409868"/>
                        <a:pt x="2103" y="267239"/>
                      </a:cubicBezTo>
                      <a:lnTo>
                        <a:pt x="129967" y="50565"/>
                      </a:lnTo>
                      <a:cubicBezTo>
                        <a:pt x="169436" y="-16313"/>
                        <a:pt x="254989" y="-16965"/>
                        <a:pt x="295221" y="49289"/>
                      </a:cubicBezTo>
                      <a:lnTo>
                        <a:pt x="487842" y="366475"/>
                      </a:lnTo>
                      <a:close/>
                    </a:path>
                  </a:pathLst>
                </a:custGeom>
                <a:solidFill>
                  <a:srgbClr val="FC3647"/>
                </a:solidFill>
                <a:ln w="1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grpSp>
              <p:nvGrpSpPr>
                <p:cNvPr id="79" name="Graphic 6">
                  <a:extLst>
                    <a:ext uri="{FF2B5EF4-FFF2-40B4-BE49-F238E27FC236}">
                      <a16:creationId xmlns:a16="http://schemas.microsoft.com/office/drawing/2014/main" id="{885D37DB-FF09-E622-DB63-255FFA0EC3FA}"/>
                    </a:ext>
                  </a:extLst>
                </p:cNvPr>
                <p:cNvGrpSpPr/>
                <p:nvPr/>
              </p:nvGrpSpPr>
              <p:grpSpPr>
                <a:xfrm>
                  <a:off x="11496508" y="5370517"/>
                  <a:ext cx="56591" cy="100109"/>
                  <a:chOff x="11496508" y="5370517"/>
                  <a:chExt cx="56591" cy="100109"/>
                </a:xfrm>
              </p:grpSpPr>
              <p:sp>
                <p:nvSpPr>
                  <p:cNvPr id="105" name="Freeform: Shape 104">
                    <a:extLst>
                      <a:ext uri="{FF2B5EF4-FFF2-40B4-BE49-F238E27FC236}">
                        <a16:creationId xmlns:a16="http://schemas.microsoft.com/office/drawing/2014/main" id="{E2675533-4479-1977-0FCD-CC4703B521BF}"/>
                      </a:ext>
                    </a:extLst>
                  </p:cNvPr>
                  <p:cNvSpPr/>
                  <p:nvPr/>
                </p:nvSpPr>
                <p:spPr>
                  <a:xfrm>
                    <a:off x="11496508" y="5370517"/>
                    <a:ext cx="56591" cy="100109"/>
                  </a:xfrm>
                  <a:custGeom>
                    <a:avLst/>
                    <a:gdLst>
                      <a:gd name="connsiteX0" fmla="*/ 56591 w 56591"/>
                      <a:gd name="connsiteY0" fmla="*/ 71814 h 100109"/>
                      <a:gd name="connsiteX1" fmla="*/ 28296 w 56591"/>
                      <a:gd name="connsiteY1" fmla="*/ 100109 h 100109"/>
                      <a:gd name="connsiteX2" fmla="*/ 0 w 56591"/>
                      <a:gd name="connsiteY2" fmla="*/ 71814 h 100109"/>
                      <a:gd name="connsiteX3" fmla="*/ 28296 w 56591"/>
                      <a:gd name="connsiteY3" fmla="*/ 0 h 100109"/>
                      <a:gd name="connsiteX4" fmla="*/ 56591 w 56591"/>
                      <a:gd name="connsiteY4" fmla="*/ 71814 h 1001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591" h="100109">
                        <a:moveTo>
                          <a:pt x="56591" y="71814"/>
                        </a:moveTo>
                        <a:cubicBezTo>
                          <a:pt x="56591" y="87438"/>
                          <a:pt x="43920" y="100109"/>
                          <a:pt x="28296" y="100109"/>
                        </a:cubicBezTo>
                        <a:cubicBezTo>
                          <a:pt x="12671" y="100109"/>
                          <a:pt x="0" y="87438"/>
                          <a:pt x="0" y="71814"/>
                        </a:cubicBezTo>
                        <a:cubicBezTo>
                          <a:pt x="0" y="56189"/>
                          <a:pt x="12671" y="0"/>
                          <a:pt x="28296" y="0"/>
                        </a:cubicBezTo>
                        <a:cubicBezTo>
                          <a:pt x="43934" y="0"/>
                          <a:pt x="56591" y="56189"/>
                          <a:pt x="56591" y="71814"/>
                        </a:cubicBezTo>
                        <a:close/>
                      </a:path>
                    </a:pathLst>
                  </a:custGeom>
                  <a:solidFill>
                    <a:srgbClr val="D94553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6" name="Freeform: Shape 105">
                    <a:extLst>
                      <a:ext uri="{FF2B5EF4-FFF2-40B4-BE49-F238E27FC236}">
                        <a16:creationId xmlns:a16="http://schemas.microsoft.com/office/drawing/2014/main" id="{1BF58868-FC49-0277-36C4-88EA30E25601}"/>
                      </a:ext>
                    </a:extLst>
                  </p:cNvPr>
                  <p:cNvSpPr/>
                  <p:nvPr/>
                </p:nvSpPr>
                <p:spPr>
                  <a:xfrm>
                    <a:off x="11502650" y="5370517"/>
                    <a:ext cx="44335" cy="78454"/>
                  </a:xfrm>
                  <a:custGeom>
                    <a:avLst/>
                    <a:gdLst>
                      <a:gd name="connsiteX0" fmla="*/ 44336 w 44335"/>
                      <a:gd name="connsiteY0" fmla="*/ 56286 h 78454"/>
                      <a:gd name="connsiteX1" fmla="*/ 22168 w 44335"/>
                      <a:gd name="connsiteY1" fmla="*/ 78454 h 78454"/>
                      <a:gd name="connsiteX2" fmla="*/ 0 w 44335"/>
                      <a:gd name="connsiteY2" fmla="*/ 56286 h 78454"/>
                      <a:gd name="connsiteX3" fmla="*/ 22168 w 44335"/>
                      <a:gd name="connsiteY3" fmla="*/ 0 h 78454"/>
                      <a:gd name="connsiteX4" fmla="*/ 44336 w 44335"/>
                      <a:gd name="connsiteY4" fmla="*/ 56286 h 78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335" h="78454">
                        <a:moveTo>
                          <a:pt x="44336" y="56286"/>
                        </a:moveTo>
                        <a:cubicBezTo>
                          <a:pt x="44336" y="68528"/>
                          <a:pt x="34410" y="78454"/>
                          <a:pt x="22168" y="78454"/>
                        </a:cubicBezTo>
                        <a:cubicBezTo>
                          <a:pt x="9926" y="78454"/>
                          <a:pt x="0" y="68528"/>
                          <a:pt x="0" y="56286"/>
                        </a:cubicBezTo>
                        <a:cubicBezTo>
                          <a:pt x="0" y="44045"/>
                          <a:pt x="9926" y="0"/>
                          <a:pt x="22168" y="0"/>
                        </a:cubicBezTo>
                        <a:cubicBezTo>
                          <a:pt x="34410" y="0"/>
                          <a:pt x="44336" y="44045"/>
                          <a:pt x="44336" y="56286"/>
                        </a:cubicBezTo>
                        <a:close/>
                      </a:path>
                    </a:pathLst>
                  </a:custGeom>
                  <a:solidFill>
                    <a:srgbClr val="8A373E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0" name="Graphic 6">
                  <a:extLst>
                    <a:ext uri="{FF2B5EF4-FFF2-40B4-BE49-F238E27FC236}">
                      <a16:creationId xmlns:a16="http://schemas.microsoft.com/office/drawing/2014/main" id="{35173978-2635-5D15-81B1-90FAE572732C}"/>
                    </a:ext>
                  </a:extLst>
                </p:cNvPr>
                <p:cNvGrpSpPr/>
                <p:nvPr/>
              </p:nvGrpSpPr>
              <p:grpSpPr>
                <a:xfrm>
                  <a:off x="11496508" y="6011709"/>
                  <a:ext cx="56591" cy="100109"/>
                  <a:chOff x="11496508" y="6011709"/>
                  <a:chExt cx="56591" cy="100109"/>
                </a:xfrm>
              </p:grpSpPr>
              <p:sp>
                <p:nvSpPr>
                  <p:cNvPr id="103" name="Freeform: Shape 102">
                    <a:extLst>
                      <a:ext uri="{FF2B5EF4-FFF2-40B4-BE49-F238E27FC236}">
                        <a16:creationId xmlns:a16="http://schemas.microsoft.com/office/drawing/2014/main" id="{184F0A3D-0ABD-93E8-5EAE-66060902D534}"/>
                      </a:ext>
                    </a:extLst>
                  </p:cNvPr>
                  <p:cNvSpPr/>
                  <p:nvPr/>
                </p:nvSpPr>
                <p:spPr>
                  <a:xfrm>
                    <a:off x="11496508" y="6011709"/>
                    <a:ext cx="56591" cy="100109"/>
                  </a:xfrm>
                  <a:custGeom>
                    <a:avLst/>
                    <a:gdLst>
                      <a:gd name="connsiteX0" fmla="*/ 56591 w 56591"/>
                      <a:gd name="connsiteY0" fmla="*/ 71814 h 100109"/>
                      <a:gd name="connsiteX1" fmla="*/ 28296 w 56591"/>
                      <a:gd name="connsiteY1" fmla="*/ 100109 h 100109"/>
                      <a:gd name="connsiteX2" fmla="*/ 0 w 56591"/>
                      <a:gd name="connsiteY2" fmla="*/ 71814 h 100109"/>
                      <a:gd name="connsiteX3" fmla="*/ 28296 w 56591"/>
                      <a:gd name="connsiteY3" fmla="*/ 0 h 100109"/>
                      <a:gd name="connsiteX4" fmla="*/ 56591 w 56591"/>
                      <a:gd name="connsiteY4" fmla="*/ 71814 h 1001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591" h="100109">
                        <a:moveTo>
                          <a:pt x="56591" y="71814"/>
                        </a:moveTo>
                        <a:cubicBezTo>
                          <a:pt x="56591" y="87438"/>
                          <a:pt x="43920" y="100109"/>
                          <a:pt x="28296" y="100109"/>
                        </a:cubicBezTo>
                        <a:cubicBezTo>
                          <a:pt x="12671" y="100109"/>
                          <a:pt x="0" y="87438"/>
                          <a:pt x="0" y="71814"/>
                        </a:cubicBezTo>
                        <a:cubicBezTo>
                          <a:pt x="0" y="56189"/>
                          <a:pt x="12671" y="0"/>
                          <a:pt x="28296" y="0"/>
                        </a:cubicBezTo>
                        <a:cubicBezTo>
                          <a:pt x="43934" y="0"/>
                          <a:pt x="56591" y="56189"/>
                          <a:pt x="56591" y="71814"/>
                        </a:cubicBezTo>
                        <a:close/>
                      </a:path>
                    </a:pathLst>
                  </a:custGeom>
                  <a:solidFill>
                    <a:srgbClr val="D94553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4" name="Freeform: Shape 103">
                    <a:extLst>
                      <a:ext uri="{FF2B5EF4-FFF2-40B4-BE49-F238E27FC236}">
                        <a16:creationId xmlns:a16="http://schemas.microsoft.com/office/drawing/2014/main" id="{43A56254-4AC0-A4C5-C346-1D04F0332EE0}"/>
                      </a:ext>
                    </a:extLst>
                  </p:cNvPr>
                  <p:cNvSpPr/>
                  <p:nvPr/>
                </p:nvSpPr>
                <p:spPr>
                  <a:xfrm>
                    <a:off x="11502650" y="6011709"/>
                    <a:ext cx="44335" cy="78454"/>
                  </a:xfrm>
                  <a:custGeom>
                    <a:avLst/>
                    <a:gdLst>
                      <a:gd name="connsiteX0" fmla="*/ 44336 w 44335"/>
                      <a:gd name="connsiteY0" fmla="*/ 56286 h 78454"/>
                      <a:gd name="connsiteX1" fmla="*/ 22168 w 44335"/>
                      <a:gd name="connsiteY1" fmla="*/ 78454 h 78454"/>
                      <a:gd name="connsiteX2" fmla="*/ 0 w 44335"/>
                      <a:gd name="connsiteY2" fmla="*/ 56286 h 78454"/>
                      <a:gd name="connsiteX3" fmla="*/ 22168 w 44335"/>
                      <a:gd name="connsiteY3" fmla="*/ 0 h 78454"/>
                      <a:gd name="connsiteX4" fmla="*/ 44336 w 44335"/>
                      <a:gd name="connsiteY4" fmla="*/ 56286 h 78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335" h="78454">
                        <a:moveTo>
                          <a:pt x="44336" y="56286"/>
                        </a:moveTo>
                        <a:cubicBezTo>
                          <a:pt x="44336" y="68528"/>
                          <a:pt x="34410" y="78454"/>
                          <a:pt x="22168" y="78454"/>
                        </a:cubicBezTo>
                        <a:cubicBezTo>
                          <a:pt x="9926" y="78454"/>
                          <a:pt x="0" y="68528"/>
                          <a:pt x="0" y="56286"/>
                        </a:cubicBezTo>
                        <a:cubicBezTo>
                          <a:pt x="0" y="44045"/>
                          <a:pt x="9926" y="0"/>
                          <a:pt x="22168" y="0"/>
                        </a:cubicBezTo>
                        <a:cubicBezTo>
                          <a:pt x="34410" y="0"/>
                          <a:pt x="44336" y="44045"/>
                          <a:pt x="44336" y="56286"/>
                        </a:cubicBezTo>
                        <a:close/>
                      </a:path>
                    </a:pathLst>
                  </a:custGeom>
                  <a:solidFill>
                    <a:srgbClr val="8A373E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1" name="Graphic 6">
                  <a:extLst>
                    <a:ext uri="{FF2B5EF4-FFF2-40B4-BE49-F238E27FC236}">
                      <a16:creationId xmlns:a16="http://schemas.microsoft.com/office/drawing/2014/main" id="{5AF1D902-8722-41FD-3DE8-7A265BEF610A}"/>
                    </a:ext>
                  </a:extLst>
                </p:cNvPr>
                <p:cNvGrpSpPr/>
                <p:nvPr/>
              </p:nvGrpSpPr>
              <p:grpSpPr>
                <a:xfrm>
                  <a:off x="11921276" y="5922441"/>
                  <a:ext cx="56591" cy="100109"/>
                  <a:chOff x="11921276" y="5922441"/>
                  <a:chExt cx="56591" cy="100109"/>
                </a:xfrm>
              </p:grpSpPr>
              <p:sp>
                <p:nvSpPr>
                  <p:cNvPr id="101" name="Freeform: Shape 100">
                    <a:extLst>
                      <a:ext uri="{FF2B5EF4-FFF2-40B4-BE49-F238E27FC236}">
                        <a16:creationId xmlns:a16="http://schemas.microsoft.com/office/drawing/2014/main" id="{8D092E09-D8FD-6B76-50ED-F5ED9F16B7DD}"/>
                      </a:ext>
                    </a:extLst>
                  </p:cNvPr>
                  <p:cNvSpPr/>
                  <p:nvPr/>
                </p:nvSpPr>
                <p:spPr>
                  <a:xfrm>
                    <a:off x="11921276" y="5922441"/>
                    <a:ext cx="56591" cy="100109"/>
                  </a:xfrm>
                  <a:custGeom>
                    <a:avLst/>
                    <a:gdLst>
                      <a:gd name="connsiteX0" fmla="*/ 56591 w 56591"/>
                      <a:gd name="connsiteY0" fmla="*/ 71813 h 100109"/>
                      <a:gd name="connsiteX1" fmla="*/ 28296 w 56591"/>
                      <a:gd name="connsiteY1" fmla="*/ 100109 h 100109"/>
                      <a:gd name="connsiteX2" fmla="*/ 0 w 56591"/>
                      <a:gd name="connsiteY2" fmla="*/ 71813 h 100109"/>
                      <a:gd name="connsiteX3" fmla="*/ 28296 w 56591"/>
                      <a:gd name="connsiteY3" fmla="*/ 0 h 100109"/>
                      <a:gd name="connsiteX4" fmla="*/ 56591 w 56591"/>
                      <a:gd name="connsiteY4" fmla="*/ 71813 h 1001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591" h="100109">
                        <a:moveTo>
                          <a:pt x="56591" y="71813"/>
                        </a:moveTo>
                        <a:cubicBezTo>
                          <a:pt x="56591" y="87438"/>
                          <a:pt x="43920" y="100109"/>
                          <a:pt x="28296" y="100109"/>
                        </a:cubicBezTo>
                        <a:cubicBezTo>
                          <a:pt x="12671" y="100109"/>
                          <a:pt x="0" y="87438"/>
                          <a:pt x="0" y="71813"/>
                        </a:cubicBezTo>
                        <a:cubicBezTo>
                          <a:pt x="0" y="56189"/>
                          <a:pt x="12671" y="0"/>
                          <a:pt x="28296" y="0"/>
                        </a:cubicBezTo>
                        <a:cubicBezTo>
                          <a:pt x="43920" y="0"/>
                          <a:pt x="56591" y="56189"/>
                          <a:pt x="56591" y="71813"/>
                        </a:cubicBezTo>
                        <a:close/>
                      </a:path>
                    </a:pathLst>
                  </a:custGeom>
                  <a:solidFill>
                    <a:srgbClr val="D94553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2" name="Freeform: Shape 101">
                    <a:extLst>
                      <a:ext uri="{FF2B5EF4-FFF2-40B4-BE49-F238E27FC236}">
                        <a16:creationId xmlns:a16="http://schemas.microsoft.com/office/drawing/2014/main" id="{870990B4-FE16-E949-A479-76D02C741997}"/>
                      </a:ext>
                    </a:extLst>
                  </p:cNvPr>
                  <p:cNvSpPr/>
                  <p:nvPr/>
                </p:nvSpPr>
                <p:spPr>
                  <a:xfrm>
                    <a:off x="11927403" y="5922441"/>
                    <a:ext cx="44335" cy="78454"/>
                  </a:xfrm>
                  <a:custGeom>
                    <a:avLst/>
                    <a:gdLst>
                      <a:gd name="connsiteX0" fmla="*/ 44336 w 44335"/>
                      <a:gd name="connsiteY0" fmla="*/ 56286 h 78454"/>
                      <a:gd name="connsiteX1" fmla="*/ 22168 w 44335"/>
                      <a:gd name="connsiteY1" fmla="*/ 78454 h 78454"/>
                      <a:gd name="connsiteX2" fmla="*/ 0 w 44335"/>
                      <a:gd name="connsiteY2" fmla="*/ 56286 h 78454"/>
                      <a:gd name="connsiteX3" fmla="*/ 22168 w 44335"/>
                      <a:gd name="connsiteY3" fmla="*/ 0 h 78454"/>
                      <a:gd name="connsiteX4" fmla="*/ 44336 w 44335"/>
                      <a:gd name="connsiteY4" fmla="*/ 56286 h 78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335" h="78454">
                        <a:moveTo>
                          <a:pt x="44336" y="56286"/>
                        </a:moveTo>
                        <a:cubicBezTo>
                          <a:pt x="44336" y="68528"/>
                          <a:pt x="34410" y="78454"/>
                          <a:pt x="22168" y="78454"/>
                        </a:cubicBezTo>
                        <a:cubicBezTo>
                          <a:pt x="9926" y="78454"/>
                          <a:pt x="0" y="68528"/>
                          <a:pt x="0" y="56286"/>
                        </a:cubicBezTo>
                        <a:cubicBezTo>
                          <a:pt x="0" y="44045"/>
                          <a:pt x="9926" y="0"/>
                          <a:pt x="22168" y="0"/>
                        </a:cubicBezTo>
                        <a:cubicBezTo>
                          <a:pt x="34410" y="0"/>
                          <a:pt x="44336" y="44031"/>
                          <a:pt x="44336" y="56286"/>
                        </a:cubicBezTo>
                        <a:close/>
                      </a:path>
                    </a:pathLst>
                  </a:custGeom>
                  <a:solidFill>
                    <a:srgbClr val="8A373E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2" name="Graphic 6">
                  <a:extLst>
                    <a:ext uri="{FF2B5EF4-FFF2-40B4-BE49-F238E27FC236}">
                      <a16:creationId xmlns:a16="http://schemas.microsoft.com/office/drawing/2014/main" id="{78D02996-56CA-1D1A-AA49-D64987C0F179}"/>
                    </a:ext>
                  </a:extLst>
                </p:cNvPr>
                <p:cNvGrpSpPr/>
                <p:nvPr/>
              </p:nvGrpSpPr>
              <p:grpSpPr>
                <a:xfrm>
                  <a:off x="11117754" y="5900786"/>
                  <a:ext cx="56591" cy="100109"/>
                  <a:chOff x="11117754" y="5900786"/>
                  <a:chExt cx="56591" cy="100109"/>
                </a:xfrm>
              </p:grpSpPr>
              <p:sp>
                <p:nvSpPr>
                  <p:cNvPr id="99" name="Freeform: Shape 98">
                    <a:extLst>
                      <a:ext uri="{FF2B5EF4-FFF2-40B4-BE49-F238E27FC236}">
                        <a16:creationId xmlns:a16="http://schemas.microsoft.com/office/drawing/2014/main" id="{E4901A1D-2786-1444-1934-15DA165F3208}"/>
                      </a:ext>
                    </a:extLst>
                  </p:cNvPr>
                  <p:cNvSpPr/>
                  <p:nvPr/>
                </p:nvSpPr>
                <p:spPr>
                  <a:xfrm>
                    <a:off x="11117754" y="5900786"/>
                    <a:ext cx="56591" cy="100109"/>
                  </a:xfrm>
                  <a:custGeom>
                    <a:avLst/>
                    <a:gdLst>
                      <a:gd name="connsiteX0" fmla="*/ 56591 w 56591"/>
                      <a:gd name="connsiteY0" fmla="*/ 71814 h 100109"/>
                      <a:gd name="connsiteX1" fmla="*/ 28296 w 56591"/>
                      <a:gd name="connsiteY1" fmla="*/ 100109 h 100109"/>
                      <a:gd name="connsiteX2" fmla="*/ 0 w 56591"/>
                      <a:gd name="connsiteY2" fmla="*/ 71814 h 100109"/>
                      <a:gd name="connsiteX3" fmla="*/ 28296 w 56591"/>
                      <a:gd name="connsiteY3" fmla="*/ 0 h 100109"/>
                      <a:gd name="connsiteX4" fmla="*/ 56591 w 56591"/>
                      <a:gd name="connsiteY4" fmla="*/ 71814 h 1001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591" h="100109">
                        <a:moveTo>
                          <a:pt x="56591" y="71814"/>
                        </a:moveTo>
                        <a:cubicBezTo>
                          <a:pt x="56591" y="87438"/>
                          <a:pt x="43920" y="100109"/>
                          <a:pt x="28296" y="100109"/>
                        </a:cubicBezTo>
                        <a:cubicBezTo>
                          <a:pt x="12671" y="100109"/>
                          <a:pt x="0" y="87438"/>
                          <a:pt x="0" y="71814"/>
                        </a:cubicBezTo>
                        <a:cubicBezTo>
                          <a:pt x="0" y="56189"/>
                          <a:pt x="12671" y="0"/>
                          <a:pt x="28296" y="0"/>
                        </a:cubicBezTo>
                        <a:cubicBezTo>
                          <a:pt x="43920" y="0"/>
                          <a:pt x="56591" y="56189"/>
                          <a:pt x="56591" y="71814"/>
                        </a:cubicBezTo>
                        <a:close/>
                      </a:path>
                    </a:pathLst>
                  </a:custGeom>
                  <a:solidFill>
                    <a:srgbClr val="D94553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" name="Freeform: Shape 99">
                    <a:extLst>
                      <a:ext uri="{FF2B5EF4-FFF2-40B4-BE49-F238E27FC236}">
                        <a16:creationId xmlns:a16="http://schemas.microsoft.com/office/drawing/2014/main" id="{D7743B5A-5BBD-C7E6-69E4-4904F753EE09}"/>
                      </a:ext>
                    </a:extLst>
                  </p:cNvPr>
                  <p:cNvSpPr/>
                  <p:nvPr/>
                </p:nvSpPr>
                <p:spPr>
                  <a:xfrm>
                    <a:off x="11123882" y="5900786"/>
                    <a:ext cx="44335" cy="78454"/>
                  </a:xfrm>
                  <a:custGeom>
                    <a:avLst/>
                    <a:gdLst>
                      <a:gd name="connsiteX0" fmla="*/ 44336 w 44335"/>
                      <a:gd name="connsiteY0" fmla="*/ 56286 h 78454"/>
                      <a:gd name="connsiteX1" fmla="*/ 22168 w 44335"/>
                      <a:gd name="connsiteY1" fmla="*/ 78454 h 78454"/>
                      <a:gd name="connsiteX2" fmla="*/ 0 w 44335"/>
                      <a:gd name="connsiteY2" fmla="*/ 56286 h 78454"/>
                      <a:gd name="connsiteX3" fmla="*/ 22168 w 44335"/>
                      <a:gd name="connsiteY3" fmla="*/ 0 h 78454"/>
                      <a:gd name="connsiteX4" fmla="*/ 44336 w 44335"/>
                      <a:gd name="connsiteY4" fmla="*/ 56286 h 78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335" h="78454">
                        <a:moveTo>
                          <a:pt x="44336" y="56286"/>
                        </a:moveTo>
                        <a:cubicBezTo>
                          <a:pt x="44336" y="68528"/>
                          <a:pt x="34410" y="78454"/>
                          <a:pt x="22168" y="78454"/>
                        </a:cubicBezTo>
                        <a:cubicBezTo>
                          <a:pt x="9926" y="78454"/>
                          <a:pt x="0" y="68528"/>
                          <a:pt x="0" y="56286"/>
                        </a:cubicBezTo>
                        <a:cubicBezTo>
                          <a:pt x="0" y="44045"/>
                          <a:pt x="9926" y="0"/>
                          <a:pt x="22168" y="0"/>
                        </a:cubicBezTo>
                        <a:cubicBezTo>
                          <a:pt x="34410" y="0"/>
                          <a:pt x="44336" y="44045"/>
                          <a:pt x="44336" y="56286"/>
                        </a:cubicBezTo>
                        <a:close/>
                      </a:path>
                    </a:pathLst>
                  </a:custGeom>
                  <a:solidFill>
                    <a:srgbClr val="8A373E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3" name="Graphic 6">
                  <a:extLst>
                    <a:ext uri="{FF2B5EF4-FFF2-40B4-BE49-F238E27FC236}">
                      <a16:creationId xmlns:a16="http://schemas.microsoft.com/office/drawing/2014/main" id="{B20A2D6E-348B-0719-1FEA-AC0886DF2980}"/>
                    </a:ext>
                  </a:extLst>
                </p:cNvPr>
                <p:cNvGrpSpPr/>
                <p:nvPr/>
              </p:nvGrpSpPr>
              <p:grpSpPr>
                <a:xfrm>
                  <a:off x="11496508" y="5676237"/>
                  <a:ext cx="56591" cy="100109"/>
                  <a:chOff x="11496508" y="5676237"/>
                  <a:chExt cx="56591" cy="100109"/>
                </a:xfrm>
              </p:grpSpPr>
              <p:sp>
                <p:nvSpPr>
                  <p:cNvPr id="97" name="Freeform: Shape 96">
                    <a:extLst>
                      <a:ext uri="{FF2B5EF4-FFF2-40B4-BE49-F238E27FC236}">
                        <a16:creationId xmlns:a16="http://schemas.microsoft.com/office/drawing/2014/main" id="{966CDEFA-E337-D39A-AB61-91F1A8742029}"/>
                      </a:ext>
                    </a:extLst>
                  </p:cNvPr>
                  <p:cNvSpPr/>
                  <p:nvPr/>
                </p:nvSpPr>
                <p:spPr>
                  <a:xfrm>
                    <a:off x="11496508" y="5676237"/>
                    <a:ext cx="56591" cy="100109"/>
                  </a:xfrm>
                  <a:custGeom>
                    <a:avLst/>
                    <a:gdLst>
                      <a:gd name="connsiteX0" fmla="*/ 56591 w 56591"/>
                      <a:gd name="connsiteY0" fmla="*/ 71814 h 100109"/>
                      <a:gd name="connsiteX1" fmla="*/ 28296 w 56591"/>
                      <a:gd name="connsiteY1" fmla="*/ 100109 h 100109"/>
                      <a:gd name="connsiteX2" fmla="*/ 0 w 56591"/>
                      <a:gd name="connsiteY2" fmla="*/ 71814 h 100109"/>
                      <a:gd name="connsiteX3" fmla="*/ 28296 w 56591"/>
                      <a:gd name="connsiteY3" fmla="*/ 0 h 100109"/>
                      <a:gd name="connsiteX4" fmla="*/ 56591 w 56591"/>
                      <a:gd name="connsiteY4" fmla="*/ 71814 h 1001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591" h="100109">
                        <a:moveTo>
                          <a:pt x="56591" y="71814"/>
                        </a:moveTo>
                        <a:cubicBezTo>
                          <a:pt x="56591" y="87438"/>
                          <a:pt x="43920" y="100109"/>
                          <a:pt x="28296" y="100109"/>
                        </a:cubicBezTo>
                        <a:cubicBezTo>
                          <a:pt x="12671" y="100109"/>
                          <a:pt x="0" y="87438"/>
                          <a:pt x="0" y="71814"/>
                        </a:cubicBezTo>
                        <a:cubicBezTo>
                          <a:pt x="0" y="56189"/>
                          <a:pt x="12671" y="0"/>
                          <a:pt x="28296" y="0"/>
                        </a:cubicBezTo>
                        <a:cubicBezTo>
                          <a:pt x="43934" y="0"/>
                          <a:pt x="56591" y="56189"/>
                          <a:pt x="56591" y="71814"/>
                        </a:cubicBezTo>
                        <a:close/>
                      </a:path>
                    </a:pathLst>
                  </a:custGeom>
                  <a:solidFill>
                    <a:srgbClr val="D94553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" name="Freeform: Shape 97">
                    <a:extLst>
                      <a:ext uri="{FF2B5EF4-FFF2-40B4-BE49-F238E27FC236}">
                        <a16:creationId xmlns:a16="http://schemas.microsoft.com/office/drawing/2014/main" id="{C97A38A0-345B-2453-E1E4-4689AEDA15B2}"/>
                      </a:ext>
                    </a:extLst>
                  </p:cNvPr>
                  <p:cNvSpPr/>
                  <p:nvPr/>
                </p:nvSpPr>
                <p:spPr>
                  <a:xfrm>
                    <a:off x="11502650" y="5676237"/>
                    <a:ext cx="44335" cy="78454"/>
                  </a:xfrm>
                  <a:custGeom>
                    <a:avLst/>
                    <a:gdLst>
                      <a:gd name="connsiteX0" fmla="*/ 44336 w 44335"/>
                      <a:gd name="connsiteY0" fmla="*/ 56286 h 78454"/>
                      <a:gd name="connsiteX1" fmla="*/ 22168 w 44335"/>
                      <a:gd name="connsiteY1" fmla="*/ 78454 h 78454"/>
                      <a:gd name="connsiteX2" fmla="*/ 0 w 44335"/>
                      <a:gd name="connsiteY2" fmla="*/ 56286 h 78454"/>
                      <a:gd name="connsiteX3" fmla="*/ 22168 w 44335"/>
                      <a:gd name="connsiteY3" fmla="*/ 0 h 78454"/>
                      <a:gd name="connsiteX4" fmla="*/ 44336 w 44335"/>
                      <a:gd name="connsiteY4" fmla="*/ 56286 h 78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335" h="78454">
                        <a:moveTo>
                          <a:pt x="44336" y="56286"/>
                        </a:moveTo>
                        <a:cubicBezTo>
                          <a:pt x="44336" y="68528"/>
                          <a:pt x="34410" y="78454"/>
                          <a:pt x="22168" y="78454"/>
                        </a:cubicBezTo>
                        <a:cubicBezTo>
                          <a:pt x="9926" y="78454"/>
                          <a:pt x="0" y="68528"/>
                          <a:pt x="0" y="56286"/>
                        </a:cubicBezTo>
                        <a:cubicBezTo>
                          <a:pt x="0" y="44045"/>
                          <a:pt x="9926" y="0"/>
                          <a:pt x="22168" y="0"/>
                        </a:cubicBezTo>
                        <a:cubicBezTo>
                          <a:pt x="34410" y="0"/>
                          <a:pt x="44336" y="44045"/>
                          <a:pt x="44336" y="56286"/>
                        </a:cubicBezTo>
                        <a:close/>
                      </a:path>
                    </a:pathLst>
                  </a:custGeom>
                  <a:solidFill>
                    <a:srgbClr val="8A373E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4" name="Graphic 6">
                  <a:extLst>
                    <a:ext uri="{FF2B5EF4-FFF2-40B4-BE49-F238E27FC236}">
                      <a16:creationId xmlns:a16="http://schemas.microsoft.com/office/drawing/2014/main" id="{18277E31-74A7-6C65-CCD1-8DDC435259B8}"/>
                    </a:ext>
                  </a:extLst>
                </p:cNvPr>
                <p:cNvGrpSpPr/>
                <p:nvPr/>
              </p:nvGrpSpPr>
              <p:grpSpPr>
                <a:xfrm>
                  <a:off x="11680479" y="5835863"/>
                  <a:ext cx="56591" cy="100109"/>
                  <a:chOff x="11680479" y="5835863"/>
                  <a:chExt cx="56591" cy="100109"/>
                </a:xfrm>
              </p:grpSpPr>
              <p:sp>
                <p:nvSpPr>
                  <p:cNvPr id="95" name="Freeform: Shape 94">
                    <a:extLst>
                      <a:ext uri="{FF2B5EF4-FFF2-40B4-BE49-F238E27FC236}">
                        <a16:creationId xmlns:a16="http://schemas.microsoft.com/office/drawing/2014/main" id="{FC5A453C-E15A-D043-E375-44C3274AAFE5}"/>
                      </a:ext>
                    </a:extLst>
                  </p:cNvPr>
                  <p:cNvSpPr/>
                  <p:nvPr/>
                </p:nvSpPr>
                <p:spPr>
                  <a:xfrm>
                    <a:off x="11680479" y="5835863"/>
                    <a:ext cx="56591" cy="100109"/>
                  </a:xfrm>
                  <a:custGeom>
                    <a:avLst/>
                    <a:gdLst>
                      <a:gd name="connsiteX0" fmla="*/ 56591 w 56591"/>
                      <a:gd name="connsiteY0" fmla="*/ 71814 h 100109"/>
                      <a:gd name="connsiteX1" fmla="*/ 28296 w 56591"/>
                      <a:gd name="connsiteY1" fmla="*/ 100109 h 100109"/>
                      <a:gd name="connsiteX2" fmla="*/ 0 w 56591"/>
                      <a:gd name="connsiteY2" fmla="*/ 71814 h 100109"/>
                      <a:gd name="connsiteX3" fmla="*/ 28296 w 56591"/>
                      <a:gd name="connsiteY3" fmla="*/ 0 h 100109"/>
                      <a:gd name="connsiteX4" fmla="*/ 56591 w 56591"/>
                      <a:gd name="connsiteY4" fmla="*/ 71814 h 1001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591" h="100109">
                        <a:moveTo>
                          <a:pt x="56591" y="71814"/>
                        </a:moveTo>
                        <a:cubicBezTo>
                          <a:pt x="56591" y="87438"/>
                          <a:pt x="43920" y="100109"/>
                          <a:pt x="28296" y="100109"/>
                        </a:cubicBezTo>
                        <a:cubicBezTo>
                          <a:pt x="12671" y="100109"/>
                          <a:pt x="0" y="87438"/>
                          <a:pt x="0" y="71814"/>
                        </a:cubicBezTo>
                        <a:cubicBezTo>
                          <a:pt x="0" y="56189"/>
                          <a:pt x="12671" y="0"/>
                          <a:pt x="28296" y="0"/>
                        </a:cubicBezTo>
                        <a:cubicBezTo>
                          <a:pt x="43920" y="0"/>
                          <a:pt x="56591" y="56189"/>
                          <a:pt x="56591" y="71814"/>
                        </a:cubicBezTo>
                        <a:close/>
                      </a:path>
                    </a:pathLst>
                  </a:custGeom>
                  <a:solidFill>
                    <a:srgbClr val="D94553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6" name="Freeform: Shape 95">
                    <a:extLst>
                      <a:ext uri="{FF2B5EF4-FFF2-40B4-BE49-F238E27FC236}">
                        <a16:creationId xmlns:a16="http://schemas.microsoft.com/office/drawing/2014/main" id="{53C3F2A8-34DD-52CC-166A-F4C133AE7FDE}"/>
                      </a:ext>
                    </a:extLst>
                  </p:cNvPr>
                  <p:cNvSpPr/>
                  <p:nvPr/>
                </p:nvSpPr>
                <p:spPr>
                  <a:xfrm>
                    <a:off x="11686620" y="5835863"/>
                    <a:ext cx="44335" cy="78454"/>
                  </a:xfrm>
                  <a:custGeom>
                    <a:avLst/>
                    <a:gdLst>
                      <a:gd name="connsiteX0" fmla="*/ 44336 w 44335"/>
                      <a:gd name="connsiteY0" fmla="*/ 56286 h 78454"/>
                      <a:gd name="connsiteX1" fmla="*/ 22168 w 44335"/>
                      <a:gd name="connsiteY1" fmla="*/ 78454 h 78454"/>
                      <a:gd name="connsiteX2" fmla="*/ 0 w 44335"/>
                      <a:gd name="connsiteY2" fmla="*/ 56286 h 78454"/>
                      <a:gd name="connsiteX3" fmla="*/ 22168 w 44335"/>
                      <a:gd name="connsiteY3" fmla="*/ 0 h 78454"/>
                      <a:gd name="connsiteX4" fmla="*/ 44336 w 44335"/>
                      <a:gd name="connsiteY4" fmla="*/ 56286 h 78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335" h="78454">
                        <a:moveTo>
                          <a:pt x="44336" y="56286"/>
                        </a:moveTo>
                        <a:cubicBezTo>
                          <a:pt x="44336" y="68528"/>
                          <a:pt x="34410" y="78454"/>
                          <a:pt x="22168" y="78454"/>
                        </a:cubicBezTo>
                        <a:cubicBezTo>
                          <a:pt x="9926" y="78454"/>
                          <a:pt x="0" y="68528"/>
                          <a:pt x="0" y="56286"/>
                        </a:cubicBezTo>
                        <a:cubicBezTo>
                          <a:pt x="0" y="44045"/>
                          <a:pt x="9926" y="0"/>
                          <a:pt x="22168" y="0"/>
                        </a:cubicBezTo>
                        <a:cubicBezTo>
                          <a:pt x="34410" y="0"/>
                          <a:pt x="44336" y="44031"/>
                          <a:pt x="44336" y="56286"/>
                        </a:cubicBezTo>
                        <a:close/>
                      </a:path>
                    </a:pathLst>
                  </a:custGeom>
                  <a:solidFill>
                    <a:srgbClr val="8A373E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" name="Graphic 6">
                  <a:extLst>
                    <a:ext uri="{FF2B5EF4-FFF2-40B4-BE49-F238E27FC236}">
                      <a16:creationId xmlns:a16="http://schemas.microsoft.com/office/drawing/2014/main" id="{57065E43-7CB8-C4D2-FB7D-E8FFE3A8D415}"/>
                    </a:ext>
                  </a:extLst>
                </p:cNvPr>
                <p:cNvGrpSpPr/>
                <p:nvPr/>
              </p:nvGrpSpPr>
              <p:grpSpPr>
                <a:xfrm>
                  <a:off x="11326069" y="5835863"/>
                  <a:ext cx="56591" cy="100109"/>
                  <a:chOff x="11326069" y="5835863"/>
                  <a:chExt cx="56591" cy="100109"/>
                </a:xfrm>
              </p:grpSpPr>
              <p:sp>
                <p:nvSpPr>
                  <p:cNvPr id="93" name="Freeform: Shape 92">
                    <a:extLst>
                      <a:ext uri="{FF2B5EF4-FFF2-40B4-BE49-F238E27FC236}">
                        <a16:creationId xmlns:a16="http://schemas.microsoft.com/office/drawing/2014/main" id="{21C21854-1B85-05C7-F6C1-51E16A719718}"/>
                      </a:ext>
                    </a:extLst>
                  </p:cNvPr>
                  <p:cNvSpPr/>
                  <p:nvPr/>
                </p:nvSpPr>
                <p:spPr>
                  <a:xfrm>
                    <a:off x="11326069" y="5835863"/>
                    <a:ext cx="56591" cy="100109"/>
                  </a:xfrm>
                  <a:custGeom>
                    <a:avLst/>
                    <a:gdLst>
                      <a:gd name="connsiteX0" fmla="*/ 56591 w 56591"/>
                      <a:gd name="connsiteY0" fmla="*/ 71814 h 100109"/>
                      <a:gd name="connsiteX1" fmla="*/ 28296 w 56591"/>
                      <a:gd name="connsiteY1" fmla="*/ 100109 h 100109"/>
                      <a:gd name="connsiteX2" fmla="*/ 0 w 56591"/>
                      <a:gd name="connsiteY2" fmla="*/ 71814 h 100109"/>
                      <a:gd name="connsiteX3" fmla="*/ 28296 w 56591"/>
                      <a:gd name="connsiteY3" fmla="*/ 0 h 100109"/>
                      <a:gd name="connsiteX4" fmla="*/ 56591 w 56591"/>
                      <a:gd name="connsiteY4" fmla="*/ 71814 h 1001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591" h="100109">
                        <a:moveTo>
                          <a:pt x="56591" y="71814"/>
                        </a:moveTo>
                        <a:cubicBezTo>
                          <a:pt x="56591" y="87438"/>
                          <a:pt x="43920" y="100109"/>
                          <a:pt x="28296" y="100109"/>
                        </a:cubicBezTo>
                        <a:cubicBezTo>
                          <a:pt x="12671" y="100109"/>
                          <a:pt x="0" y="87438"/>
                          <a:pt x="0" y="71814"/>
                        </a:cubicBezTo>
                        <a:cubicBezTo>
                          <a:pt x="0" y="56189"/>
                          <a:pt x="12671" y="0"/>
                          <a:pt x="28296" y="0"/>
                        </a:cubicBezTo>
                        <a:cubicBezTo>
                          <a:pt x="43920" y="0"/>
                          <a:pt x="56591" y="56189"/>
                          <a:pt x="56591" y="71814"/>
                        </a:cubicBezTo>
                        <a:close/>
                      </a:path>
                    </a:pathLst>
                  </a:custGeom>
                  <a:solidFill>
                    <a:srgbClr val="D94553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" name="Freeform: Shape 93">
                    <a:extLst>
                      <a:ext uri="{FF2B5EF4-FFF2-40B4-BE49-F238E27FC236}">
                        <a16:creationId xmlns:a16="http://schemas.microsoft.com/office/drawing/2014/main" id="{3F3899E5-DC60-8B44-3BCC-F91DEB347281}"/>
                      </a:ext>
                    </a:extLst>
                  </p:cNvPr>
                  <p:cNvSpPr/>
                  <p:nvPr/>
                </p:nvSpPr>
                <p:spPr>
                  <a:xfrm>
                    <a:off x="11332211" y="5835863"/>
                    <a:ext cx="44335" cy="78454"/>
                  </a:xfrm>
                  <a:custGeom>
                    <a:avLst/>
                    <a:gdLst>
                      <a:gd name="connsiteX0" fmla="*/ 44336 w 44335"/>
                      <a:gd name="connsiteY0" fmla="*/ 56286 h 78454"/>
                      <a:gd name="connsiteX1" fmla="*/ 22168 w 44335"/>
                      <a:gd name="connsiteY1" fmla="*/ 78454 h 78454"/>
                      <a:gd name="connsiteX2" fmla="*/ 0 w 44335"/>
                      <a:gd name="connsiteY2" fmla="*/ 56286 h 78454"/>
                      <a:gd name="connsiteX3" fmla="*/ 22168 w 44335"/>
                      <a:gd name="connsiteY3" fmla="*/ 0 h 78454"/>
                      <a:gd name="connsiteX4" fmla="*/ 44336 w 44335"/>
                      <a:gd name="connsiteY4" fmla="*/ 56286 h 78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335" h="78454">
                        <a:moveTo>
                          <a:pt x="44336" y="56286"/>
                        </a:moveTo>
                        <a:cubicBezTo>
                          <a:pt x="44336" y="68528"/>
                          <a:pt x="34410" y="78454"/>
                          <a:pt x="22168" y="78454"/>
                        </a:cubicBezTo>
                        <a:cubicBezTo>
                          <a:pt x="9926" y="78454"/>
                          <a:pt x="0" y="68528"/>
                          <a:pt x="0" y="56286"/>
                        </a:cubicBezTo>
                        <a:cubicBezTo>
                          <a:pt x="0" y="44045"/>
                          <a:pt x="9926" y="0"/>
                          <a:pt x="22168" y="0"/>
                        </a:cubicBezTo>
                        <a:cubicBezTo>
                          <a:pt x="34410" y="0"/>
                          <a:pt x="44336" y="44031"/>
                          <a:pt x="44336" y="56286"/>
                        </a:cubicBezTo>
                        <a:close/>
                      </a:path>
                    </a:pathLst>
                  </a:custGeom>
                  <a:solidFill>
                    <a:srgbClr val="8A373E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6" name="Graphic 6">
                  <a:extLst>
                    <a:ext uri="{FF2B5EF4-FFF2-40B4-BE49-F238E27FC236}">
                      <a16:creationId xmlns:a16="http://schemas.microsoft.com/office/drawing/2014/main" id="{48109989-2C4F-2D36-B848-6A4BAFEA87AB}"/>
                    </a:ext>
                  </a:extLst>
                </p:cNvPr>
                <p:cNvGrpSpPr/>
                <p:nvPr/>
              </p:nvGrpSpPr>
              <p:grpSpPr>
                <a:xfrm>
                  <a:off x="11680479" y="5532846"/>
                  <a:ext cx="56591" cy="100109"/>
                  <a:chOff x="11680479" y="5532846"/>
                  <a:chExt cx="56591" cy="100109"/>
                </a:xfrm>
              </p:grpSpPr>
              <p:sp>
                <p:nvSpPr>
                  <p:cNvPr id="91" name="Freeform: Shape 90">
                    <a:extLst>
                      <a:ext uri="{FF2B5EF4-FFF2-40B4-BE49-F238E27FC236}">
                        <a16:creationId xmlns:a16="http://schemas.microsoft.com/office/drawing/2014/main" id="{799D0502-4E8A-23BC-4AEF-726E08E6E4BD}"/>
                      </a:ext>
                    </a:extLst>
                  </p:cNvPr>
                  <p:cNvSpPr/>
                  <p:nvPr/>
                </p:nvSpPr>
                <p:spPr>
                  <a:xfrm>
                    <a:off x="11680479" y="5532846"/>
                    <a:ext cx="56591" cy="100109"/>
                  </a:xfrm>
                  <a:custGeom>
                    <a:avLst/>
                    <a:gdLst>
                      <a:gd name="connsiteX0" fmla="*/ 56591 w 56591"/>
                      <a:gd name="connsiteY0" fmla="*/ 71814 h 100109"/>
                      <a:gd name="connsiteX1" fmla="*/ 28296 w 56591"/>
                      <a:gd name="connsiteY1" fmla="*/ 100109 h 100109"/>
                      <a:gd name="connsiteX2" fmla="*/ 0 w 56591"/>
                      <a:gd name="connsiteY2" fmla="*/ 71814 h 100109"/>
                      <a:gd name="connsiteX3" fmla="*/ 28296 w 56591"/>
                      <a:gd name="connsiteY3" fmla="*/ 0 h 100109"/>
                      <a:gd name="connsiteX4" fmla="*/ 56591 w 56591"/>
                      <a:gd name="connsiteY4" fmla="*/ 71814 h 1001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591" h="100109">
                        <a:moveTo>
                          <a:pt x="56591" y="71814"/>
                        </a:moveTo>
                        <a:cubicBezTo>
                          <a:pt x="56591" y="87438"/>
                          <a:pt x="43920" y="100109"/>
                          <a:pt x="28296" y="100109"/>
                        </a:cubicBezTo>
                        <a:cubicBezTo>
                          <a:pt x="12671" y="100109"/>
                          <a:pt x="0" y="87438"/>
                          <a:pt x="0" y="71814"/>
                        </a:cubicBezTo>
                        <a:cubicBezTo>
                          <a:pt x="0" y="56189"/>
                          <a:pt x="12671" y="0"/>
                          <a:pt x="28296" y="0"/>
                        </a:cubicBezTo>
                        <a:cubicBezTo>
                          <a:pt x="43920" y="0"/>
                          <a:pt x="56591" y="56189"/>
                          <a:pt x="56591" y="71814"/>
                        </a:cubicBezTo>
                        <a:close/>
                      </a:path>
                    </a:pathLst>
                  </a:custGeom>
                  <a:solidFill>
                    <a:srgbClr val="D94553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" name="Freeform: Shape 91">
                    <a:extLst>
                      <a:ext uri="{FF2B5EF4-FFF2-40B4-BE49-F238E27FC236}">
                        <a16:creationId xmlns:a16="http://schemas.microsoft.com/office/drawing/2014/main" id="{7101451D-08E4-6B3E-E2CE-11BF28A6AA96}"/>
                      </a:ext>
                    </a:extLst>
                  </p:cNvPr>
                  <p:cNvSpPr/>
                  <p:nvPr/>
                </p:nvSpPr>
                <p:spPr>
                  <a:xfrm>
                    <a:off x="11686620" y="5532846"/>
                    <a:ext cx="44335" cy="78454"/>
                  </a:xfrm>
                  <a:custGeom>
                    <a:avLst/>
                    <a:gdLst>
                      <a:gd name="connsiteX0" fmla="*/ 44336 w 44335"/>
                      <a:gd name="connsiteY0" fmla="*/ 56286 h 78454"/>
                      <a:gd name="connsiteX1" fmla="*/ 22168 w 44335"/>
                      <a:gd name="connsiteY1" fmla="*/ 78454 h 78454"/>
                      <a:gd name="connsiteX2" fmla="*/ 0 w 44335"/>
                      <a:gd name="connsiteY2" fmla="*/ 56286 h 78454"/>
                      <a:gd name="connsiteX3" fmla="*/ 22168 w 44335"/>
                      <a:gd name="connsiteY3" fmla="*/ 0 h 78454"/>
                      <a:gd name="connsiteX4" fmla="*/ 44336 w 44335"/>
                      <a:gd name="connsiteY4" fmla="*/ 56286 h 78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335" h="78454">
                        <a:moveTo>
                          <a:pt x="44336" y="56286"/>
                        </a:moveTo>
                        <a:cubicBezTo>
                          <a:pt x="44336" y="68528"/>
                          <a:pt x="34410" y="78454"/>
                          <a:pt x="22168" y="78454"/>
                        </a:cubicBezTo>
                        <a:cubicBezTo>
                          <a:pt x="9926" y="78454"/>
                          <a:pt x="0" y="68528"/>
                          <a:pt x="0" y="56286"/>
                        </a:cubicBezTo>
                        <a:cubicBezTo>
                          <a:pt x="0" y="44045"/>
                          <a:pt x="9926" y="0"/>
                          <a:pt x="22168" y="0"/>
                        </a:cubicBezTo>
                        <a:cubicBezTo>
                          <a:pt x="34410" y="0"/>
                          <a:pt x="44336" y="44045"/>
                          <a:pt x="44336" y="56286"/>
                        </a:cubicBezTo>
                        <a:close/>
                      </a:path>
                    </a:pathLst>
                  </a:custGeom>
                  <a:solidFill>
                    <a:srgbClr val="8A373E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7" name="Graphic 6">
                  <a:extLst>
                    <a:ext uri="{FF2B5EF4-FFF2-40B4-BE49-F238E27FC236}">
                      <a16:creationId xmlns:a16="http://schemas.microsoft.com/office/drawing/2014/main" id="{1216648E-5828-5663-04E1-A882A43A79EA}"/>
                    </a:ext>
                  </a:extLst>
                </p:cNvPr>
                <p:cNvGrpSpPr/>
                <p:nvPr/>
              </p:nvGrpSpPr>
              <p:grpSpPr>
                <a:xfrm>
                  <a:off x="11326069" y="5532846"/>
                  <a:ext cx="56591" cy="100109"/>
                  <a:chOff x="11326069" y="5532846"/>
                  <a:chExt cx="56591" cy="100109"/>
                </a:xfrm>
              </p:grpSpPr>
              <p:sp>
                <p:nvSpPr>
                  <p:cNvPr id="89" name="Freeform: Shape 88">
                    <a:extLst>
                      <a:ext uri="{FF2B5EF4-FFF2-40B4-BE49-F238E27FC236}">
                        <a16:creationId xmlns:a16="http://schemas.microsoft.com/office/drawing/2014/main" id="{8F6D8082-0289-BF52-C22C-1C5C112977F7}"/>
                      </a:ext>
                    </a:extLst>
                  </p:cNvPr>
                  <p:cNvSpPr/>
                  <p:nvPr/>
                </p:nvSpPr>
                <p:spPr>
                  <a:xfrm>
                    <a:off x="11326069" y="5532846"/>
                    <a:ext cx="56591" cy="100109"/>
                  </a:xfrm>
                  <a:custGeom>
                    <a:avLst/>
                    <a:gdLst>
                      <a:gd name="connsiteX0" fmla="*/ 56591 w 56591"/>
                      <a:gd name="connsiteY0" fmla="*/ 71814 h 100109"/>
                      <a:gd name="connsiteX1" fmla="*/ 28296 w 56591"/>
                      <a:gd name="connsiteY1" fmla="*/ 100109 h 100109"/>
                      <a:gd name="connsiteX2" fmla="*/ 0 w 56591"/>
                      <a:gd name="connsiteY2" fmla="*/ 71814 h 100109"/>
                      <a:gd name="connsiteX3" fmla="*/ 28296 w 56591"/>
                      <a:gd name="connsiteY3" fmla="*/ 0 h 100109"/>
                      <a:gd name="connsiteX4" fmla="*/ 56591 w 56591"/>
                      <a:gd name="connsiteY4" fmla="*/ 71814 h 1001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591" h="100109">
                        <a:moveTo>
                          <a:pt x="56591" y="71814"/>
                        </a:moveTo>
                        <a:cubicBezTo>
                          <a:pt x="56591" y="87438"/>
                          <a:pt x="43920" y="100109"/>
                          <a:pt x="28296" y="100109"/>
                        </a:cubicBezTo>
                        <a:cubicBezTo>
                          <a:pt x="12671" y="100109"/>
                          <a:pt x="0" y="87438"/>
                          <a:pt x="0" y="71814"/>
                        </a:cubicBezTo>
                        <a:cubicBezTo>
                          <a:pt x="0" y="56189"/>
                          <a:pt x="12671" y="0"/>
                          <a:pt x="28296" y="0"/>
                        </a:cubicBezTo>
                        <a:cubicBezTo>
                          <a:pt x="43920" y="0"/>
                          <a:pt x="56591" y="56189"/>
                          <a:pt x="56591" y="71814"/>
                        </a:cubicBezTo>
                        <a:close/>
                      </a:path>
                    </a:pathLst>
                  </a:custGeom>
                  <a:solidFill>
                    <a:srgbClr val="D94553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0" name="Freeform: Shape 89">
                    <a:extLst>
                      <a:ext uri="{FF2B5EF4-FFF2-40B4-BE49-F238E27FC236}">
                        <a16:creationId xmlns:a16="http://schemas.microsoft.com/office/drawing/2014/main" id="{6477F5EE-5A78-B642-B48C-7ED610E20509}"/>
                      </a:ext>
                    </a:extLst>
                  </p:cNvPr>
                  <p:cNvSpPr/>
                  <p:nvPr/>
                </p:nvSpPr>
                <p:spPr>
                  <a:xfrm>
                    <a:off x="11332211" y="5532846"/>
                    <a:ext cx="44335" cy="78454"/>
                  </a:xfrm>
                  <a:custGeom>
                    <a:avLst/>
                    <a:gdLst>
                      <a:gd name="connsiteX0" fmla="*/ 44336 w 44335"/>
                      <a:gd name="connsiteY0" fmla="*/ 56286 h 78454"/>
                      <a:gd name="connsiteX1" fmla="*/ 22168 w 44335"/>
                      <a:gd name="connsiteY1" fmla="*/ 78454 h 78454"/>
                      <a:gd name="connsiteX2" fmla="*/ 0 w 44335"/>
                      <a:gd name="connsiteY2" fmla="*/ 56286 h 78454"/>
                      <a:gd name="connsiteX3" fmla="*/ 22168 w 44335"/>
                      <a:gd name="connsiteY3" fmla="*/ 0 h 78454"/>
                      <a:gd name="connsiteX4" fmla="*/ 44336 w 44335"/>
                      <a:gd name="connsiteY4" fmla="*/ 56286 h 78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335" h="78454">
                        <a:moveTo>
                          <a:pt x="44336" y="56286"/>
                        </a:moveTo>
                        <a:cubicBezTo>
                          <a:pt x="44336" y="68528"/>
                          <a:pt x="34410" y="78454"/>
                          <a:pt x="22168" y="78454"/>
                        </a:cubicBezTo>
                        <a:cubicBezTo>
                          <a:pt x="9926" y="78454"/>
                          <a:pt x="0" y="68528"/>
                          <a:pt x="0" y="56286"/>
                        </a:cubicBezTo>
                        <a:cubicBezTo>
                          <a:pt x="0" y="44045"/>
                          <a:pt x="9926" y="0"/>
                          <a:pt x="22168" y="0"/>
                        </a:cubicBezTo>
                        <a:cubicBezTo>
                          <a:pt x="34410" y="0"/>
                          <a:pt x="44336" y="44045"/>
                          <a:pt x="44336" y="56286"/>
                        </a:cubicBezTo>
                        <a:close/>
                      </a:path>
                    </a:pathLst>
                  </a:custGeom>
                  <a:solidFill>
                    <a:srgbClr val="8A373E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88" name="Freeform: Shape 87">
                  <a:extLst>
                    <a:ext uri="{FF2B5EF4-FFF2-40B4-BE49-F238E27FC236}">
                      <a16:creationId xmlns:a16="http://schemas.microsoft.com/office/drawing/2014/main" id="{82522EA1-2578-75E2-5306-4FA3F57A0E49}"/>
                    </a:ext>
                  </a:extLst>
                </p:cNvPr>
                <p:cNvSpPr/>
                <p:nvPr/>
              </p:nvSpPr>
              <p:spPr>
                <a:xfrm rot="-1445498">
                  <a:off x="11578925" y="5327205"/>
                  <a:ext cx="70344" cy="194785"/>
                </a:xfrm>
                <a:custGeom>
                  <a:avLst/>
                  <a:gdLst>
                    <a:gd name="connsiteX0" fmla="*/ 70344 w 70344"/>
                    <a:gd name="connsiteY0" fmla="*/ 97393 h 194785"/>
                    <a:gd name="connsiteX1" fmla="*/ 35172 w 70344"/>
                    <a:gd name="connsiteY1" fmla="*/ 194785 h 194785"/>
                    <a:gd name="connsiteX2" fmla="*/ 0 w 70344"/>
                    <a:gd name="connsiteY2" fmla="*/ 97393 h 194785"/>
                    <a:gd name="connsiteX3" fmla="*/ 35172 w 70344"/>
                    <a:gd name="connsiteY3" fmla="*/ 0 h 194785"/>
                    <a:gd name="connsiteX4" fmla="*/ 70344 w 70344"/>
                    <a:gd name="connsiteY4" fmla="*/ 97393 h 1947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0344" h="194785">
                      <a:moveTo>
                        <a:pt x="70344" y="97393"/>
                      </a:moveTo>
                      <a:cubicBezTo>
                        <a:pt x="70344" y="151181"/>
                        <a:pt x="54597" y="194785"/>
                        <a:pt x="35172" y="194785"/>
                      </a:cubicBezTo>
                      <a:cubicBezTo>
                        <a:pt x="15747" y="194785"/>
                        <a:pt x="0" y="151181"/>
                        <a:pt x="0" y="97393"/>
                      </a:cubicBezTo>
                      <a:cubicBezTo>
                        <a:pt x="0" y="43604"/>
                        <a:pt x="15747" y="0"/>
                        <a:pt x="35172" y="0"/>
                      </a:cubicBezTo>
                      <a:cubicBezTo>
                        <a:pt x="54597" y="0"/>
                        <a:pt x="70344" y="43604"/>
                        <a:pt x="70344" y="9739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8BD5AFAA-5398-6575-0E67-943339980F1B}"/>
                  </a:ext>
                </a:extLst>
              </p:cNvPr>
              <p:cNvSpPr/>
              <p:nvPr/>
            </p:nvSpPr>
            <p:spPr>
              <a:xfrm>
                <a:off x="11556824" y="5739345"/>
                <a:ext cx="226485" cy="96023"/>
              </a:xfrm>
              <a:custGeom>
                <a:avLst/>
                <a:gdLst>
                  <a:gd name="connsiteX0" fmla="*/ 14672 w 226485"/>
                  <a:gd name="connsiteY0" fmla="*/ 96019 h 96023"/>
                  <a:gd name="connsiteX1" fmla="*/ 27815 w 226485"/>
                  <a:gd name="connsiteY1" fmla="*/ 87909 h 96023"/>
                  <a:gd name="connsiteX2" fmla="*/ 113243 w 226485"/>
                  <a:gd name="connsiteY2" fmla="*/ 29377 h 96023"/>
                  <a:gd name="connsiteX3" fmla="*/ 198670 w 226485"/>
                  <a:gd name="connsiteY3" fmla="*/ 87909 h 96023"/>
                  <a:gd name="connsiteX4" fmla="*/ 218370 w 226485"/>
                  <a:gd name="connsiteY4" fmla="*/ 94467 h 96023"/>
                  <a:gd name="connsiteX5" fmla="*/ 224928 w 226485"/>
                  <a:gd name="connsiteY5" fmla="*/ 74766 h 96023"/>
                  <a:gd name="connsiteX6" fmla="*/ 179095 w 226485"/>
                  <a:gd name="connsiteY6" fmla="*/ 20962 h 96023"/>
                  <a:gd name="connsiteX7" fmla="*/ 113243 w 226485"/>
                  <a:gd name="connsiteY7" fmla="*/ 0 h 96023"/>
                  <a:gd name="connsiteX8" fmla="*/ 47390 w 226485"/>
                  <a:gd name="connsiteY8" fmla="*/ 20962 h 96023"/>
                  <a:gd name="connsiteX9" fmla="*/ 1557 w 226485"/>
                  <a:gd name="connsiteY9" fmla="*/ 74766 h 96023"/>
                  <a:gd name="connsiteX10" fmla="*/ 8115 w 226485"/>
                  <a:gd name="connsiteY10" fmla="*/ 94467 h 96023"/>
                  <a:gd name="connsiteX11" fmla="*/ 14672 w 226485"/>
                  <a:gd name="connsiteY11" fmla="*/ 96019 h 96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6485" h="96023">
                    <a:moveTo>
                      <a:pt x="14672" y="96019"/>
                    </a:moveTo>
                    <a:cubicBezTo>
                      <a:pt x="20051" y="96019"/>
                      <a:pt x="25236" y="93053"/>
                      <a:pt x="27815" y="87909"/>
                    </a:cubicBezTo>
                    <a:cubicBezTo>
                      <a:pt x="46143" y="51254"/>
                      <a:pt x="78084" y="29377"/>
                      <a:pt x="113243" y="29377"/>
                    </a:cubicBezTo>
                    <a:cubicBezTo>
                      <a:pt x="148401" y="29377"/>
                      <a:pt x="180342" y="51254"/>
                      <a:pt x="198670" y="87909"/>
                    </a:cubicBezTo>
                    <a:cubicBezTo>
                      <a:pt x="202302" y="95160"/>
                      <a:pt x="211120" y="98099"/>
                      <a:pt x="218370" y="94467"/>
                    </a:cubicBezTo>
                    <a:cubicBezTo>
                      <a:pt x="225621" y="90834"/>
                      <a:pt x="228560" y="82017"/>
                      <a:pt x="224928" y="74766"/>
                    </a:cubicBezTo>
                    <a:cubicBezTo>
                      <a:pt x="213851" y="52626"/>
                      <a:pt x="198005" y="34021"/>
                      <a:pt x="179095" y="20962"/>
                    </a:cubicBezTo>
                    <a:cubicBezTo>
                      <a:pt x="159242" y="7251"/>
                      <a:pt x="136464" y="0"/>
                      <a:pt x="113243" y="0"/>
                    </a:cubicBezTo>
                    <a:cubicBezTo>
                      <a:pt x="90007" y="0"/>
                      <a:pt x="67243" y="7251"/>
                      <a:pt x="47390" y="20962"/>
                    </a:cubicBezTo>
                    <a:cubicBezTo>
                      <a:pt x="28480" y="34021"/>
                      <a:pt x="12634" y="52626"/>
                      <a:pt x="1557" y="74766"/>
                    </a:cubicBezTo>
                    <a:cubicBezTo>
                      <a:pt x="-2075" y="82017"/>
                      <a:pt x="864" y="90834"/>
                      <a:pt x="8115" y="94467"/>
                    </a:cubicBezTo>
                    <a:cubicBezTo>
                      <a:pt x="10236" y="95520"/>
                      <a:pt x="12468" y="96019"/>
                      <a:pt x="14672" y="96019"/>
                    </a:cubicBezTo>
                    <a:close/>
                  </a:path>
                </a:pathLst>
              </a:custGeom>
              <a:solidFill>
                <a:srgbClr val="562C0D"/>
              </a:solidFill>
              <a:ln w="1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21B313AA-8FB5-8EEE-B29A-1E741EC8ED67}"/>
                  </a:ext>
                </a:extLst>
              </p:cNvPr>
              <p:cNvSpPr/>
              <p:nvPr/>
            </p:nvSpPr>
            <p:spPr>
              <a:xfrm>
                <a:off x="11277528" y="5739345"/>
                <a:ext cx="226485" cy="96023"/>
              </a:xfrm>
              <a:custGeom>
                <a:avLst/>
                <a:gdLst>
                  <a:gd name="connsiteX0" fmla="*/ 14672 w 226485"/>
                  <a:gd name="connsiteY0" fmla="*/ 96019 h 96023"/>
                  <a:gd name="connsiteX1" fmla="*/ 27815 w 226485"/>
                  <a:gd name="connsiteY1" fmla="*/ 87909 h 96023"/>
                  <a:gd name="connsiteX2" fmla="*/ 113243 w 226485"/>
                  <a:gd name="connsiteY2" fmla="*/ 29377 h 96023"/>
                  <a:gd name="connsiteX3" fmla="*/ 198670 w 226485"/>
                  <a:gd name="connsiteY3" fmla="*/ 87909 h 96023"/>
                  <a:gd name="connsiteX4" fmla="*/ 218370 w 226485"/>
                  <a:gd name="connsiteY4" fmla="*/ 94467 h 96023"/>
                  <a:gd name="connsiteX5" fmla="*/ 224928 w 226485"/>
                  <a:gd name="connsiteY5" fmla="*/ 74766 h 96023"/>
                  <a:gd name="connsiteX6" fmla="*/ 179095 w 226485"/>
                  <a:gd name="connsiteY6" fmla="*/ 20962 h 96023"/>
                  <a:gd name="connsiteX7" fmla="*/ 113243 w 226485"/>
                  <a:gd name="connsiteY7" fmla="*/ 0 h 96023"/>
                  <a:gd name="connsiteX8" fmla="*/ 47390 w 226485"/>
                  <a:gd name="connsiteY8" fmla="*/ 20962 h 96023"/>
                  <a:gd name="connsiteX9" fmla="*/ 1557 w 226485"/>
                  <a:gd name="connsiteY9" fmla="*/ 74766 h 96023"/>
                  <a:gd name="connsiteX10" fmla="*/ 8115 w 226485"/>
                  <a:gd name="connsiteY10" fmla="*/ 94467 h 96023"/>
                  <a:gd name="connsiteX11" fmla="*/ 14672 w 226485"/>
                  <a:gd name="connsiteY11" fmla="*/ 96019 h 96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6485" h="96023">
                    <a:moveTo>
                      <a:pt x="14672" y="96019"/>
                    </a:moveTo>
                    <a:cubicBezTo>
                      <a:pt x="20051" y="96019"/>
                      <a:pt x="25236" y="93053"/>
                      <a:pt x="27815" y="87909"/>
                    </a:cubicBezTo>
                    <a:cubicBezTo>
                      <a:pt x="46143" y="51254"/>
                      <a:pt x="78084" y="29377"/>
                      <a:pt x="113243" y="29377"/>
                    </a:cubicBezTo>
                    <a:cubicBezTo>
                      <a:pt x="148401" y="29377"/>
                      <a:pt x="180342" y="51254"/>
                      <a:pt x="198670" y="87909"/>
                    </a:cubicBezTo>
                    <a:cubicBezTo>
                      <a:pt x="202302" y="95160"/>
                      <a:pt x="211120" y="98099"/>
                      <a:pt x="218370" y="94467"/>
                    </a:cubicBezTo>
                    <a:cubicBezTo>
                      <a:pt x="225621" y="90834"/>
                      <a:pt x="228560" y="82017"/>
                      <a:pt x="224928" y="74766"/>
                    </a:cubicBezTo>
                    <a:cubicBezTo>
                      <a:pt x="213851" y="52626"/>
                      <a:pt x="198005" y="34021"/>
                      <a:pt x="179095" y="20962"/>
                    </a:cubicBezTo>
                    <a:cubicBezTo>
                      <a:pt x="159242" y="7251"/>
                      <a:pt x="136464" y="0"/>
                      <a:pt x="113243" y="0"/>
                    </a:cubicBezTo>
                    <a:cubicBezTo>
                      <a:pt x="90007" y="0"/>
                      <a:pt x="67243" y="7251"/>
                      <a:pt x="47390" y="20962"/>
                    </a:cubicBezTo>
                    <a:cubicBezTo>
                      <a:pt x="28480" y="34021"/>
                      <a:pt x="12634" y="52626"/>
                      <a:pt x="1557" y="74766"/>
                    </a:cubicBezTo>
                    <a:cubicBezTo>
                      <a:pt x="-2075" y="82017"/>
                      <a:pt x="864" y="90834"/>
                      <a:pt x="8115" y="94467"/>
                    </a:cubicBezTo>
                    <a:cubicBezTo>
                      <a:pt x="10222" y="95520"/>
                      <a:pt x="12468" y="96019"/>
                      <a:pt x="14672" y="96019"/>
                    </a:cubicBezTo>
                    <a:close/>
                  </a:path>
                </a:pathLst>
              </a:custGeom>
              <a:solidFill>
                <a:srgbClr val="562C0D"/>
              </a:solidFill>
              <a:ln w="1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70" name="Graphic 6">
                <a:extLst>
                  <a:ext uri="{FF2B5EF4-FFF2-40B4-BE49-F238E27FC236}">
                    <a16:creationId xmlns:a16="http://schemas.microsoft.com/office/drawing/2014/main" id="{3FBD85FC-95A8-7811-A157-534FC45B88DB}"/>
                  </a:ext>
                </a:extLst>
              </p:cNvPr>
              <p:cNvGrpSpPr/>
              <p:nvPr/>
            </p:nvGrpSpPr>
            <p:grpSpPr>
              <a:xfrm>
                <a:off x="11364582" y="5881779"/>
                <a:ext cx="321705" cy="163451"/>
                <a:chOff x="11364582" y="5881779"/>
                <a:chExt cx="321705" cy="163451"/>
              </a:xfrm>
            </p:grpSpPr>
            <p:sp>
              <p:nvSpPr>
                <p:cNvPr id="71" name="Freeform: Shape 70">
                  <a:extLst>
                    <a:ext uri="{FF2B5EF4-FFF2-40B4-BE49-F238E27FC236}">
                      <a16:creationId xmlns:a16="http://schemas.microsoft.com/office/drawing/2014/main" id="{F1D758C5-60A3-491A-6D94-79148F2658F2}"/>
                    </a:ext>
                  </a:extLst>
                </p:cNvPr>
                <p:cNvSpPr/>
                <p:nvPr/>
              </p:nvSpPr>
              <p:spPr>
                <a:xfrm>
                  <a:off x="11364582" y="5881779"/>
                  <a:ext cx="321705" cy="163451"/>
                </a:xfrm>
                <a:custGeom>
                  <a:avLst/>
                  <a:gdLst>
                    <a:gd name="connsiteX0" fmla="*/ 0 w 321705"/>
                    <a:gd name="connsiteY0" fmla="*/ 0 h 163451"/>
                    <a:gd name="connsiteX1" fmla="*/ 0 w 321705"/>
                    <a:gd name="connsiteY1" fmla="*/ 45403 h 163451"/>
                    <a:gd name="connsiteX2" fmla="*/ 161747 w 321705"/>
                    <a:gd name="connsiteY2" fmla="*/ 163452 h 163451"/>
                    <a:gd name="connsiteX3" fmla="*/ 272378 w 321705"/>
                    <a:gd name="connsiteY3" fmla="*/ 131025 h 163451"/>
                    <a:gd name="connsiteX4" fmla="*/ 321705 w 321705"/>
                    <a:gd name="connsiteY4" fmla="*/ 46707 h 163451"/>
                    <a:gd name="connsiteX5" fmla="*/ 321705 w 321705"/>
                    <a:gd name="connsiteY5" fmla="*/ 0 h 163451"/>
                    <a:gd name="connsiteX6" fmla="*/ 0 w 321705"/>
                    <a:gd name="connsiteY6" fmla="*/ 0 h 1634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21705" h="163451">
                      <a:moveTo>
                        <a:pt x="0" y="0"/>
                      </a:moveTo>
                      <a:lnTo>
                        <a:pt x="0" y="45403"/>
                      </a:lnTo>
                      <a:cubicBezTo>
                        <a:pt x="0" y="110604"/>
                        <a:pt x="72410" y="163452"/>
                        <a:pt x="161747" y="163452"/>
                      </a:cubicBezTo>
                      <a:cubicBezTo>
                        <a:pt x="204669" y="163452"/>
                        <a:pt x="243639" y="151113"/>
                        <a:pt x="272378" y="131025"/>
                      </a:cubicBezTo>
                      <a:cubicBezTo>
                        <a:pt x="302767" y="109772"/>
                        <a:pt x="321705" y="79854"/>
                        <a:pt x="321705" y="46707"/>
                      </a:cubicBezTo>
                      <a:lnTo>
                        <a:pt x="32170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62C0D"/>
                </a:solidFill>
                <a:ln w="1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74EC1ECD-BFBC-4FB5-E995-DAF62B686205}"/>
                    </a:ext>
                  </a:extLst>
                </p:cNvPr>
                <p:cNvSpPr/>
                <p:nvPr/>
              </p:nvSpPr>
              <p:spPr>
                <a:xfrm>
                  <a:off x="11374495" y="5881779"/>
                  <a:ext cx="306136" cy="67377"/>
                </a:xfrm>
                <a:custGeom>
                  <a:avLst/>
                  <a:gdLst>
                    <a:gd name="connsiteX0" fmla="*/ 0 w 306136"/>
                    <a:gd name="connsiteY0" fmla="*/ 0 h 67377"/>
                    <a:gd name="connsiteX1" fmla="*/ 153068 w 306136"/>
                    <a:gd name="connsiteY1" fmla="*/ 67377 h 67377"/>
                    <a:gd name="connsiteX2" fmla="*/ 306136 w 306136"/>
                    <a:gd name="connsiteY2" fmla="*/ 0 h 67377"/>
                    <a:gd name="connsiteX3" fmla="*/ 0 w 306136"/>
                    <a:gd name="connsiteY3" fmla="*/ 0 h 673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6136" h="67377">
                      <a:moveTo>
                        <a:pt x="0" y="0"/>
                      </a:moveTo>
                      <a:cubicBezTo>
                        <a:pt x="10827" y="38111"/>
                        <a:pt x="75238" y="67377"/>
                        <a:pt x="153068" y="67377"/>
                      </a:cubicBezTo>
                      <a:cubicBezTo>
                        <a:pt x="230899" y="67377"/>
                        <a:pt x="295309" y="38111"/>
                        <a:pt x="306136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61" name="Graphic 6">
              <a:extLst>
                <a:ext uri="{FF2B5EF4-FFF2-40B4-BE49-F238E27FC236}">
                  <a16:creationId xmlns:a16="http://schemas.microsoft.com/office/drawing/2014/main" id="{2AE6676C-7B48-1424-C606-E7D55283B402}"/>
                </a:ext>
              </a:extLst>
            </p:cNvPr>
            <p:cNvGrpSpPr/>
            <p:nvPr/>
          </p:nvGrpSpPr>
          <p:grpSpPr>
            <a:xfrm>
              <a:off x="10940563" y="5903673"/>
              <a:ext cx="443758" cy="333915"/>
              <a:chOff x="10940563" y="5903673"/>
              <a:chExt cx="443758" cy="333915"/>
            </a:xfrm>
            <a:solidFill>
              <a:srgbClr val="562C0D"/>
            </a:solidFill>
          </p:grpSpPr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E8626DFD-A16B-FDCC-B113-E933E6385447}"/>
                  </a:ext>
                </a:extLst>
              </p:cNvPr>
              <p:cNvSpPr/>
              <p:nvPr/>
            </p:nvSpPr>
            <p:spPr>
              <a:xfrm>
                <a:off x="10940563" y="5903673"/>
                <a:ext cx="381912" cy="282690"/>
              </a:xfrm>
              <a:custGeom>
                <a:avLst/>
                <a:gdLst>
                  <a:gd name="connsiteX0" fmla="*/ 366055 w 381912"/>
                  <a:gd name="connsiteY0" fmla="*/ 282690 h 282690"/>
                  <a:gd name="connsiteX1" fmla="*/ 381902 w 381912"/>
                  <a:gd name="connsiteY1" fmla="*/ 267413 h 282690"/>
                  <a:gd name="connsiteX2" fmla="*/ 366624 w 381912"/>
                  <a:gd name="connsiteY2" fmla="*/ 250970 h 282690"/>
                  <a:gd name="connsiteX3" fmla="*/ 103756 w 381912"/>
                  <a:gd name="connsiteY3" fmla="*/ 218474 h 282690"/>
                  <a:gd name="connsiteX4" fmla="*/ 32220 w 381912"/>
                  <a:gd name="connsiteY4" fmla="*/ 171213 h 282690"/>
                  <a:gd name="connsiteX5" fmla="*/ 107125 w 381912"/>
                  <a:gd name="connsiteY5" fmla="*/ 81280 h 282690"/>
                  <a:gd name="connsiteX6" fmla="*/ 197197 w 381912"/>
                  <a:gd name="connsiteY6" fmla="*/ 30289 h 282690"/>
                  <a:gd name="connsiteX7" fmla="*/ 204988 w 381912"/>
                  <a:gd name="connsiteY7" fmla="*/ 9244 h 282690"/>
                  <a:gd name="connsiteX8" fmla="*/ 183943 w 381912"/>
                  <a:gd name="connsiteY8" fmla="*/ 1453 h 282690"/>
                  <a:gd name="connsiteX9" fmla="*/ 89338 w 381912"/>
                  <a:gd name="connsiteY9" fmla="*/ 54994 h 282690"/>
                  <a:gd name="connsiteX10" fmla="*/ 25731 w 381912"/>
                  <a:gd name="connsiteY10" fmla="*/ 108910 h 282690"/>
                  <a:gd name="connsiteX11" fmla="*/ 1096 w 381912"/>
                  <a:gd name="connsiteY11" fmla="*/ 177410 h 282690"/>
                  <a:gd name="connsiteX12" fmla="*/ 94606 w 381912"/>
                  <a:gd name="connsiteY12" fmla="*/ 248849 h 282690"/>
                  <a:gd name="connsiteX13" fmla="*/ 365459 w 381912"/>
                  <a:gd name="connsiteY13" fmla="*/ 282676 h 282690"/>
                  <a:gd name="connsiteX14" fmla="*/ 366055 w 381912"/>
                  <a:gd name="connsiteY14" fmla="*/ 282690 h 282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81912" h="282690">
                    <a:moveTo>
                      <a:pt x="366055" y="282690"/>
                    </a:moveTo>
                    <a:cubicBezTo>
                      <a:pt x="374554" y="282690"/>
                      <a:pt x="381583" y="275966"/>
                      <a:pt x="381902" y="267413"/>
                    </a:cubicBezTo>
                    <a:cubicBezTo>
                      <a:pt x="382220" y="258651"/>
                      <a:pt x="375386" y="251289"/>
                      <a:pt x="366624" y="250970"/>
                    </a:cubicBezTo>
                    <a:cubicBezTo>
                      <a:pt x="249310" y="246631"/>
                      <a:pt x="160874" y="235693"/>
                      <a:pt x="103756" y="218474"/>
                    </a:cubicBezTo>
                    <a:cubicBezTo>
                      <a:pt x="60515" y="205442"/>
                      <a:pt x="35783" y="189097"/>
                      <a:pt x="32220" y="171213"/>
                    </a:cubicBezTo>
                    <a:cubicBezTo>
                      <a:pt x="27839" y="149225"/>
                      <a:pt x="55136" y="116452"/>
                      <a:pt x="107125" y="81280"/>
                    </a:cubicBezTo>
                    <a:cubicBezTo>
                      <a:pt x="150809" y="51723"/>
                      <a:pt x="196739" y="30497"/>
                      <a:pt x="197197" y="30289"/>
                    </a:cubicBezTo>
                    <a:cubicBezTo>
                      <a:pt x="205154" y="26629"/>
                      <a:pt x="208648" y="17202"/>
                      <a:pt x="204988" y="9244"/>
                    </a:cubicBezTo>
                    <a:cubicBezTo>
                      <a:pt x="201328" y="1287"/>
                      <a:pt x="191901" y="-2207"/>
                      <a:pt x="183943" y="1453"/>
                    </a:cubicBezTo>
                    <a:cubicBezTo>
                      <a:pt x="181974" y="2354"/>
                      <a:pt x="135171" y="23995"/>
                      <a:pt x="89338" y="54994"/>
                    </a:cubicBezTo>
                    <a:cubicBezTo>
                      <a:pt x="61888" y="73572"/>
                      <a:pt x="40482" y="91705"/>
                      <a:pt x="25731" y="108910"/>
                    </a:cubicBezTo>
                    <a:cubicBezTo>
                      <a:pt x="5102" y="132936"/>
                      <a:pt x="-3188" y="155991"/>
                      <a:pt x="1096" y="177410"/>
                    </a:cubicBezTo>
                    <a:cubicBezTo>
                      <a:pt x="7279" y="208367"/>
                      <a:pt x="37862" y="231728"/>
                      <a:pt x="94606" y="248849"/>
                    </a:cubicBezTo>
                    <a:cubicBezTo>
                      <a:pt x="154316" y="266858"/>
                      <a:pt x="245442" y="278240"/>
                      <a:pt x="365459" y="282676"/>
                    </a:cubicBezTo>
                    <a:cubicBezTo>
                      <a:pt x="365653" y="282690"/>
                      <a:pt x="365847" y="282690"/>
                      <a:pt x="366055" y="282690"/>
                    </a:cubicBezTo>
                    <a:close/>
                  </a:path>
                </a:pathLst>
              </a:custGeom>
              <a:solidFill>
                <a:srgbClr val="562C0D"/>
              </a:solidFill>
              <a:ln w="1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B70A9816-30DF-E446-5F5F-D3C19DB00B6E}"/>
                  </a:ext>
                </a:extLst>
              </p:cNvPr>
              <p:cNvSpPr/>
              <p:nvPr/>
            </p:nvSpPr>
            <p:spPr>
              <a:xfrm rot="-1922036">
                <a:off x="11290258" y="6108389"/>
                <a:ext cx="67208" cy="120553"/>
              </a:xfrm>
              <a:custGeom>
                <a:avLst/>
                <a:gdLst>
                  <a:gd name="connsiteX0" fmla="*/ 67208 w 67208"/>
                  <a:gd name="connsiteY0" fmla="*/ 60277 h 120553"/>
                  <a:gd name="connsiteX1" fmla="*/ 33604 w 67208"/>
                  <a:gd name="connsiteY1" fmla="*/ 120553 h 120553"/>
                  <a:gd name="connsiteX2" fmla="*/ 0 w 67208"/>
                  <a:gd name="connsiteY2" fmla="*/ 60277 h 120553"/>
                  <a:gd name="connsiteX3" fmla="*/ 33604 w 67208"/>
                  <a:gd name="connsiteY3" fmla="*/ 0 h 120553"/>
                  <a:gd name="connsiteX4" fmla="*/ 67208 w 67208"/>
                  <a:gd name="connsiteY4" fmla="*/ 60277 h 120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208" h="120553">
                    <a:moveTo>
                      <a:pt x="67208" y="60277"/>
                    </a:moveTo>
                    <a:cubicBezTo>
                      <a:pt x="67208" y="93566"/>
                      <a:pt x="52163" y="120553"/>
                      <a:pt x="33604" y="120553"/>
                    </a:cubicBezTo>
                    <a:cubicBezTo>
                      <a:pt x="15045" y="120553"/>
                      <a:pt x="0" y="93566"/>
                      <a:pt x="0" y="60277"/>
                    </a:cubicBezTo>
                    <a:cubicBezTo>
                      <a:pt x="0" y="26987"/>
                      <a:pt x="15045" y="0"/>
                      <a:pt x="33604" y="0"/>
                    </a:cubicBezTo>
                    <a:cubicBezTo>
                      <a:pt x="52163" y="0"/>
                      <a:pt x="67208" y="26987"/>
                      <a:pt x="67208" y="60277"/>
                    </a:cubicBezTo>
                    <a:close/>
                  </a:path>
                </a:pathLst>
              </a:custGeom>
              <a:solidFill>
                <a:srgbClr val="562C0D"/>
              </a:solidFill>
              <a:ln w="1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2" name="Graphic 6">
              <a:extLst>
                <a:ext uri="{FF2B5EF4-FFF2-40B4-BE49-F238E27FC236}">
                  <a16:creationId xmlns:a16="http://schemas.microsoft.com/office/drawing/2014/main" id="{806DF6A3-B3BB-9027-AB35-9BB097B7AF1D}"/>
                </a:ext>
              </a:extLst>
            </p:cNvPr>
            <p:cNvGrpSpPr/>
            <p:nvPr/>
          </p:nvGrpSpPr>
          <p:grpSpPr>
            <a:xfrm>
              <a:off x="11315780" y="5922263"/>
              <a:ext cx="573520" cy="378798"/>
              <a:chOff x="11315780" y="5922263"/>
              <a:chExt cx="573520" cy="378798"/>
            </a:xfrm>
            <a:solidFill>
              <a:srgbClr val="562C0D"/>
            </a:solidFill>
          </p:grpSpPr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6126D3E6-7095-C699-58B3-35EF57A4F89A}"/>
                  </a:ext>
                </a:extLst>
              </p:cNvPr>
              <p:cNvSpPr/>
              <p:nvPr/>
            </p:nvSpPr>
            <p:spPr>
              <a:xfrm>
                <a:off x="11356010" y="5922263"/>
                <a:ext cx="533290" cy="339227"/>
              </a:xfrm>
              <a:custGeom>
                <a:avLst/>
                <a:gdLst>
                  <a:gd name="connsiteX0" fmla="*/ 162001 w 533290"/>
                  <a:gd name="connsiteY0" fmla="*/ 339227 h 339227"/>
                  <a:gd name="connsiteX1" fmla="*/ 297435 w 533290"/>
                  <a:gd name="connsiteY1" fmla="*/ 325267 h 339227"/>
                  <a:gd name="connsiteX2" fmla="*/ 455715 w 533290"/>
                  <a:gd name="connsiteY2" fmla="*/ 242889 h 339227"/>
                  <a:gd name="connsiteX3" fmla="*/ 529636 w 533290"/>
                  <a:gd name="connsiteY3" fmla="*/ 92205 h 339227"/>
                  <a:gd name="connsiteX4" fmla="*/ 531452 w 533290"/>
                  <a:gd name="connsiteY4" fmla="*/ 13502 h 339227"/>
                  <a:gd name="connsiteX5" fmla="*/ 513388 w 533290"/>
                  <a:gd name="connsiteY5" fmla="*/ 179 h 339227"/>
                  <a:gd name="connsiteX6" fmla="*/ 500065 w 533290"/>
                  <a:gd name="connsiteY6" fmla="*/ 18215 h 339227"/>
                  <a:gd name="connsiteX7" fmla="*/ 500065 w 533290"/>
                  <a:gd name="connsiteY7" fmla="*/ 18215 h 339227"/>
                  <a:gd name="connsiteX8" fmla="*/ 498083 w 533290"/>
                  <a:gd name="connsiteY8" fmla="*/ 88573 h 339227"/>
                  <a:gd name="connsiteX9" fmla="*/ 432938 w 533290"/>
                  <a:gd name="connsiteY9" fmla="*/ 220790 h 339227"/>
                  <a:gd name="connsiteX10" fmla="*/ 18180 w 533290"/>
                  <a:gd name="connsiteY10" fmla="*/ 296139 h 339227"/>
                  <a:gd name="connsiteX11" fmla="*/ 171 w 533290"/>
                  <a:gd name="connsiteY11" fmla="*/ 309531 h 339227"/>
                  <a:gd name="connsiteX12" fmla="*/ 13563 w 533290"/>
                  <a:gd name="connsiteY12" fmla="*/ 327540 h 339227"/>
                  <a:gd name="connsiteX13" fmla="*/ 162001 w 533290"/>
                  <a:gd name="connsiteY13" fmla="*/ 339227 h 339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33290" h="339227">
                    <a:moveTo>
                      <a:pt x="162001" y="339227"/>
                    </a:moveTo>
                    <a:cubicBezTo>
                      <a:pt x="211924" y="339227"/>
                      <a:pt x="257175" y="334569"/>
                      <a:pt x="297435" y="325267"/>
                    </a:cubicBezTo>
                    <a:cubicBezTo>
                      <a:pt x="363162" y="310072"/>
                      <a:pt x="416426" y="282359"/>
                      <a:pt x="455715" y="242889"/>
                    </a:cubicBezTo>
                    <a:cubicBezTo>
                      <a:pt x="495005" y="203433"/>
                      <a:pt x="520556" y="151320"/>
                      <a:pt x="529636" y="92205"/>
                    </a:cubicBezTo>
                    <a:cubicBezTo>
                      <a:pt x="536471" y="47703"/>
                      <a:pt x="531660" y="14874"/>
                      <a:pt x="531452" y="13502"/>
                    </a:cubicBezTo>
                    <a:cubicBezTo>
                      <a:pt x="530135" y="4837"/>
                      <a:pt x="522053" y="-1124"/>
                      <a:pt x="513388" y="179"/>
                    </a:cubicBezTo>
                    <a:cubicBezTo>
                      <a:pt x="504737" y="1482"/>
                      <a:pt x="498776" y="9564"/>
                      <a:pt x="500065" y="18215"/>
                    </a:cubicBezTo>
                    <a:lnTo>
                      <a:pt x="500065" y="18215"/>
                    </a:lnTo>
                    <a:cubicBezTo>
                      <a:pt x="500107" y="18520"/>
                      <a:pt x="504404" y="48535"/>
                      <a:pt x="498083" y="88573"/>
                    </a:cubicBezTo>
                    <a:cubicBezTo>
                      <a:pt x="489737" y="141380"/>
                      <a:pt x="467832" y="185868"/>
                      <a:pt x="432938" y="220790"/>
                    </a:cubicBezTo>
                    <a:cubicBezTo>
                      <a:pt x="354192" y="299619"/>
                      <a:pt x="214641" y="324962"/>
                      <a:pt x="18180" y="296139"/>
                    </a:cubicBezTo>
                    <a:cubicBezTo>
                      <a:pt x="9501" y="294864"/>
                      <a:pt x="1446" y="300867"/>
                      <a:pt x="171" y="309531"/>
                    </a:cubicBezTo>
                    <a:cubicBezTo>
                      <a:pt x="-1105" y="318196"/>
                      <a:pt x="4898" y="326265"/>
                      <a:pt x="13563" y="327540"/>
                    </a:cubicBezTo>
                    <a:cubicBezTo>
                      <a:pt x="66744" y="335318"/>
                      <a:pt x="116320" y="339227"/>
                      <a:pt x="162001" y="339227"/>
                    </a:cubicBezTo>
                    <a:close/>
                  </a:path>
                </a:pathLst>
              </a:custGeom>
              <a:solidFill>
                <a:srgbClr val="562C0D"/>
              </a:solidFill>
              <a:ln w="1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0E4952B2-86A6-8089-5368-2029D7E281A3}"/>
                  </a:ext>
                </a:extLst>
              </p:cNvPr>
              <p:cNvSpPr/>
              <p:nvPr/>
            </p:nvSpPr>
            <p:spPr>
              <a:xfrm rot="-1922036">
                <a:off x="11342635" y="6171862"/>
                <a:ext cx="67208" cy="120553"/>
              </a:xfrm>
              <a:custGeom>
                <a:avLst/>
                <a:gdLst>
                  <a:gd name="connsiteX0" fmla="*/ 67208 w 67208"/>
                  <a:gd name="connsiteY0" fmla="*/ 60277 h 120553"/>
                  <a:gd name="connsiteX1" fmla="*/ 33604 w 67208"/>
                  <a:gd name="connsiteY1" fmla="*/ 120553 h 120553"/>
                  <a:gd name="connsiteX2" fmla="*/ 0 w 67208"/>
                  <a:gd name="connsiteY2" fmla="*/ 60277 h 120553"/>
                  <a:gd name="connsiteX3" fmla="*/ 33604 w 67208"/>
                  <a:gd name="connsiteY3" fmla="*/ 0 h 120553"/>
                  <a:gd name="connsiteX4" fmla="*/ 67208 w 67208"/>
                  <a:gd name="connsiteY4" fmla="*/ 60277 h 120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208" h="120553">
                    <a:moveTo>
                      <a:pt x="67208" y="60277"/>
                    </a:moveTo>
                    <a:cubicBezTo>
                      <a:pt x="67208" y="93566"/>
                      <a:pt x="52163" y="120553"/>
                      <a:pt x="33604" y="120553"/>
                    </a:cubicBezTo>
                    <a:cubicBezTo>
                      <a:pt x="15045" y="120553"/>
                      <a:pt x="0" y="93566"/>
                      <a:pt x="0" y="60277"/>
                    </a:cubicBezTo>
                    <a:cubicBezTo>
                      <a:pt x="0" y="26987"/>
                      <a:pt x="15045" y="0"/>
                      <a:pt x="33604" y="0"/>
                    </a:cubicBezTo>
                    <a:cubicBezTo>
                      <a:pt x="52163" y="0"/>
                      <a:pt x="67208" y="26987"/>
                      <a:pt x="67208" y="60277"/>
                    </a:cubicBezTo>
                    <a:close/>
                  </a:path>
                </a:pathLst>
              </a:custGeom>
              <a:solidFill>
                <a:srgbClr val="562C0D"/>
              </a:solidFill>
              <a:ln w="1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44182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87537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55">
            <a:extLst>
              <a:ext uri="{FF2B5EF4-FFF2-40B4-BE49-F238E27FC236}">
                <a16:creationId xmlns:a16="http://schemas.microsoft.com/office/drawing/2014/main" id="{0EB26186-24A1-4DE0-21FB-041DFE68AD5A}"/>
              </a:ext>
            </a:extLst>
          </p:cNvPr>
          <p:cNvSpPr/>
          <p:nvPr userDrawn="1"/>
        </p:nvSpPr>
        <p:spPr>
          <a:xfrm>
            <a:off x="304800" y="257175"/>
            <a:ext cx="11564627" cy="6343650"/>
          </a:xfrm>
          <a:prstGeom prst="rect">
            <a:avLst/>
          </a:prstGeom>
          <a:noFill/>
          <a:ln w="76200">
            <a:solidFill>
              <a:srgbClr val="FC36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B8100F5-92AE-8031-8AC8-BA6072CF5253}"/>
              </a:ext>
            </a:extLst>
          </p:cNvPr>
          <p:cNvSpPr/>
          <p:nvPr userDrawn="1"/>
        </p:nvSpPr>
        <p:spPr>
          <a:xfrm flipH="1">
            <a:off x="2103120" y="5337810"/>
            <a:ext cx="9784080" cy="1040130"/>
          </a:xfrm>
          <a:prstGeom prst="rect">
            <a:avLst/>
          </a:prstGeom>
          <a:solidFill>
            <a:srgbClr val="FC36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aphic 4">
            <a:extLst>
              <a:ext uri="{FF2B5EF4-FFF2-40B4-BE49-F238E27FC236}">
                <a16:creationId xmlns:a16="http://schemas.microsoft.com/office/drawing/2014/main" id="{798C1A2D-6378-DE80-4180-761784C21C3F}"/>
              </a:ext>
            </a:extLst>
          </p:cNvPr>
          <p:cNvGrpSpPr/>
          <p:nvPr userDrawn="1"/>
        </p:nvGrpSpPr>
        <p:grpSpPr>
          <a:xfrm>
            <a:off x="507977" y="3989070"/>
            <a:ext cx="5106348" cy="2611755"/>
            <a:chOff x="3911035" y="4571554"/>
            <a:chExt cx="3713125" cy="1899160"/>
          </a:xfrm>
        </p:grpSpPr>
        <p:grpSp>
          <p:nvGrpSpPr>
            <p:cNvPr id="4" name="Graphic 4">
              <a:extLst>
                <a:ext uri="{FF2B5EF4-FFF2-40B4-BE49-F238E27FC236}">
                  <a16:creationId xmlns:a16="http://schemas.microsoft.com/office/drawing/2014/main" id="{53415A20-D3C4-9772-83E7-11F91125DEFC}"/>
                </a:ext>
              </a:extLst>
            </p:cNvPr>
            <p:cNvGrpSpPr/>
            <p:nvPr/>
          </p:nvGrpSpPr>
          <p:grpSpPr>
            <a:xfrm>
              <a:off x="3911035" y="4571554"/>
              <a:ext cx="3713125" cy="1899160"/>
              <a:chOff x="3911035" y="4571554"/>
              <a:chExt cx="3713125" cy="1899160"/>
            </a:xfrm>
          </p:grpSpPr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E20C8A04-0033-5D81-DFA6-68EE617A7D98}"/>
                  </a:ext>
                </a:extLst>
              </p:cNvPr>
              <p:cNvSpPr/>
              <p:nvPr/>
            </p:nvSpPr>
            <p:spPr>
              <a:xfrm>
                <a:off x="3911035" y="4571554"/>
                <a:ext cx="1864583" cy="1899160"/>
              </a:xfrm>
              <a:custGeom>
                <a:avLst/>
                <a:gdLst>
                  <a:gd name="connsiteX0" fmla="*/ 5847 w 1864583"/>
                  <a:gd name="connsiteY0" fmla="*/ 919721 h 1899160"/>
                  <a:gd name="connsiteX1" fmla="*/ 1078326 w 1864583"/>
                  <a:gd name="connsiteY1" fmla="*/ 5256 h 1899160"/>
                  <a:gd name="connsiteX2" fmla="*/ 1857900 w 1864583"/>
                  <a:gd name="connsiteY2" fmla="*/ 1142837 h 1899160"/>
                  <a:gd name="connsiteX3" fmla="*/ 843813 w 1864583"/>
                  <a:gd name="connsiteY3" fmla="*/ 1891540 h 1899160"/>
                  <a:gd name="connsiteX4" fmla="*/ 5847 w 1864583"/>
                  <a:gd name="connsiteY4" fmla="*/ 919721 h 189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4583" h="1899160">
                    <a:moveTo>
                      <a:pt x="5847" y="919721"/>
                    </a:moveTo>
                    <a:cubicBezTo>
                      <a:pt x="65184" y="415494"/>
                      <a:pt x="581365" y="-55196"/>
                      <a:pt x="1078326" y="5256"/>
                    </a:cubicBezTo>
                    <a:cubicBezTo>
                      <a:pt x="1575287" y="65814"/>
                      <a:pt x="1917237" y="638503"/>
                      <a:pt x="1857900" y="1142837"/>
                    </a:cubicBezTo>
                    <a:cubicBezTo>
                      <a:pt x="1798563" y="1647063"/>
                      <a:pt x="1340775" y="1952099"/>
                      <a:pt x="843813" y="1891540"/>
                    </a:cubicBezTo>
                    <a:cubicBezTo>
                      <a:pt x="346747" y="1830982"/>
                      <a:pt x="-53490" y="1423947"/>
                      <a:pt x="5847" y="919721"/>
                    </a:cubicBezTo>
                    <a:close/>
                  </a:path>
                </a:pathLst>
              </a:custGeom>
              <a:solidFill>
                <a:srgbClr val="038652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FC97700B-69EB-DBDD-2BCF-359495BC6734}"/>
                  </a:ext>
                </a:extLst>
              </p:cNvPr>
              <p:cNvSpPr/>
              <p:nvPr/>
            </p:nvSpPr>
            <p:spPr>
              <a:xfrm>
                <a:off x="3911075" y="4571570"/>
                <a:ext cx="1760580" cy="1899137"/>
              </a:xfrm>
              <a:custGeom>
                <a:avLst/>
                <a:gdLst>
                  <a:gd name="connsiteX0" fmla="*/ 1617571 w 1760580"/>
                  <a:gd name="connsiteY0" fmla="*/ 476250 h 1899137"/>
                  <a:gd name="connsiteX1" fmla="*/ 1278667 w 1760580"/>
                  <a:gd name="connsiteY1" fmla="*/ 141096 h 1899137"/>
                  <a:gd name="connsiteX2" fmla="*/ 1466656 w 1760580"/>
                  <a:gd name="connsiteY2" fmla="*/ 188731 h 1899137"/>
                  <a:gd name="connsiteX3" fmla="*/ 1504254 w 1760580"/>
                  <a:gd name="connsiteY3" fmla="*/ 205820 h 1899137"/>
                  <a:gd name="connsiteX4" fmla="*/ 1284759 w 1760580"/>
                  <a:gd name="connsiteY4" fmla="*/ 62595 h 1899137"/>
                  <a:gd name="connsiteX5" fmla="*/ 1215234 w 1760580"/>
                  <a:gd name="connsiteY5" fmla="*/ 97520 h 1899137"/>
                  <a:gd name="connsiteX6" fmla="*/ 1197276 w 1760580"/>
                  <a:gd name="connsiteY6" fmla="*/ 49030 h 1899137"/>
                  <a:gd name="connsiteX7" fmla="*/ 1179947 w 1760580"/>
                  <a:gd name="connsiteY7" fmla="*/ 25319 h 1899137"/>
                  <a:gd name="connsiteX8" fmla="*/ 1078287 w 1760580"/>
                  <a:gd name="connsiteY8" fmla="*/ 5240 h 1899137"/>
                  <a:gd name="connsiteX9" fmla="*/ 914243 w 1760580"/>
                  <a:gd name="connsiteY9" fmla="*/ 3852 h 1899137"/>
                  <a:gd name="connsiteX10" fmla="*/ 973055 w 1760580"/>
                  <a:gd name="connsiteY10" fmla="*/ 16027 h 1899137"/>
                  <a:gd name="connsiteX11" fmla="*/ 1090259 w 1760580"/>
                  <a:gd name="connsiteY11" fmla="*/ 56827 h 1899137"/>
                  <a:gd name="connsiteX12" fmla="*/ 1146340 w 1760580"/>
                  <a:gd name="connsiteY12" fmla="*/ 87373 h 1899137"/>
                  <a:gd name="connsiteX13" fmla="*/ 1165560 w 1760580"/>
                  <a:gd name="connsiteY13" fmla="*/ 100510 h 1899137"/>
                  <a:gd name="connsiteX14" fmla="*/ 1071775 w 1760580"/>
                  <a:gd name="connsiteY14" fmla="*/ 101044 h 1899137"/>
                  <a:gd name="connsiteX15" fmla="*/ 926951 w 1760580"/>
                  <a:gd name="connsiteY15" fmla="*/ 112900 h 1899137"/>
                  <a:gd name="connsiteX16" fmla="*/ 640452 w 1760580"/>
                  <a:gd name="connsiteY16" fmla="*/ 177196 h 1899137"/>
                  <a:gd name="connsiteX17" fmla="*/ 275293 w 1760580"/>
                  <a:gd name="connsiteY17" fmla="*/ 351929 h 1899137"/>
                  <a:gd name="connsiteX18" fmla="*/ 5808 w 1760580"/>
                  <a:gd name="connsiteY18" fmla="*/ 919705 h 1899137"/>
                  <a:gd name="connsiteX19" fmla="*/ 4023 w 1760580"/>
                  <a:gd name="connsiteY19" fmla="*/ 1100419 h 1899137"/>
                  <a:gd name="connsiteX20" fmla="*/ 171007 w 1760580"/>
                  <a:gd name="connsiteY20" fmla="*/ 783635 h 1899137"/>
                  <a:gd name="connsiteX21" fmla="*/ 780446 w 1760580"/>
                  <a:gd name="connsiteY21" fmla="*/ 261572 h 1899137"/>
                  <a:gd name="connsiteX22" fmla="*/ 991434 w 1760580"/>
                  <a:gd name="connsiteY22" fmla="*/ 179119 h 1899137"/>
                  <a:gd name="connsiteX23" fmla="*/ 1045625 w 1760580"/>
                  <a:gd name="connsiteY23" fmla="*/ 163525 h 1899137"/>
                  <a:gd name="connsiteX24" fmla="*/ 818043 w 1760580"/>
                  <a:gd name="connsiteY24" fmla="*/ 306751 h 1899137"/>
                  <a:gd name="connsiteX25" fmla="*/ 525664 w 1760580"/>
                  <a:gd name="connsiteY25" fmla="*/ 597901 h 1899137"/>
                  <a:gd name="connsiteX26" fmla="*/ 316566 w 1760580"/>
                  <a:gd name="connsiteY26" fmla="*/ 968942 h 1899137"/>
                  <a:gd name="connsiteX27" fmla="*/ 215011 w 1760580"/>
                  <a:gd name="connsiteY27" fmla="*/ 1420407 h 1899137"/>
                  <a:gd name="connsiteX28" fmla="*/ 210915 w 1760580"/>
                  <a:gd name="connsiteY28" fmla="*/ 1566303 h 1899137"/>
                  <a:gd name="connsiteX29" fmla="*/ 415076 w 1760580"/>
                  <a:gd name="connsiteY29" fmla="*/ 1739647 h 1899137"/>
                  <a:gd name="connsiteX30" fmla="*/ 767213 w 1760580"/>
                  <a:gd name="connsiteY30" fmla="*/ 1270560 h 1899137"/>
                  <a:gd name="connsiteX31" fmla="*/ 1092885 w 1760580"/>
                  <a:gd name="connsiteY31" fmla="*/ 550800 h 1899137"/>
                  <a:gd name="connsiteX32" fmla="*/ 1150751 w 1760580"/>
                  <a:gd name="connsiteY32" fmla="*/ 337190 h 1899137"/>
                  <a:gd name="connsiteX33" fmla="*/ 1190869 w 1760580"/>
                  <a:gd name="connsiteY33" fmla="*/ 128920 h 1899137"/>
                  <a:gd name="connsiteX34" fmla="*/ 1199691 w 1760580"/>
                  <a:gd name="connsiteY34" fmla="*/ 126464 h 1899137"/>
                  <a:gd name="connsiteX35" fmla="*/ 1286019 w 1760580"/>
                  <a:gd name="connsiteY35" fmla="*/ 311237 h 1899137"/>
                  <a:gd name="connsiteX36" fmla="*/ 1342520 w 1760580"/>
                  <a:gd name="connsiteY36" fmla="*/ 513312 h 1899137"/>
                  <a:gd name="connsiteX37" fmla="*/ 1347036 w 1760580"/>
                  <a:gd name="connsiteY37" fmla="*/ 928997 h 1899137"/>
                  <a:gd name="connsiteX38" fmla="*/ 958982 w 1760580"/>
                  <a:gd name="connsiteY38" fmla="*/ 1710383 h 1899137"/>
                  <a:gd name="connsiteX39" fmla="*/ 808907 w 1760580"/>
                  <a:gd name="connsiteY39" fmla="*/ 1886718 h 1899137"/>
                  <a:gd name="connsiteX40" fmla="*/ 843459 w 1760580"/>
                  <a:gd name="connsiteY40" fmla="*/ 1891524 h 1899137"/>
                  <a:gd name="connsiteX41" fmla="*/ 1317841 w 1760580"/>
                  <a:gd name="connsiteY41" fmla="*/ 1834704 h 1899137"/>
                  <a:gd name="connsiteX42" fmla="*/ 1644982 w 1760580"/>
                  <a:gd name="connsiteY42" fmla="*/ 1462809 h 1899137"/>
                  <a:gd name="connsiteX43" fmla="*/ 1759980 w 1760580"/>
                  <a:gd name="connsiteY43" fmla="*/ 951319 h 1899137"/>
                  <a:gd name="connsiteX44" fmla="*/ 1617571 w 1760580"/>
                  <a:gd name="connsiteY44" fmla="*/ 476250 h 1899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760580" h="1899137">
                    <a:moveTo>
                      <a:pt x="1617571" y="476250"/>
                    </a:moveTo>
                    <a:cubicBezTo>
                      <a:pt x="1534605" y="339113"/>
                      <a:pt x="1417506" y="219491"/>
                      <a:pt x="1278667" y="141096"/>
                    </a:cubicBezTo>
                    <a:cubicBezTo>
                      <a:pt x="1343046" y="149000"/>
                      <a:pt x="1405638" y="163312"/>
                      <a:pt x="1466656" y="188731"/>
                    </a:cubicBezTo>
                    <a:cubicBezTo>
                      <a:pt x="1479363" y="193965"/>
                      <a:pt x="1491861" y="199839"/>
                      <a:pt x="1504254" y="205820"/>
                    </a:cubicBezTo>
                    <a:cubicBezTo>
                      <a:pt x="1438090" y="146650"/>
                      <a:pt x="1364470" y="97840"/>
                      <a:pt x="1284759" y="62595"/>
                    </a:cubicBezTo>
                    <a:cubicBezTo>
                      <a:pt x="1260499" y="72527"/>
                      <a:pt x="1237079" y="84062"/>
                      <a:pt x="1215234" y="97520"/>
                    </a:cubicBezTo>
                    <a:cubicBezTo>
                      <a:pt x="1213869" y="80217"/>
                      <a:pt x="1204837" y="61740"/>
                      <a:pt x="1197276" y="49030"/>
                    </a:cubicBezTo>
                    <a:cubicBezTo>
                      <a:pt x="1192235" y="40592"/>
                      <a:pt x="1186249" y="32796"/>
                      <a:pt x="1179947" y="25319"/>
                    </a:cubicBezTo>
                    <a:cubicBezTo>
                      <a:pt x="1146866" y="16348"/>
                      <a:pt x="1113049" y="9512"/>
                      <a:pt x="1078287" y="5240"/>
                    </a:cubicBezTo>
                    <a:cubicBezTo>
                      <a:pt x="1023675" y="-1382"/>
                      <a:pt x="968749" y="-1595"/>
                      <a:pt x="914243" y="3852"/>
                    </a:cubicBezTo>
                    <a:cubicBezTo>
                      <a:pt x="933987" y="7269"/>
                      <a:pt x="953626" y="11221"/>
                      <a:pt x="973055" y="16027"/>
                    </a:cubicBezTo>
                    <a:cubicBezTo>
                      <a:pt x="1013278" y="25960"/>
                      <a:pt x="1052556" y="39311"/>
                      <a:pt x="1090259" y="56827"/>
                    </a:cubicBezTo>
                    <a:cubicBezTo>
                      <a:pt x="1109583" y="65799"/>
                      <a:pt x="1128382" y="75945"/>
                      <a:pt x="1146340" y="87373"/>
                    </a:cubicBezTo>
                    <a:cubicBezTo>
                      <a:pt x="1152852" y="91539"/>
                      <a:pt x="1159153" y="96024"/>
                      <a:pt x="1165560" y="100510"/>
                    </a:cubicBezTo>
                    <a:cubicBezTo>
                      <a:pt x="1134263" y="98801"/>
                      <a:pt x="1102442" y="99976"/>
                      <a:pt x="1071775" y="101044"/>
                    </a:cubicBezTo>
                    <a:cubicBezTo>
                      <a:pt x="1023360" y="102753"/>
                      <a:pt x="975051" y="106705"/>
                      <a:pt x="926951" y="112900"/>
                    </a:cubicBezTo>
                    <a:cubicBezTo>
                      <a:pt x="829701" y="125289"/>
                      <a:pt x="733816" y="146970"/>
                      <a:pt x="640452" y="177196"/>
                    </a:cubicBezTo>
                    <a:cubicBezTo>
                      <a:pt x="513376" y="218423"/>
                      <a:pt x="387141" y="275350"/>
                      <a:pt x="275293" y="351929"/>
                    </a:cubicBezTo>
                    <a:cubicBezTo>
                      <a:pt x="130783" y="512884"/>
                      <a:pt x="30068" y="713464"/>
                      <a:pt x="5808" y="919705"/>
                    </a:cubicBezTo>
                    <a:cubicBezTo>
                      <a:pt x="-1438" y="981545"/>
                      <a:pt x="-1754" y="1041890"/>
                      <a:pt x="4023" y="1100419"/>
                    </a:cubicBezTo>
                    <a:cubicBezTo>
                      <a:pt x="47711" y="988808"/>
                      <a:pt x="103688" y="882323"/>
                      <a:pt x="171007" y="783635"/>
                    </a:cubicBezTo>
                    <a:cubicBezTo>
                      <a:pt x="324548" y="558383"/>
                      <a:pt x="536691" y="377990"/>
                      <a:pt x="780446" y="261572"/>
                    </a:cubicBezTo>
                    <a:cubicBezTo>
                      <a:pt x="848710" y="228997"/>
                      <a:pt x="919284" y="201227"/>
                      <a:pt x="991434" y="179119"/>
                    </a:cubicBezTo>
                    <a:cubicBezTo>
                      <a:pt x="1009392" y="173672"/>
                      <a:pt x="1027456" y="168438"/>
                      <a:pt x="1045625" y="163525"/>
                    </a:cubicBezTo>
                    <a:cubicBezTo>
                      <a:pt x="965494" y="203791"/>
                      <a:pt x="889143" y="252601"/>
                      <a:pt x="818043" y="306751"/>
                    </a:cubicBezTo>
                    <a:cubicBezTo>
                      <a:pt x="708506" y="390059"/>
                      <a:pt x="609786" y="488212"/>
                      <a:pt x="525664" y="597901"/>
                    </a:cubicBezTo>
                    <a:cubicBezTo>
                      <a:pt x="439126" y="710688"/>
                      <a:pt x="368237" y="835863"/>
                      <a:pt x="316566" y="968942"/>
                    </a:cubicBezTo>
                    <a:cubicBezTo>
                      <a:pt x="260695" y="1113022"/>
                      <a:pt x="226668" y="1265967"/>
                      <a:pt x="215011" y="1420407"/>
                    </a:cubicBezTo>
                    <a:cubicBezTo>
                      <a:pt x="211335" y="1468790"/>
                      <a:pt x="210180" y="1517600"/>
                      <a:pt x="210915" y="1566303"/>
                    </a:cubicBezTo>
                    <a:cubicBezTo>
                      <a:pt x="269517" y="1632736"/>
                      <a:pt x="338411" y="1691158"/>
                      <a:pt x="415076" y="1739647"/>
                    </a:cubicBezTo>
                    <a:cubicBezTo>
                      <a:pt x="546773" y="1595140"/>
                      <a:pt x="664712" y="1437923"/>
                      <a:pt x="767213" y="1270560"/>
                    </a:cubicBezTo>
                    <a:cubicBezTo>
                      <a:pt x="904791" y="1045735"/>
                      <a:pt x="1014854" y="803501"/>
                      <a:pt x="1092885" y="550800"/>
                    </a:cubicBezTo>
                    <a:cubicBezTo>
                      <a:pt x="1114729" y="480309"/>
                      <a:pt x="1133948" y="409070"/>
                      <a:pt x="1150751" y="337190"/>
                    </a:cubicBezTo>
                    <a:cubicBezTo>
                      <a:pt x="1166715" y="268515"/>
                      <a:pt x="1181628" y="198984"/>
                      <a:pt x="1190869" y="128920"/>
                    </a:cubicBezTo>
                    <a:cubicBezTo>
                      <a:pt x="1193810" y="128066"/>
                      <a:pt x="1196751" y="127318"/>
                      <a:pt x="1199691" y="126464"/>
                    </a:cubicBezTo>
                    <a:cubicBezTo>
                      <a:pt x="1230883" y="187129"/>
                      <a:pt x="1261864" y="247260"/>
                      <a:pt x="1286019" y="311237"/>
                    </a:cubicBezTo>
                    <a:cubicBezTo>
                      <a:pt x="1310699" y="376708"/>
                      <a:pt x="1329603" y="444423"/>
                      <a:pt x="1342520" y="513312"/>
                    </a:cubicBezTo>
                    <a:cubicBezTo>
                      <a:pt x="1368251" y="650236"/>
                      <a:pt x="1369616" y="791539"/>
                      <a:pt x="1347036" y="928997"/>
                    </a:cubicBezTo>
                    <a:cubicBezTo>
                      <a:pt x="1298727" y="1223138"/>
                      <a:pt x="1128382" y="1474558"/>
                      <a:pt x="958982" y="1710383"/>
                    </a:cubicBezTo>
                    <a:cubicBezTo>
                      <a:pt x="913928" y="1773077"/>
                      <a:pt x="866564" y="1835345"/>
                      <a:pt x="808907" y="1886718"/>
                    </a:cubicBezTo>
                    <a:cubicBezTo>
                      <a:pt x="820354" y="1888534"/>
                      <a:pt x="831906" y="1890136"/>
                      <a:pt x="843459" y="1891524"/>
                    </a:cubicBezTo>
                    <a:cubicBezTo>
                      <a:pt x="1010548" y="1911924"/>
                      <a:pt x="1173226" y="1890777"/>
                      <a:pt x="1317841" y="1834704"/>
                    </a:cubicBezTo>
                    <a:cubicBezTo>
                      <a:pt x="1454998" y="1740075"/>
                      <a:pt x="1567896" y="1612336"/>
                      <a:pt x="1644982" y="1462809"/>
                    </a:cubicBezTo>
                    <a:cubicBezTo>
                      <a:pt x="1725639" y="1306446"/>
                      <a:pt x="1766072" y="1127761"/>
                      <a:pt x="1759980" y="951319"/>
                    </a:cubicBezTo>
                    <a:cubicBezTo>
                      <a:pt x="1754414" y="783208"/>
                      <a:pt x="1704109" y="619263"/>
                      <a:pt x="1617571" y="476250"/>
                    </a:cubicBezTo>
                    <a:close/>
                  </a:path>
                </a:pathLst>
              </a:custGeom>
              <a:solidFill>
                <a:srgbClr val="02563F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4EB86E63-002E-EAFA-9BEC-6AEAC25FE243}"/>
                </a:ext>
              </a:extLst>
            </p:cNvPr>
            <p:cNvSpPr/>
            <p:nvPr/>
          </p:nvSpPr>
          <p:spPr>
            <a:xfrm>
              <a:off x="3911273" y="4584500"/>
              <a:ext cx="1711090" cy="1885136"/>
            </a:xfrm>
            <a:custGeom>
              <a:avLst/>
              <a:gdLst>
                <a:gd name="connsiteX0" fmla="*/ 1696454 w 1711090"/>
                <a:gd name="connsiteY0" fmla="*/ 923223 h 1885136"/>
                <a:gd name="connsiteX1" fmla="*/ 1685322 w 1711090"/>
                <a:gd name="connsiteY1" fmla="*/ 887123 h 1885136"/>
                <a:gd name="connsiteX2" fmla="*/ 1696454 w 1711090"/>
                <a:gd name="connsiteY2" fmla="*/ 843119 h 1885136"/>
                <a:gd name="connsiteX3" fmla="*/ 1682696 w 1711090"/>
                <a:gd name="connsiteY3" fmla="*/ 775512 h 1885136"/>
                <a:gd name="connsiteX4" fmla="*/ 1660117 w 1711090"/>
                <a:gd name="connsiteY4" fmla="*/ 753510 h 1885136"/>
                <a:gd name="connsiteX5" fmla="*/ 1646674 w 1711090"/>
                <a:gd name="connsiteY5" fmla="*/ 718051 h 1885136"/>
                <a:gd name="connsiteX6" fmla="*/ 1639323 w 1711090"/>
                <a:gd name="connsiteY6" fmla="*/ 634315 h 1885136"/>
                <a:gd name="connsiteX7" fmla="*/ 1592483 w 1711090"/>
                <a:gd name="connsiteY7" fmla="*/ 575038 h 1885136"/>
                <a:gd name="connsiteX8" fmla="*/ 1556986 w 1711090"/>
                <a:gd name="connsiteY8" fmla="*/ 556668 h 1885136"/>
                <a:gd name="connsiteX9" fmla="*/ 1546379 w 1711090"/>
                <a:gd name="connsiteY9" fmla="*/ 531355 h 1885136"/>
                <a:gd name="connsiteX10" fmla="*/ 1534721 w 1711090"/>
                <a:gd name="connsiteY10" fmla="*/ 482759 h 1885136"/>
                <a:gd name="connsiteX11" fmla="*/ 1489877 w 1711090"/>
                <a:gd name="connsiteY11" fmla="*/ 450077 h 1885136"/>
                <a:gd name="connsiteX12" fmla="*/ 1472023 w 1711090"/>
                <a:gd name="connsiteY12" fmla="*/ 388664 h 1885136"/>
                <a:gd name="connsiteX13" fmla="*/ 1412266 w 1711090"/>
                <a:gd name="connsiteY13" fmla="*/ 348505 h 1885136"/>
                <a:gd name="connsiteX14" fmla="*/ 1397563 w 1711090"/>
                <a:gd name="connsiteY14" fmla="*/ 336863 h 1885136"/>
                <a:gd name="connsiteX15" fmla="*/ 1397143 w 1711090"/>
                <a:gd name="connsiteY15" fmla="*/ 315075 h 1885136"/>
                <a:gd name="connsiteX16" fmla="*/ 1384646 w 1711090"/>
                <a:gd name="connsiteY16" fmla="*/ 280577 h 1885136"/>
                <a:gd name="connsiteX17" fmla="*/ 1329509 w 1711090"/>
                <a:gd name="connsiteY17" fmla="*/ 221087 h 1885136"/>
                <a:gd name="connsiteX18" fmla="*/ 1295483 w 1711090"/>
                <a:gd name="connsiteY18" fmla="*/ 139167 h 1885136"/>
                <a:gd name="connsiteX19" fmla="*/ 1300103 w 1711090"/>
                <a:gd name="connsiteY19" fmla="*/ 140876 h 1885136"/>
                <a:gd name="connsiteX20" fmla="*/ 1278259 w 1711090"/>
                <a:gd name="connsiteY20" fmla="*/ 127953 h 1885136"/>
                <a:gd name="connsiteX21" fmla="*/ 1466247 w 1711090"/>
                <a:gd name="connsiteY21" fmla="*/ 175588 h 1885136"/>
                <a:gd name="connsiteX22" fmla="*/ 1503845 w 1711090"/>
                <a:gd name="connsiteY22" fmla="*/ 192676 h 1885136"/>
                <a:gd name="connsiteX23" fmla="*/ 1500904 w 1711090"/>
                <a:gd name="connsiteY23" fmla="*/ 189686 h 1885136"/>
                <a:gd name="connsiteX24" fmla="*/ 1479270 w 1711090"/>
                <a:gd name="connsiteY24" fmla="*/ 171422 h 1885136"/>
                <a:gd name="connsiteX25" fmla="*/ 1478430 w 1711090"/>
                <a:gd name="connsiteY25" fmla="*/ 170675 h 1885136"/>
                <a:gd name="connsiteX26" fmla="*/ 1427074 w 1711090"/>
                <a:gd name="connsiteY26" fmla="*/ 131050 h 1885136"/>
                <a:gd name="connsiteX27" fmla="*/ 1425709 w 1711090"/>
                <a:gd name="connsiteY27" fmla="*/ 130089 h 1885136"/>
                <a:gd name="connsiteX28" fmla="*/ 1371728 w 1711090"/>
                <a:gd name="connsiteY28" fmla="*/ 94736 h 1885136"/>
                <a:gd name="connsiteX29" fmla="*/ 1370888 w 1711090"/>
                <a:gd name="connsiteY29" fmla="*/ 94202 h 1885136"/>
                <a:gd name="connsiteX30" fmla="*/ 1362276 w 1711090"/>
                <a:gd name="connsiteY30" fmla="*/ 89289 h 1885136"/>
                <a:gd name="connsiteX31" fmla="*/ 1361016 w 1711090"/>
                <a:gd name="connsiteY31" fmla="*/ 89823 h 1885136"/>
                <a:gd name="connsiteX32" fmla="*/ 1352299 w 1711090"/>
                <a:gd name="connsiteY32" fmla="*/ 92173 h 1885136"/>
                <a:gd name="connsiteX33" fmla="*/ 1345578 w 1711090"/>
                <a:gd name="connsiteY33" fmla="*/ 88862 h 1885136"/>
                <a:gd name="connsiteX34" fmla="*/ 1313336 w 1711090"/>
                <a:gd name="connsiteY34" fmla="*/ 85764 h 1885136"/>
                <a:gd name="connsiteX35" fmla="*/ 1297898 w 1711090"/>
                <a:gd name="connsiteY35" fmla="*/ 91425 h 1885136"/>
                <a:gd name="connsiteX36" fmla="*/ 1286031 w 1711090"/>
                <a:gd name="connsiteY36" fmla="*/ 89289 h 1885136"/>
                <a:gd name="connsiteX37" fmla="*/ 1256415 w 1711090"/>
                <a:gd name="connsiteY37" fmla="*/ 86939 h 1885136"/>
                <a:gd name="connsiteX38" fmla="*/ 1244547 w 1711090"/>
                <a:gd name="connsiteY38" fmla="*/ 92600 h 1885136"/>
                <a:gd name="connsiteX39" fmla="*/ 1238771 w 1711090"/>
                <a:gd name="connsiteY39" fmla="*/ 91959 h 1885136"/>
                <a:gd name="connsiteX40" fmla="*/ 1231419 w 1711090"/>
                <a:gd name="connsiteY40" fmla="*/ 88328 h 1885136"/>
                <a:gd name="connsiteX41" fmla="*/ 1222913 w 1711090"/>
                <a:gd name="connsiteY41" fmla="*/ 86405 h 1885136"/>
                <a:gd name="connsiteX42" fmla="*/ 1223963 w 1711090"/>
                <a:gd name="connsiteY42" fmla="*/ 78822 h 1885136"/>
                <a:gd name="connsiteX43" fmla="*/ 1214721 w 1711090"/>
                <a:gd name="connsiteY43" fmla="*/ 84269 h 1885136"/>
                <a:gd name="connsiteX44" fmla="*/ 1196762 w 1711090"/>
                <a:gd name="connsiteY44" fmla="*/ 35780 h 1885136"/>
                <a:gd name="connsiteX45" fmla="*/ 1179434 w 1711090"/>
                <a:gd name="connsiteY45" fmla="*/ 12069 h 1885136"/>
                <a:gd name="connsiteX46" fmla="*/ 1179434 w 1711090"/>
                <a:gd name="connsiteY46" fmla="*/ 12069 h 1885136"/>
                <a:gd name="connsiteX47" fmla="*/ 1155069 w 1711090"/>
                <a:gd name="connsiteY47" fmla="*/ 5874 h 1885136"/>
                <a:gd name="connsiteX48" fmla="*/ 1154124 w 1711090"/>
                <a:gd name="connsiteY48" fmla="*/ 5661 h 1885136"/>
                <a:gd name="connsiteX49" fmla="*/ 1131229 w 1711090"/>
                <a:gd name="connsiteY49" fmla="*/ 748 h 1885136"/>
                <a:gd name="connsiteX50" fmla="*/ 1128393 w 1711090"/>
                <a:gd name="connsiteY50" fmla="*/ 214 h 1885136"/>
                <a:gd name="connsiteX51" fmla="*/ 1127448 w 1711090"/>
                <a:gd name="connsiteY51" fmla="*/ 0 h 1885136"/>
                <a:gd name="connsiteX52" fmla="*/ 1133540 w 1711090"/>
                <a:gd name="connsiteY52" fmla="*/ 10467 h 1885136"/>
                <a:gd name="connsiteX53" fmla="*/ 1139001 w 1711090"/>
                <a:gd name="connsiteY53" fmla="*/ 15380 h 1885136"/>
                <a:gd name="connsiteX54" fmla="*/ 1137950 w 1711090"/>
                <a:gd name="connsiteY54" fmla="*/ 20827 h 1885136"/>
                <a:gd name="connsiteX55" fmla="*/ 1135640 w 1711090"/>
                <a:gd name="connsiteY55" fmla="*/ 35459 h 1885136"/>
                <a:gd name="connsiteX56" fmla="*/ 1148032 w 1711090"/>
                <a:gd name="connsiteY56" fmla="*/ 46781 h 1885136"/>
                <a:gd name="connsiteX57" fmla="*/ 1157800 w 1711090"/>
                <a:gd name="connsiteY57" fmla="*/ 51160 h 1885136"/>
                <a:gd name="connsiteX58" fmla="*/ 1162106 w 1711090"/>
                <a:gd name="connsiteY58" fmla="*/ 53403 h 1885136"/>
                <a:gd name="connsiteX59" fmla="*/ 1162946 w 1711090"/>
                <a:gd name="connsiteY59" fmla="*/ 55646 h 1885136"/>
                <a:gd name="connsiteX60" fmla="*/ 1162421 w 1711090"/>
                <a:gd name="connsiteY60" fmla="*/ 57675 h 1885136"/>
                <a:gd name="connsiteX61" fmla="*/ 1182585 w 1711090"/>
                <a:gd name="connsiteY61" fmla="*/ 80638 h 1885136"/>
                <a:gd name="connsiteX62" fmla="*/ 1179224 w 1711090"/>
                <a:gd name="connsiteY62" fmla="*/ 92173 h 1885136"/>
                <a:gd name="connsiteX63" fmla="*/ 1163996 w 1711090"/>
                <a:gd name="connsiteY63" fmla="*/ 90144 h 1885136"/>
                <a:gd name="connsiteX64" fmla="*/ 1149818 w 1711090"/>
                <a:gd name="connsiteY64" fmla="*/ 94523 h 1885136"/>
                <a:gd name="connsiteX65" fmla="*/ 1133120 w 1711090"/>
                <a:gd name="connsiteY65" fmla="*/ 104883 h 1885136"/>
                <a:gd name="connsiteX66" fmla="*/ 1119677 w 1711090"/>
                <a:gd name="connsiteY66" fmla="*/ 96231 h 1885136"/>
                <a:gd name="connsiteX67" fmla="*/ 1105289 w 1711090"/>
                <a:gd name="connsiteY67" fmla="*/ 91425 h 1885136"/>
                <a:gd name="connsiteX68" fmla="*/ 1076408 w 1711090"/>
                <a:gd name="connsiteY68" fmla="*/ 100183 h 1885136"/>
                <a:gd name="connsiteX69" fmla="*/ 1048262 w 1711090"/>
                <a:gd name="connsiteY69" fmla="*/ 109262 h 1885136"/>
                <a:gd name="connsiteX70" fmla="*/ 1011925 w 1711090"/>
                <a:gd name="connsiteY70" fmla="*/ 107446 h 1885136"/>
                <a:gd name="connsiteX71" fmla="*/ 981154 w 1711090"/>
                <a:gd name="connsiteY71" fmla="*/ 123680 h 1885136"/>
                <a:gd name="connsiteX72" fmla="*/ 942086 w 1711090"/>
                <a:gd name="connsiteY72" fmla="*/ 119835 h 1885136"/>
                <a:gd name="connsiteX73" fmla="*/ 908794 w 1711090"/>
                <a:gd name="connsiteY73" fmla="*/ 127419 h 1885136"/>
                <a:gd name="connsiteX74" fmla="*/ 883589 w 1711090"/>
                <a:gd name="connsiteY74" fmla="*/ 146857 h 1885136"/>
                <a:gd name="connsiteX75" fmla="*/ 849562 w 1711090"/>
                <a:gd name="connsiteY75" fmla="*/ 146216 h 1885136"/>
                <a:gd name="connsiteX76" fmla="*/ 825197 w 1711090"/>
                <a:gd name="connsiteY76" fmla="*/ 161596 h 1885136"/>
                <a:gd name="connsiteX77" fmla="*/ 805243 w 1711090"/>
                <a:gd name="connsiteY77" fmla="*/ 186055 h 1885136"/>
                <a:gd name="connsiteX78" fmla="*/ 774261 w 1711090"/>
                <a:gd name="connsiteY78" fmla="*/ 190113 h 1885136"/>
                <a:gd name="connsiteX79" fmla="*/ 741180 w 1711090"/>
                <a:gd name="connsiteY79" fmla="*/ 194278 h 1885136"/>
                <a:gd name="connsiteX80" fmla="*/ 716814 w 1711090"/>
                <a:gd name="connsiteY80" fmla="*/ 218844 h 1885136"/>
                <a:gd name="connsiteX81" fmla="*/ 681737 w 1711090"/>
                <a:gd name="connsiteY81" fmla="*/ 221087 h 1885136"/>
                <a:gd name="connsiteX82" fmla="*/ 649496 w 1711090"/>
                <a:gd name="connsiteY82" fmla="*/ 230165 h 1885136"/>
                <a:gd name="connsiteX83" fmla="*/ 625761 w 1711090"/>
                <a:gd name="connsiteY83" fmla="*/ 253342 h 1885136"/>
                <a:gd name="connsiteX84" fmla="*/ 596145 w 1711090"/>
                <a:gd name="connsiteY84" fmla="*/ 263061 h 1885136"/>
                <a:gd name="connsiteX85" fmla="*/ 540484 w 1711090"/>
                <a:gd name="connsiteY85" fmla="*/ 290617 h 1885136"/>
                <a:gd name="connsiteX86" fmla="*/ 521685 w 1711090"/>
                <a:gd name="connsiteY86" fmla="*/ 311444 h 1885136"/>
                <a:gd name="connsiteX87" fmla="*/ 488813 w 1711090"/>
                <a:gd name="connsiteY87" fmla="*/ 311871 h 1885136"/>
                <a:gd name="connsiteX88" fmla="*/ 465708 w 1711090"/>
                <a:gd name="connsiteY88" fmla="*/ 333659 h 1885136"/>
                <a:gd name="connsiteX89" fmla="*/ 458147 w 1711090"/>
                <a:gd name="connsiteY89" fmla="*/ 348292 h 1885136"/>
                <a:gd name="connsiteX90" fmla="*/ 444179 w 1711090"/>
                <a:gd name="connsiteY90" fmla="*/ 351816 h 1885136"/>
                <a:gd name="connsiteX91" fmla="*/ 390198 w 1711090"/>
                <a:gd name="connsiteY91" fmla="*/ 379158 h 1885136"/>
                <a:gd name="connsiteX92" fmla="*/ 373605 w 1711090"/>
                <a:gd name="connsiteY92" fmla="*/ 405966 h 1885136"/>
                <a:gd name="connsiteX93" fmla="*/ 343989 w 1711090"/>
                <a:gd name="connsiteY93" fmla="*/ 416006 h 1885136"/>
                <a:gd name="connsiteX94" fmla="*/ 318889 w 1711090"/>
                <a:gd name="connsiteY94" fmla="*/ 431493 h 1885136"/>
                <a:gd name="connsiteX95" fmla="*/ 302085 w 1711090"/>
                <a:gd name="connsiteY95" fmla="*/ 465136 h 1885136"/>
                <a:gd name="connsiteX96" fmla="*/ 253355 w 1711090"/>
                <a:gd name="connsiteY96" fmla="*/ 496857 h 1885136"/>
                <a:gd name="connsiteX97" fmla="*/ 236132 w 1711090"/>
                <a:gd name="connsiteY97" fmla="*/ 518325 h 1885136"/>
                <a:gd name="connsiteX98" fmla="*/ 224684 w 1711090"/>
                <a:gd name="connsiteY98" fmla="*/ 549405 h 1885136"/>
                <a:gd name="connsiteX99" fmla="*/ 195908 w 1711090"/>
                <a:gd name="connsiteY99" fmla="*/ 562436 h 1885136"/>
                <a:gd name="connsiteX100" fmla="*/ 179945 w 1711090"/>
                <a:gd name="connsiteY100" fmla="*/ 587748 h 1885136"/>
                <a:gd name="connsiteX101" fmla="*/ 164822 w 1711090"/>
                <a:gd name="connsiteY101" fmla="*/ 613595 h 1885136"/>
                <a:gd name="connsiteX102" fmla="*/ 131635 w 1711090"/>
                <a:gd name="connsiteY102" fmla="*/ 629082 h 1885136"/>
                <a:gd name="connsiteX103" fmla="*/ 126699 w 1711090"/>
                <a:gd name="connsiteY103" fmla="*/ 634636 h 1885136"/>
                <a:gd name="connsiteX104" fmla="*/ 104015 w 1711090"/>
                <a:gd name="connsiteY104" fmla="*/ 651511 h 1885136"/>
                <a:gd name="connsiteX105" fmla="*/ 69358 w 1711090"/>
                <a:gd name="connsiteY105" fmla="*/ 664114 h 1885136"/>
                <a:gd name="connsiteX106" fmla="*/ 63791 w 1711090"/>
                <a:gd name="connsiteY106" fmla="*/ 677465 h 1885136"/>
                <a:gd name="connsiteX107" fmla="*/ 62741 w 1711090"/>
                <a:gd name="connsiteY107" fmla="*/ 680135 h 1885136"/>
                <a:gd name="connsiteX108" fmla="*/ 50454 w 1711090"/>
                <a:gd name="connsiteY108" fmla="*/ 713565 h 1885136"/>
                <a:gd name="connsiteX109" fmla="*/ 49193 w 1711090"/>
                <a:gd name="connsiteY109" fmla="*/ 716982 h 1885136"/>
                <a:gd name="connsiteX110" fmla="*/ 38481 w 1711090"/>
                <a:gd name="connsiteY110" fmla="*/ 750306 h 1885136"/>
                <a:gd name="connsiteX111" fmla="*/ 36486 w 1711090"/>
                <a:gd name="connsiteY111" fmla="*/ 756821 h 1885136"/>
                <a:gd name="connsiteX112" fmla="*/ 27139 w 1711090"/>
                <a:gd name="connsiteY112" fmla="*/ 790571 h 1885136"/>
                <a:gd name="connsiteX113" fmla="*/ 26509 w 1711090"/>
                <a:gd name="connsiteY113" fmla="*/ 793348 h 1885136"/>
                <a:gd name="connsiteX114" fmla="*/ 19052 w 1711090"/>
                <a:gd name="connsiteY114" fmla="*/ 825603 h 1885136"/>
                <a:gd name="connsiteX115" fmla="*/ 17792 w 1711090"/>
                <a:gd name="connsiteY115" fmla="*/ 831584 h 1885136"/>
                <a:gd name="connsiteX116" fmla="*/ 11596 w 1711090"/>
                <a:gd name="connsiteY116" fmla="*/ 865014 h 1885136"/>
                <a:gd name="connsiteX117" fmla="*/ 10546 w 1711090"/>
                <a:gd name="connsiteY117" fmla="*/ 871850 h 1885136"/>
                <a:gd name="connsiteX118" fmla="*/ 5715 w 1711090"/>
                <a:gd name="connsiteY118" fmla="*/ 906455 h 1885136"/>
                <a:gd name="connsiteX119" fmla="*/ 3299 w 1711090"/>
                <a:gd name="connsiteY119" fmla="*/ 929738 h 1885136"/>
                <a:gd name="connsiteX120" fmla="*/ 2249 w 1711090"/>
                <a:gd name="connsiteY120" fmla="*/ 942769 h 1885136"/>
                <a:gd name="connsiteX121" fmla="*/ 1514 w 1711090"/>
                <a:gd name="connsiteY121" fmla="*/ 952701 h 1885136"/>
                <a:gd name="connsiteX122" fmla="*/ 674 w 1711090"/>
                <a:gd name="connsiteY122" fmla="*/ 970645 h 1885136"/>
                <a:gd name="connsiteX123" fmla="*/ 464 w 1711090"/>
                <a:gd name="connsiteY123" fmla="*/ 975558 h 1885136"/>
                <a:gd name="connsiteX124" fmla="*/ 44 w 1711090"/>
                <a:gd name="connsiteY124" fmla="*/ 996171 h 1885136"/>
                <a:gd name="connsiteX125" fmla="*/ 44 w 1711090"/>
                <a:gd name="connsiteY125" fmla="*/ 998094 h 1885136"/>
                <a:gd name="connsiteX126" fmla="*/ 149 w 1711090"/>
                <a:gd name="connsiteY126" fmla="*/ 1020522 h 1885136"/>
                <a:gd name="connsiteX127" fmla="*/ 149 w 1711090"/>
                <a:gd name="connsiteY127" fmla="*/ 1020522 h 1885136"/>
                <a:gd name="connsiteX128" fmla="*/ 4139 w 1711090"/>
                <a:gd name="connsiteY128" fmla="*/ 1087062 h 1885136"/>
                <a:gd name="connsiteX129" fmla="*/ 171123 w 1711090"/>
                <a:gd name="connsiteY129" fmla="*/ 770278 h 1885136"/>
                <a:gd name="connsiteX130" fmla="*/ 780563 w 1711090"/>
                <a:gd name="connsiteY130" fmla="*/ 248215 h 1885136"/>
                <a:gd name="connsiteX131" fmla="*/ 991551 w 1711090"/>
                <a:gd name="connsiteY131" fmla="*/ 165762 h 1885136"/>
                <a:gd name="connsiteX132" fmla="*/ 1045742 w 1711090"/>
                <a:gd name="connsiteY132" fmla="*/ 150168 h 1885136"/>
                <a:gd name="connsiteX133" fmla="*/ 991446 w 1711090"/>
                <a:gd name="connsiteY133" fmla="*/ 179112 h 1885136"/>
                <a:gd name="connsiteX134" fmla="*/ 1076933 w 1711090"/>
                <a:gd name="connsiteY134" fmla="*/ 154974 h 1885136"/>
                <a:gd name="connsiteX135" fmla="*/ 1060445 w 1711090"/>
                <a:gd name="connsiteY135" fmla="*/ 172811 h 1885136"/>
                <a:gd name="connsiteX136" fmla="*/ 1053513 w 1711090"/>
                <a:gd name="connsiteY136" fmla="*/ 185627 h 1885136"/>
                <a:gd name="connsiteX137" fmla="*/ 1056664 w 1711090"/>
                <a:gd name="connsiteY137" fmla="*/ 205920 h 1885136"/>
                <a:gd name="connsiteX138" fmla="*/ 1024632 w 1711090"/>
                <a:gd name="connsiteY138" fmla="*/ 240739 h 1885136"/>
                <a:gd name="connsiteX139" fmla="*/ 1016441 w 1711090"/>
                <a:gd name="connsiteY139" fmla="*/ 284529 h 1885136"/>
                <a:gd name="connsiteX140" fmla="*/ 1016546 w 1711090"/>
                <a:gd name="connsiteY140" fmla="*/ 307278 h 1885136"/>
                <a:gd name="connsiteX141" fmla="*/ 1000687 w 1711090"/>
                <a:gd name="connsiteY141" fmla="*/ 321270 h 1885136"/>
                <a:gd name="connsiteX142" fmla="*/ 970021 w 1711090"/>
                <a:gd name="connsiteY142" fmla="*/ 352884 h 1885136"/>
                <a:gd name="connsiteX143" fmla="*/ 960149 w 1711090"/>
                <a:gd name="connsiteY143" fmla="*/ 404685 h 1885136"/>
                <a:gd name="connsiteX144" fmla="*/ 958994 w 1711090"/>
                <a:gd name="connsiteY144" fmla="*/ 432240 h 1885136"/>
                <a:gd name="connsiteX145" fmla="*/ 934524 w 1711090"/>
                <a:gd name="connsiteY145" fmla="*/ 446979 h 1885136"/>
                <a:gd name="connsiteX146" fmla="*/ 902387 w 1711090"/>
                <a:gd name="connsiteY146" fmla="*/ 474215 h 1885136"/>
                <a:gd name="connsiteX147" fmla="*/ 901442 w 1711090"/>
                <a:gd name="connsiteY147" fmla="*/ 497925 h 1885136"/>
                <a:gd name="connsiteX148" fmla="*/ 884849 w 1711090"/>
                <a:gd name="connsiteY148" fmla="*/ 511917 h 1885136"/>
                <a:gd name="connsiteX149" fmla="*/ 881383 w 1711090"/>
                <a:gd name="connsiteY149" fmla="*/ 514480 h 1885136"/>
                <a:gd name="connsiteX150" fmla="*/ 880333 w 1711090"/>
                <a:gd name="connsiteY150" fmla="*/ 515121 h 1885136"/>
                <a:gd name="connsiteX151" fmla="*/ 834439 w 1711090"/>
                <a:gd name="connsiteY151" fmla="*/ 545026 h 1885136"/>
                <a:gd name="connsiteX152" fmla="*/ 818160 w 1711090"/>
                <a:gd name="connsiteY152" fmla="*/ 582515 h 1885136"/>
                <a:gd name="connsiteX153" fmla="*/ 793585 w 1711090"/>
                <a:gd name="connsiteY153" fmla="*/ 609537 h 1885136"/>
                <a:gd name="connsiteX154" fmla="*/ 758088 w 1711090"/>
                <a:gd name="connsiteY154" fmla="*/ 627587 h 1885136"/>
                <a:gd name="connsiteX155" fmla="*/ 725216 w 1711090"/>
                <a:gd name="connsiteY155" fmla="*/ 654181 h 1885136"/>
                <a:gd name="connsiteX156" fmla="*/ 693815 w 1711090"/>
                <a:gd name="connsiteY156" fmla="*/ 730120 h 1885136"/>
                <a:gd name="connsiteX157" fmla="*/ 686253 w 1711090"/>
                <a:gd name="connsiteY157" fmla="*/ 772307 h 1885136"/>
                <a:gd name="connsiteX158" fmla="*/ 662098 w 1711090"/>
                <a:gd name="connsiteY158" fmla="*/ 796339 h 1885136"/>
                <a:gd name="connsiteX159" fmla="*/ 624606 w 1711090"/>
                <a:gd name="connsiteY159" fmla="*/ 853159 h 1885136"/>
                <a:gd name="connsiteX160" fmla="*/ 628176 w 1711090"/>
                <a:gd name="connsiteY160" fmla="*/ 901007 h 1885136"/>
                <a:gd name="connsiteX161" fmla="*/ 606122 w 1711090"/>
                <a:gd name="connsiteY161" fmla="*/ 938603 h 1885136"/>
                <a:gd name="connsiteX162" fmla="*/ 584068 w 1711090"/>
                <a:gd name="connsiteY162" fmla="*/ 977480 h 1885136"/>
                <a:gd name="connsiteX163" fmla="*/ 585013 w 1711090"/>
                <a:gd name="connsiteY163" fmla="*/ 1024368 h 1885136"/>
                <a:gd name="connsiteX164" fmla="*/ 582387 w 1711090"/>
                <a:gd name="connsiteY164" fmla="*/ 1050428 h 1885136"/>
                <a:gd name="connsiteX165" fmla="*/ 568419 w 1711090"/>
                <a:gd name="connsiteY165" fmla="*/ 1069012 h 1885136"/>
                <a:gd name="connsiteX166" fmla="*/ 565059 w 1711090"/>
                <a:gd name="connsiteY166" fmla="*/ 1116541 h 1885136"/>
                <a:gd name="connsiteX167" fmla="*/ 570205 w 1711090"/>
                <a:gd name="connsiteY167" fmla="*/ 1146553 h 1885136"/>
                <a:gd name="connsiteX168" fmla="*/ 550146 w 1711090"/>
                <a:gd name="connsiteY168" fmla="*/ 1182546 h 1885136"/>
                <a:gd name="connsiteX169" fmla="*/ 549936 w 1711090"/>
                <a:gd name="connsiteY169" fmla="*/ 1182652 h 1885136"/>
                <a:gd name="connsiteX170" fmla="*/ 510868 w 1711090"/>
                <a:gd name="connsiteY170" fmla="*/ 1206150 h 1885136"/>
                <a:gd name="connsiteX171" fmla="*/ 483352 w 1711090"/>
                <a:gd name="connsiteY171" fmla="*/ 1241395 h 1885136"/>
                <a:gd name="connsiteX172" fmla="*/ 468754 w 1711090"/>
                <a:gd name="connsiteY172" fmla="*/ 1287642 h 1885136"/>
                <a:gd name="connsiteX173" fmla="*/ 445229 w 1711090"/>
                <a:gd name="connsiteY173" fmla="*/ 1326839 h 1885136"/>
                <a:gd name="connsiteX174" fmla="*/ 412778 w 1711090"/>
                <a:gd name="connsiteY174" fmla="*/ 1350977 h 1885136"/>
                <a:gd name="connsiteX175" fmla="*/ 400385 w 1711090"/>
                <a:gd name="connsiteY175" fmla="*/ 1392845 h 1885136"/>
                <a:gd name="connsiteX176" fmla="*/ 386627 w 1711090"/>
                <a:gd name="connsiteY176" fmla="*/ 1436849 h 1885136"/>
                <a:gd name="connsiteX177" fmla="*/ 347349 w 1711090"/>
                <a:gd name="connsiteY177" fmla="*/ 1458744 h 1885136"/>
                <a:gd name="connsiteX178" fmla="*/ 318994 w 1711090"/>
                <a:gd name="connsiteY178" fmla="*/ 1492494 h 1885136"/>
                <a:gd name="connsiteX179" fmla="*/ 311852 w 1711090"/>
                <a:gd name="connsiteY179" fmla="*/ 1517060 h 1885136"/>
                <a:gd name="connsiteX180" fmla="*/ 312062 w 1711090"/>
                <a:gd name="connsiteY180" fmla="*/ 1543547 h 1885136"/>
                <a:gd name="connsiteX181" fmla="*/ 281081 w 1711090"/>
                <a:gd name="connsiteY181" fmla="*/ 1575482 h 1885136"/>
                <a:gd name="connsiteX182" fmla="*/ 265013 w 1711090"/>
                <a:gd name="connsiteY182" fmla="*/ 1608591 h 1885136"/>
                <a:gd name="connsiteX183" fmla="*/ 306181 w 1711090"/>
                <a:gd name="connsiteY183" fmla="*/ 1645867 h 1885136"/>
                <a:gd name="connsiteX184" fmla="*/ 306496 w 1711090"/>
                <a:gd name="connsiteY184" fmla="*/ 1646187 h 1885136"/>
                <a:gd name="connsiteX185" fmla="*/ 331701 w 1711090"/>
                <a:gd name="connsiteY185" fmla="*/ 1666907 h 1885136"/>
                <a:gd name="connsiteX186" fmla="*/ 338632 w 1711090"/>
                <a:gd name="connsiteY186" fmla="*/ 1673636 h 1885136"/>
                <a:gd name="connsiteX187" fmla="*/ 356486 w 1711090"/>
                <a:gd name="connsiteY187" fmla="*/ 1686345 h 1885136"/>
                <a:gd name="connsiteX188" fmla="*/ 359322 w 1711090"/>
                <a:gd name="connsiteY188" fmla="*/ 1687948 h 1885136"/>
                <a:gd name="connsiteX189" fmla="*/ 385367 w 1711090"/>
                <a:gd name="connsiteY189" fmla="*/ 1706425 h 1885136"/>
                <a:gd name="connsiteX190" fmla="*/ 388623 w 1711090"/>
                <a:gd name="connsiteY190" fmla="*/ 1708667 h 1885136"/>
                <a:gd name="connsiteX191" fmla="*/ 414983 w 1711090"/>
                <a:gd name="connsiteY191" fmla="*/ 1725970 h 1885136"/>
                <a:gd name="connsiteX192" fmla="*/ 414983 w 1711090"/>
                <a:gd name="connsiteY192" fmla="*/ 1725970 h 1885136"/>
                <a:gd name="connsiteX193" fmla="*/ 767120 w 1711090"/>
                <a:gd name="connsiteY193" fmla="*/ 1256882 h 1885136"/>
                <a:gd name="connsiteX194" fmla="*/ 1092791 w 1711090"/>
                <a:gd name="connsiteY194" fmla="*/ 537123 h 1885136"/>
                <a:gd name="connsiteX195" fmla="*/ 1150658 w 1711090"/>
                <a:gd name="connsiteY195" fmla="*/ 323513 h 1885136"/>
                <a:gd name="connsiteX196" fmla="*/ 1190881 w 1711090"/>
                <a:gd name="connsiteY196" fmla="*/ 114388 h 1885136"/>
                <a:gd name="connsiteX197" fmla="*/ 1199598 w 1711090"/>
                <a:gd name="connsiteY197" fmla="*/ 112786 h 1885136"/>
                <a:gd name="connsiteX198" fmla="*/ 1285926 w 1711090"/>
                <a:gd name="connsiteY198" fmla="*/ 297559 h 1885136"/>
                <a:gd name="connsiteX199" fmla="*/ 1342427 w 1711090"/>
                <a:gd name="connsiteY199" fmla="*/ 499634 h 1885136"/>
                <a:gd name="connsiteX200" fmla="*/ 1346943 w 1711090"/>
                <a:gd name="connsiteY200" fmla="*/ 915320 h 1885136"/>
                <a:gd name="connsiteX201" fmla="*/ 958889 w 1711090"/>
                <a:gd name="connsiteY201" fmla="*/ 1696705 h 1885136"/>
                <a:gd name="connsiteX202" fmla="*/ 808813 w 1711090"/>
                <a:gd name="connsiteY202" fmla="*/ 1873040 h 1885136"/>
                <a:gd name="connsiteX203" fmla="*/ 808813 w 1711090"/>
                <a:gd name="connsiteY203" fmla="*/ 1873040 h 1885136"/>
                <a:gd name="connsiteX204" fmla="*/ 843365 w 1711090"/>
                <a:gd name="connsiteY204" fmla="*/ 1877847 h 1885136"/>
                <a:gd name="connsiteX205" fmla="*/ 884534 w 1711090"/>
                <a:gd name="connsiteY205" fmla="*/ 1881905 h 1885136"/>
                <a:gd name="connsiteX206" fmla="*/ 895351 w 1711090"/>
                <a:gd name="connsiteY206" fmla="*/ 1882760 h 1885136"/>
                <a:gd name="connsiteX207" fmla="*/ 932844 w 1711090"/>
                <a:gd name="connsiteY207" fmla="*/ 1884789 h 1885136"/>
                <a:gd name="connsiteX208" fmla="*/ 936729 w 1711090"/>
                <a:gd name="connsiteY208" fmla="*/ 1885003 h 1885136"/>
                <a:gd name="connsiteX209" fmla="*/ 952588 w 1711090"/>
                <a:gd name="connsiteY209" fmla="*/ 1885109 h 1885136"/>
                <a:gd name="connsiteX210" fmla="*/ 959519 w 1711090"/>
                <a:gd name="connsiteY210" fmla="*/ 1879342 h 1885136"/>
                <a:gd name="connsiteX211" fmla="*/ 977793 w 1711090"/>
                <a:gd name="connsiteY211" fmla="*/ 1881051 h 1885136"/>
                <a:gd name="connsiteX212" fmla="*/ 1000162 w 1711090"/>
                <a:gd name="connsiteY212" fmla="*/ 1883508 h 1885136"/>
                <a:gd name="connsiteX213" fmla="*/ 1018541 w 1711090"/>
                <a:gd name="connsiteY213" fmla="*/ 1876992 h 1885136"/>
                <a:gd name="connsiteX214" fmla="*/ 1033559 w 1711090"/>
                <a:gd name="connsiteY214" fmla="*/ 1861612 h 1885136"/>
                <a:gd name="connsiteX215" fmla="*/ 1052883 w 1711090"/>
                <a:gd name="connsiteY215" fmla="*/ 1872186 h 1885136"/>
                <a:gd name="connsiteX216" fmla="*/ 1075883 w 1711090"/>
                <a:gd name="connsiteY216" fmla="*/ 1876458 h 1885136"/>
                <a:gd name="connsiteX217" fmla="*/ 1121462 w 1711090"/>
                <a:gd name="connsiteY217" fmla="*/ 1847514 h 1885136"/>
                <a:gd name="connsiteX218" fmla="*/ 1163051 w 1711090"/>
                <a:gd name="connsiteY218" fmla="*/ 1830959 h 1885136"/>
                <a:gd name="connsiteX219" fmla="*/ 1183110 w 1711090"/>
                <a:gd name="connsiteY219" fmla="*/ 1828930 h 1885136"/>
                <a:gd name="connsiteX220" fmla="*/ 1259775 w 1711090"/>
                <a:gd name="connsiteY220" fmla="*/ 1791014 h 1885136"/>
                <a:gd name="connsiteX221" fmla="*/ 1276684 w 1711090"/>
                <a:gd name="connsiteY221" fmla="*/ 1783645 h 1885136"/>
                <a:gd name="connsiteX222" fmla="*/ 1339066 w 1711090"/>
                <a:gd name="connsiteY222" fmla="*/ 1734835 h 1885136"/>
                <a:gd name="connsiteX223" fmla="*/ 1353034 w 1711090"/>
                <a:gd name="connsiteY223" fmla="*/ 1726717 h 1885136"/>
                <a:gd name="connsiteX224" fmla="*/ 1371518 w 1711090"/>
                <a:gd name="connsiteY224" fmla="*/ 1674063 h 1885136"/>
                <a:gd name="connsiteX225" fmla="*/ 1417307 w 1711090"/>
                <a:gd name="connsiteY225" fmla="*/ 1644691 h 1885136"/>
                <a:gd name="connsiteX226" fmla="*/ 1448394 w 1711090"/>
                <a:gd name="connsiteY226" fmla="*/ 1606349 h 1885136"/>
                <a:gd name="connsiteX227" fmla="*/ 1463202 w 1711090"/>
                <a:gd name="connsiteY227" fmla="*/ 1559888 h 1885136"/>
                <a:gd name="connsiteX228" fmla="*/ 1534932 w 1711090"/>
                <a:gd name="connsiteY228" fmla="*/ 1511826 h 1885136"/>
                <a:gd name="connsiteX229" fmla="*/ 1554150 w 1711090"/>
                <a:gd name="connsiteY229" fmla="*/ 1471774 h 1885136"/>
                <a:gd name="connsiteX230" fmla="*/ 1558561 w 1711090"/>
                <a:gd name="connsiteY230" fmla="*/ 1445500 h 1885136"/>
                <a:gd name="connsiteX231" fmla="*/ 1579040 w 1711090"/>
                <a:gd name="connsiteY231" fmla="*/ 1426916 h 1885136"/>
                <a:gd name="connsiteX232" fmla="*/ 1610862 w 1711090"/>
                <a:gd name="connsiteY232" fmla="*/ 1396049 h 1885136"/>
                <a:gd name="connsiteX233" fmla="*/ 1617898 w 1711090"/>
                <a:gd name="connsiteY233" fmla="*/ 1352046 h 1885136"/>
                <a:gd name="connsiteX234" fmla="*/ 1629766 w 1711090"/>
                <a:gd name="connsiteY234" fmla="*/ 1309431 h 1885136"/>
                <a:gd name="connsiteX235" fmla="*/ 1647514 w 1711090"/>
                <a:gd name="connsiteY235" fmla="*/ 1292875 h 1885136"/>
                <a:gd name="connsiteX236" fmla="*/ 1658436 w 1711090"/>
                <a:gd name="connsiteY236" fmla="*/ 1266922 h 1885136"/>
                <a:gd name="connsiteX237" fmla="*/ 1652660 w 1711090"/>
                <a:gd name="connsiteY237" fmla="*/ 1237443 h 1885136"/>
                <a:gd name="connsiteX238" fmla="*/ 1650455 w 1711090"/>
                <a:gd name="connsiteY238" fmla="*/ 1200809 h 1885136"/>
                <a:gd name="connsiteX239" fmla="*/ 1666103 w 1711090"/>
                <a:gd name="connsiteY239" fmla="*/ 1130425 h 1885136"/>
                <a:gd name="connsiteX240" fmla="*/ 1667573 w 1711090"/>
                <a:gd name="connsiteY240" fmla="*/ 1125298 h 1885136"/>
                <a:gd name="connsiteX241" fmla="*/ 1679651 w 1711090"/>
                <a:gd name="connsiteY241" fmla="*/ 1094218 h 1885136"/>
                <a:gd name="connsiteX242" fmla="*/ 1685007 w 1711090"/>
                <a:gd name="connsiteY242" fmla="*/ 1083858 h 1885136"/>
                <a:gd name="connsiteX243" fmla="*/ 1696454 w 1711090"/>
                <a:gd name="connsiteY243" fmla="*/ 923223 h 1885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</a:cxnLst>
              <a:rect l="l" t="t" r="r" b="b"/>
              <a:pathLst>
                <a:path w="1711090" h="1885136">
                  <a:moveTo>
                    <a:pt x="1696454" y="923223"/>
                  </a:moveTo>
                  <a:cubicBezTo>
                    <a:pt x="1690468" y="911688"/>
                    <a:pt x="1684167" y="900687"/>
                    <a:pt x="1685322" y="887123"/>
                  </a:cubicBezTo>
                  <a:cubicBezTo>
                    <a:pt x="1686582" y="872064"/>
                    <a:pt x="1694039" y="858072"/>
                    <a:pt x="1696454" y="843119"/>
                  </a:cubicBezTo>
                  <a:cubicBezTo>
                    <a:pt x="1700340" y="819943"/>
                    <a:pt x="1696139" y="795057"/>
                    <a:pt x="1682696" y="775512"/>
                  </a:cubicBezTo>
                  <a:cubicBezTo>
                    <a:pt x="1676500" y="766433"/>
                    <a:pt x="1667888" y="760880"/>
                    <a:pt x="1660117" y="753510"/>
                  </a:cubicBezTo>
                  <a:cubicBezTo>
                    <a:pt x="1650455" y="744325"/>
                    <a:pt x="1647619" y="730974"/>
                    <a:pt x="1646674" y="718051"/>
                  </a:cubicBezTo>
                  <a:cubicBezTo>
                    <a:pt x="1644574" y="689854"/>
                    <a:pt x="1647304" y="661871"/>
                    <a:pt x="1639323" y="634315"/>
                  </a:cubicBezTo>
                  <a:cubicBezTo>
                    <a:pt x="1632076" y="609216"/>
                    <a:pt x="1616218" y="586467"/>
                    <a:pt x="1592483" y="575038"/>
                  </a:cubicBezTo>
                  <a:cubicBezTo>
                    <a:pt x="1580826" y="569485"/>
                    <a:pt x="1565492" y="567242"/>
                    <a:pt x="1556986" y="556668"/>
                  </a:cubicBezTo>
                  <a:cubicBezTo>
                    <a:pt x="1552050" y="550580"/>
                    <a:pt x="1547009" y="537977"/>
                    <a:pt x="1546379" y="531355"/>
                  </a:cubicBezTo>
                  <a:cubicBezTo>
                    <a:pt x="1544803" y="514587"/>
                    <a:pt x="1543018" y="497819"/>
                    <a:pt x="1534721" y="482759"/>
                  </a:cubicBezTo>
                  <a:cubicBezTo>
                    <a:pt x="1525059" y="465243"/>
                    <a:pt x="1508886" y="451999"/>
                    <a:pt x="1489877" y="450077"/>
                  </a:cubicBezTo>
                  <a:cubicBezTo>
                    <a:pt x="1491137" y="428288"/>
                    <a:pt x="1484311" y="406607"/>
                    <a:pt x="1472023" y="388664"/>
                  </a:cubicBezTo>
                  <a:cubicBezTo>
                    <a:pt x="1457426" y="367410"/>
                    <a:pt x="1436526" y="354913"/>
                    <a:pt x="1412266" y="348505"/>
                  </a:cubicBezTo>
                  <a:cubicBezTo>
                    <a:pt x="1405335" y="346689"/>
                    <a:pt x="1399349" y="344660"/>
                    <a:pt x="1397563" y="336863"/>
                  </a:cubicBezTo>
                  <a:cubicBezTo>
                    <a:pt x="1395883" y="329814"/>
                    <a:pt x="1397563" y="322231"/>
                    <a:pt x="1397143" y="315075"/>
                  </a:cubicBezTo>
                  <a:cubicBezTo>
                    <a:pt x="1396408" y="302472"/>
                    <a:pt x="1391577" y="290937"/>
                    <a:pt x="1384646" y="280577"/>
                  </a:cubicBezTo>
                  <a:cubicBezTo>
                    <a:pt x="1369418" y="257935"/>
                    <a:pt x="1346103" y="242555"/>
                    <a:pt x="1329509" y="221087"/>
                  </a:cubicBezTo>
                  <a:cubicBezTo>
                    <a:pt x="1311131" y="197376"/>
                    <a:pt x="1299788" y="168859"/>
                    <a:pt x="1295483" y="139167"/>
                  </a:cubicBezTo>
                  <a:cubicBezTo>
                    <a:pt x="1297058" y="139701"/>
                    <a:pt x="1298633" y="140235"/>
                    <a:pt x="1300103" y="140876"/>
                  </a:cubicBezTo>
                  <a:cubicBezTo>
                    <a:pt x="1292857" y="136497"/>
                    <a:pt x="1285610" y="132118"/>
                    <a:pt x="1278259" y="127953"/>
                  </a:cubicBezTo>
                  <a:cubicBezTo>
                    <a:pt x="1342637" y="135856"/>
                    <a:pt x="1405230" y="150168"/>
                    <a:pt x="1466247" y="175588"/>
                  </a:cubicBezTo>
                  <a:cubicBezTo>
                    <a:pt x="1478955" y="180821"/>
                    <a:pt x="1491453" y="186695"/>
                    <a:pt x="1503845" y="192676"/>
                  </a:cubicBezTo>
                  <a:lnTo>
                    <a:pt x="1500904" y="189686"/>
                  </a:lnTo>
                  <a:cubicBezTo>
                    <a:pt x="1495653" y="184346"/>
                    <a:pt x="1485046" y="176122"/>
                    <a:pt x="1479270" y="171422"/>
                  </a:cubicBezTo>
                  <a:cubicBezTo>
                    <a:pt x="1478955" y="171209"/>
                    <a:pt x="1478745" y="170995"/>
                    <a:pt x="1478430" y="170675"/>
                  </a:cubicBezTo>
                  <a:cubicBezTo>
                    <a:pt x="1461732" y="156790"/>
                    <a:pt x="1444613" y="143546"/>
                    <a:pt x="1427074" y="131050"/>
                  </a:cubicBezTo>
                  <a:cubicBezTo>
                    <a:pt x="1426654" y="130730"/>
                    <a:pt x="1426129" y="130409"/>
                    <a:pt x="1425709" y="130089"/>
                  </a:cubicBezTo>
                  <a:cubicBezTo>
                    <a:pt x="1408171" y="117592"/>
                    <a:pt x="1390107" y="105844"/>
                    <a:pt x="1371728" y="94736"/>
                  </a:cubicBezTo>
                  <a:cubicBezTo>
                    <a:pt x="1371413" y="94523"/>
                    <a:pt x="1371203" y="94416"/>
                    <a:pt x="1370888" y="94202"/>
                  </a:cubicBezTo>
                  <a:cubicBezTo>
                    <a:pt x="1368052" y="92493"/>
                    <a:pt x="1365112" y="90891"/>
                    <a:pt x="1362276" y="89289"/>
                  </a:cubicBezTo>
                  <a:cubicBezTo>
                    <a:pt x="1361856" y="89503"/>
                    <a:pt x="1361436" y="89610"/>
                    <a:pt x="1361016" y="89823"/>
                  </a:cubicBezTo>
                  <a:cubicBezTo>
                    <a:pt x="1357445" y="91639"/>
                    <a:pt x="1356395" y="93027"/>
                    <a:pt x="1352299" y="92173"/>
                  </a:cubicBezTo>
                  <a:cubicBezTo>
                    <a:pt x="1350094" y="91746"/>
                    <a:pt x="1347678" y="89717"/>
                    <a:pt x="1345578" y="88862"/>
                  </a:cubicBezTo>
                  <a:cubicBezTo>
                    <a:pt x="1335286" y="84803"/>
                    <a:pt x="1324153" y="83629"/>
                    <a:pt x="1313336" y="85764"/>
                  </a:cubicBezTo>
                  <a:cubicBezTo>
                    <a:pt x="1307770" y="86833"/>
                    <a:pt x="1302939" y="89075"/>
                    <a:pt x="1297898" y="91425"/>
                  </a:cubicBezTo>
                  <a:cubicBezTo>
                    <a:pt x="1292227" y="94095"/>
                    <a:pt x="1291387" y="91746"/>
                    <a:pt x="1286031" y="89289"/>
                  </a:cubicBezTo>
                  <a:cubicBezTo>
                    <a:pt x="1276894" y="85017"/>
                    <a:pt x="1266077" y="84162"/>
                    <a:pt x="1256415" y="86939"/>
                  </a:cubicBezTo>
                  <a:cubicBezTo>
                    <a:pt x="1252004" y="88221"/>
                    <a:pt x="1248643" y="90891"/>
                    <a:pt x="1244547" y="92600"/>
                  </a:cubicBezTo>
                  <a:cubicBezTo>
                    <a:pt x="1240136" y="94416"/>
                    <a:pt x="1242552" y="93454"/>
                    <a:pt x="1238771" y="91959"/>
                  </a:cubicBezTo>
                  <a:cubicBezTo>
                    <a:pt x="1236251" y="90998"/>
                    <a:pt x="1234045" y="89289"/>
                    <a:pt x="1231419" y="88328"/>
                  </a:cubicBezTo>
                  <a:cubicBezTo>
                    <a:pt x="1228584" y="87260"/>
                    <a:pt x="1225748" y="86726"/>
                    <a:pt x="1222913" y="86405"/>
                  </a:cubicBezTo>
                  <a:cubicBezTo>
                    <a:pt x="1223438" y="83949"/>
                    <a:pt x="1223753" y="81385"/>
                    <a:pt x="1223963" y="78822"/>
                  </a:cubicBezTo>
                  <a:cubicBezTo>
                    <a:pt x="1220917" y="80638"/>
                    <a:pt x="1217767" y="82347"/>
                    <a:pt x="1214721" y="84269"/>
                  </a:cubicBezTo>
                  <a:cubicBezTo>
                    <a:pt x="1213356" y="66967"/>
                    <a:pt x="1204324" y="48490"/>
                    <a:pt x="1196762" y="35780"/>
                  </a:cubicBezTo>
                  <a:cubicBezTo>
                    <a:pt x="1191721" y="27342"/>
                    <a:pt x="1185735" y="19546"/>
                    <a:pt x="1179434" y="12069"/>
                  </a:cubicBezTo>
                  <a:cubicBezTo>
                    <a:pt x="1179434" y="12069"/>
                    <a:pt x="1179434" y="12069"/>
                    <a:pt x="1179434" y="12069"/>
                  </a:cubicBezTo>
                  <a:cubicBezTo>
                    <a:pt x="1171347" y="9826"/>
                    <a:pt x="1163261" y="7797"/>
                    <a:pt x="1155069" y="5874"/>
                  </a:cubicBezTo>
                  <a:cubicBezTo>
                    <a:pt x="1154754" y="5768"/>
                    <a:pt x="1154439" y="5768"/>
                    <a:pt x="1154124" y="5661"/>
                  </a:cubicBezTo>
                  <a:cubicBezTo>
                    <a:pt x="1146562" y="3845"/>
                    <a:pt x="1138896" y="2243"/>
                    <a:pt x="1131229" y="748"/>
                  </a:cubicBezTo>
                  <a:cubicBezTo>
                    <a:pt x="1130284" y="534"/>
                    <a:pt x="1129339" y="320"/>
                    <a:pt x="1128393" y="214"/>
                  </a:cubicBezTo>
                  <a:cubicBezTo>
                    <a:pt x="1128078" y="107"/>
                    <a:pt x="1127763" y="107"/>
                    <a:pt x="1127448" y="0"/>
                  </a:cubicBezTo>
                  <a:cubicBezTo>
                    <a:pt x="1128604" y="3845"/>
                    <a:pt x="1130704" y="7476"/>
                    <a:pt x="1133540" y="10467"/>
                  </a:cubicBezTo>
                  <a:cubicBezTo>
                    <a:pt x="1135010" y="12069"/>
                    <a:pt x="1137845" y="13671"/>
                    <a:pt x="1139001" y="15380"/>
                  </a:cubicBezTo>
                  <a:cubicBezTo>
                    <a:pt x="1140366" y="17409"/>
                    <a:pt x="1139211" y="18477"/>
                    <a:pt x="1137950" y="20827"/>
                  </a:cubicBezTo>
                  <a:cubicBezTo>
                    <a:pt x="1135535" y="25527"/>
                    <a:pt x="1133540" y="30119"/>
                    <a:pt x="1135640" y="35459"/>
                  </a:cubicBezTo>
                  <a:cubicBezTo>
                    <a:pt x="1137740" y="40800"/>
                    <a:pt x="1143201" y="44324"/>
                    <a:pt x="1148032" y="46781"/>
                  </a:cubicBezTo>
                  <a:cubicBezTo>
                    <a:pt x="1151183" y="48383"/>
                    <a:pt x="1154649" y="49665"/>
                    <a:pt x="1157800" y="51160"/>
                  </a:cubicBezTo>
                  <a:cubicBezTo>
                    <a:pt x="1158745" y="51587"/>
                    <a:pt x="1161265" y="52548"/>
                    <a:pt x="1162106" y="53403"/>
                  </a:cubicBezTo>
                  <a:cubicBezTo>
                    <a:pt x="1164626" y="53830"/>
                    <a:pt x="1164941" y="54578"/>
                    <a:pt x="1162946" y="55646"/>
                  </a:cubicBezTo>
                  <a:cubicBezTo>
                    <a:pt x="1162736" y="56286"/>
                    <a:pt x="1162631" y="57034"/>
                    <a:pt x="1162421" y="57675"/>
                  </a:cubicBezTo>
                  <a:cubicBezTo>
                    <a:pt x="1158325" y="71346"/>
                    <a:pt x="1175338" y="74016"/>
                    <a:pt x="1182585" y="80638"/>
                  </a:cubicBezTo>
                  <a:cubicBezTo>
                    <a:pt x="1181429" y="84269"/>
                    <a:pt x="1180169" y="88221"/>
                    <a:pt x="1179224" y="92173"/>
                  </a:cubicBezTo>
                  <a:cubicBezTo>
                    <a:pt x="1174708" y="90144"/>
                    <a:pt x="1169562" y="89503"/>
                    <a:pt x="1163996" y="90144"/>
                  </a:cubicBezTo>
                  <a:cubicBezTo>
                    <a:pt x="1159060" y="90678"/>
                    <a:pt x="1154229" y="92280"/>
                    <a:pt x="1149818" y="94523"/>
                  </a:cubicBezTo>
                  <a:cubicBezTo>
                    <a:pt x="1144672" y="97300"/>
                    <a:pt x="1138896" y="103921"/>
                    <a:pt x="1133120" y="104883"/>
                  </a:cubicBezTo>
                  <a:cubicBezTo>
                    <a:pt x="1127974" y="105737"/>
                    <a:pt x="1123983" y="99009"/>
                    <a:pt x="1119677" y="96231"/>
                  </a:cubicBezTo>
                  <a:cubicBezTo>
                    <a:pt x="1115371" y="93454"/>
                    <a:pt x="1110435" y="91852"/>
                    <a:pt x="1105289" y="91425"/>
                  </a:cubicBezTo>
                  <a:cubicBezTo>
                    <a:pt x="1094787" y="90678"/>
                    <a:pt x="1085335" y="95057"/>
                    <a:pt x="1076408" y="100183"/>
                  </a:cubicBezTo>
                  <a:cubicBezTo>
                    <a:pt x="1067586" y="105203"/>
                    <a:pt x="1058764" y="111825"/>
                    <a:pt x="1048262" y="109262"/>
                  </a:cubicBezTo>
                  <a:cubicBezTo>
                    <a:pt x="1035449" y="106164"/>
                    <a:pt x="1024842" y="102853"/>
                    <a:pt x="1011925" y="107446"/>
                  </a:cubicBezTo>
                  <a:cubicBezTo>
                    <a:pt x="1000898" y="111398"/>
                    <a:pt x="991971" y="119301"/>
                    <a:pt x="981154" y="123680"/>
                  </a:cubicBezTo>
                  <a:cubicBezTo>
                    <a:pt x="968341" y="128914"/>
                    <a:pt x="955003" y="121544"/>
                    <a:pt x="942086" y="119835"/>
                  </a:cubicBezTo>
                  <a:cubicBezTo>
                    <a:pt x="930008" y="118233"/>
                    <a:pt x="919086" y="120797"/>
                    <a:pt x="908794" y="127419"/>
                  </a:cubicBezTo>
                  <a:cubicBezTo>
                    <a:pt x="899867" y="133186"/>
                    <a:pt x="892830" y="141731"/>
                    <a:pt x="883589" y="146857"/>
                  </a:cubicBezTo>
                  <a:cubicBezTo>
                    <a:pt x="872771" y="152838"/>
                    <a:pt x="861219" y="144721"/>
                    <a:pt x="849562" y="146216"/>
                  </a:cubicBezTo>
                  <a:cubicBezTo>
                    <a:pt x="839375" y="147605"/>
                    <a:pt x="831498" y="153800"/>
                    <a:pt x="825197" y="161596"/>
                  </a:cubicBezTo>
                  <a:cubicBezTo>
                    <a:pt x="818791" y="169500"/>
                    <a:pt x="813854" y="180394"/>
                    <a:pt x="805243" y="186055"/>
                  </a:cubicBezTo>
                  <a:cubicBezTo>
                    <a:pt x="796421" y="191929"/>
                    <a:pt x="784238" y="190327"/>
                    <a:pt x="774261" y="190113"/>
                  </a:cubicBezTo>
                  <a:cubicBezTo>
                    <a:pt x="763234" y="189899"/>
                    <a:pt x="751577" y="189899"/>
                    <a:pt x="741180" y="194278"/>
                  </a:cubicBezTo>
                  <a:cubicBezTo>
                    <a:pt x="729102" y="199405"/>
                    <a:pt x="724901" y="209338"/>
                    <a:pt x="716814" y="218844"/>
                  </a:cubicBezTo>
                  <a:cubicBezTo>
                    <a:pt x="708413" y="228777"/>
                    <a:pt x="692765" y="221834"/>
                    <a:pt x="681737" y="221087"/>
                  </a:cubicBezTo>
                  <a:cubicBezTo>
                    <a:pt x="669975" y="220232"/>
                    <a:pt x="659053" y="223223"/>
                    <a:pt x="649496" y="230165"/>
                  </a:cubicBezTo>
                  <a:cubicBezTo>
                    <a:pt x="640464" y="236680"/>
                    <a:pt x="633848" y="245865"/>
                    <a:pt x="625761" y="253342"/>
                  </a:cubicBezTo>
                  <a:cubicBezTo>
                    <a:pt x="616729" y="261566"/>
                    <a:pt x="607907" y="263168"/>
                    <a:pt x="596145" y="263061"/>
                  </a:cubicBezTo>
                  <a:cubicBezTo>
                    <a:pt x="571885" y="262634"/>
                    <a:pt x="550040" y="264663"/>
                    <a:pt x="540484" y="290617"/>
                  </a:cubicBezTo>
                  <a:cubicBezTo>
                    <a:pt x="536598" y="301190"/>
                    <a:pt x="534603" y="311337"/>
                    <a:pt x="521685" y="311444"/>
                  </a:cubicBezTo>
                  <a:cubicBezTo>
                    <a:pt x="510657" y="311444"/>
                    <a:pt x="499735" y="308987"/>
                    <a:pt x="488813" y="311871"/>
                  </a:cubicBezTo>
                  <a:cubicBezTo>
                    <a:pt x="477366" y="314861"/>
                    <a:pt x="470224" y="322872"/>
                    <a:pt x="465708" y="333659"/>
                  </a:cubicBezTo>
                  <a:cubicBezTo>
                    <a:pt x="463608" y="338465"/>
                    <a:pt x="462243" y="344660"/>
                    <a:pt x="458147" y="348292"/>
                  </a:cubicBezTo>
                  <a:cubicBezTo>
                    <a:pt x="454366" y="351602"/>
                    <a:pt x="448905" y="351709"/>
                    <a:pt x="444179" y="351816"/>
                  </a:cubicBezTo>
                  <a:cubicBezTo>
                    <a:pt x="420864" y="352777"/>
                    <a:pt x="399335" y="353525"/>
                    <a:pt x="390198" y="379158"/>
                  </a:cubicBezTo>
                  <a:cubicBezTo>
                    <a:pt x="386312" y="389945"/>
                    <a:pt x="384422" y="400306"/>
                    <a:pt x="373605" y="405966"/>
                  </a:cubicBezTo>
                  <a:cubicBezTo>
                    <a:pt x="364363" y="410879"/>
                    <a:pt x="353756" y="412588"/>
                    <a:pt x="343989" y="416006"/>
                  </a:cubicBezTo>
                  <a:cubicBezTo>
                    <a:pt x="334642" y="419317"/>
                    <a:pt x="325610" y="423909"/>
                    <a:pt x="318889" y="431493"/>
                  </a:cubicBezTo>
                  <a:cubicBezTo>
                    <a:pt x="310277" y="441212"/>
                    <a:pt x="308701" y="454349"/>
                    <a:pt x="302085" y="465136"/>
                  </a:cubicBezTo>
                  <a:cubicBezTo>
                    <a:pt x="291688" y="481904"/>
                    <a:pt x="268793" y="486177"/>
                    <a:pt x="253355" y="496857"/>
                  </a:cubicBezTo>
                  <a:cubicBezTo>
                    <a:pt x="245794" y="502091"/>
                    <a:pt x="239072" y="509353"/>
                    <a:pt x="236132" y="518325"/>
                  </a:cubicBezTo>
                  <a:cubicBezTo>
                    <a:pt x="232666" y="528792"/>
                    <a:pt x="237182" y="545133"/>
                    <a:pt x="224684" y="549405"/>
                  </a:cubicBezTo>
                  <a:cubicBezTo>
                    <a:pt x="214182" y="553037"/>
                    <a:pt x="204310" y="554425"/>
                    <a:pt x="195908" y="562436"/>
                  </a:cubicBezTo>
                  <a:cubicBezTo>
                    <a:pt x="188557" y="569378"/>
                    <a:pt x="184041" y="578563"/>
                    <a:pt x="179945" y="587748"/>
                  </a:cubicBezTo>
                  <a:cubicBezTo>
                    <a:pt x="175954" y="596613"/>
                    <a:pt x="172279" y="607080"/>
                    <a:pt x="164822" y="613595"/>
                  </a:cubicBezTo>
                  <a:cubicBezTo>
                    <a:pt x="155475" y="621819"/>
                    <a:pt x="141297" y="620644"/>
                    <a:pt x="131635" y="629082"/>
                  </a:cubicBezTo>
                  <a:cubicBezTo>
                    <a:pt x="129640" y="630791"/>
                    <a:pt x="128065" y="632713"/>
                    <a:pt x="126699" y="634636"/>
                  </a:cubicBezTo>
                  <a:cubicBezTo>
                    <a:pt x="121133" y="642860"/>
                    <a:pt x="113467" y="649268"/>
                    <a:pt x="104015" y="651511"/>
                  </a:cubicBezTo>
                  <a:cubicBezTo>
                    <a:pt x="91832" y="654395"/>
                    <a:pt x="79755" y="657919"/>
                    <a:pt x="69358" y="664114"/>
                  </a:cubicBezTo>
                  <a:cubicBezTo>
                    <a:pt x="67572" y="668600"/>
                    <a:pt x="65577" y="672979"/>
                    <a:pt x="63791" y="677465"/>
                  </a:cubicBezTo>
                  <a:cubicBezTo>
                    <a:pt x="63476" y="678319"/>
                    <a:pt x="63161" y="679280"/>
                    <a:pt x="62741" y="680135"/>
                  </a:cubicBezTo>
                  <a:cubicBezTo>
                    <a:pt x="58540" y="691242"/>
                    <a:pt x="54445" y="702350"/>
                    <a:pt x="50454" y="713565"/>
                  </a:cubicBezTo>
                  <a:cubicBezTo>
                    <a:pt x="50034" y="714740"/>
                    <a:pt x="49614" y="715808"/>
                    <a:pt x="49193" y="716982"/>
                  </a:cubicBezTo>
                  <a:cubicBezTo>
                    <a:pt x="45413" y="727983"/>
                    <a:pt x="41842" y="739091"/>
                    <a:pt x="38481" y="750306"/>
                  </a:cubicBezTo>
                  <a:cubicBezTo>
                    <a:pt x="37851" y="752442"/>
                    <a:pt x="37221" y="754685"/>
                    <a:pt x="36486" y="756821"/>
                  </a:cubicBezTo>
                  <a:cubicBezTo>
                    <a:pt x="33125" y="768035"/>
                    <a:pt x="29975" y="779250"/>
                    <a:pt x="27139" y="790571"/>
                  </a:cubicBezTo>
                  <a:cubicBezTo>
                    <a:pt x="26929" y="791533"/>
                    <a:pt x="26719" y="792387"/>
                    <a:pt x="26509" y="793348"/>
                  </a:cubicBezTo>
                  <a:cubicBezTo>
                    <a:pt x="23778" y="804029"/>
                    <a:pt x="21363" y="814816"/>
                    <a:pt x="19052" y="825603"/>
                  </a:cubicBezTo>
                  <a:cubicBezTo>
                    <a:pt x="18632" y="827633"/>
                    <a:pt x="18212" y="829555"/>
                    <a:pt x="17792" y="831584"/>
                  </a:cubicBezTo>
                  <a:cubicBezTo>
                    <a:pt x="15482" y="842692"/>
                    <a:pt x="13381" y="853800"/>
                    <a:pt x="11596" y="865014"/>
                  </a:cubicBezTo>
                  <a:cubicBezTo>
                    <a:pt x="11176" y="867257"/>
                    <a:pt x="10861" y="869607"/>
                    <a:pt x="10546" y="871850"/>
                  </a:cubicBezTo>
                  <a:cubicBezTo>
                    <a:pt x="8760" y="883385"/>
                    <a:pt x="6975" y="894920"/>
                    <a:pt x="5715" y="906455"/>
                  </a:cubicBezTo>
                  <a:cubicBezTo>
                    <a:pt x="4769" y="914252"/>
                    <a:pt x="4034" y="922048"/>
                    <a:pt x="3299" y="929738"/>
                  </a:cubicBezTo>
                  <a:cubicBezTo>
                    <a:pt x="2879" y="934117"/>
                    <a:pt x="2669" y="938389"/>
                    <a:pt x="2249" y="942769"/>
                  </a:cubicBezTo>
                  <a:cubicBezTo>
                    <a:pt x="2039" y="946079"/>
                    <a:pt x="1724" y="949390"/>
                    <a:pt x="1514" y="952701"/>
                  </a:cubicBezTo>
                  <a:cubicBezTo>
                    <a:pt x="1094" y="958682"/>
                    <a:pt x="884" y="964663"/>
                    <a:pt x="674" y="970645"/>
                  </a:cubicBezTo>
                  <a:cubicBezTo>
                    <a:pt x="569" y="972247"/>
                    <a:pt x="464" y="973849"/>
                    <a:pt x="464" y="975558"/>
                  </a:cubicBezTo>
                  <a:cubicBezTo>
                    <a:pt x="253" y="982500"/>
                    <a:pt x="44" y="989335"/>
                    <a:pt x="44" y="996171"/>
                  </a:cubicBezTo>
                  <a:cubicBezTo>
                    <a:pt x="44" y="996812"/>
                    <a:pt x="44" y="997453"/>
                    <a:pt x="44" y="998094"/>
                  </a:cubicBezTo>
                  <a:cubicBezTo>
                    <a:pt x="-62" y="1005570"/>
                    <a:pt x="44" y="1013046"/>
                    <a:pt x="149" y="1020522"/>
                  </a:cubicBezTo>
                  <a:lnTo>
                    <a:pt x="149" y="1020522"/>
                  </a:lnTo>
                  <a:cubicBezTo>
                    <a:pt x="569" y="1042952"/>
                    <a:pt x="1934" y="1065167"/>
                    <a:pt x="4139" y="1087062"/>
                  </a:cubicBezTo>
                  <a:cubicBezTo>
                    <a:pt x="47828" y="975451"/>
                    <a:pt x="103805" y="868966"/>
                    <a:pt x="171123" y="770278"/>
                  </a:cubicBezTo>
                  <a:cubicBezTo>
                    <a:pt x="324665" y="545026"/>
                    <a:pt x="536808" y="364633"/>
                    <a:pt x="780563" y="248215"/>
                  </a:cubicBezTo>
                  <a:cubicBezTo>
                    <a:pt x="848826" y="215639"/>
                    <a:pt x="919401" y="187870"/>
                    <a:pt x="991551" y="165762"/>
                  </a:cubicBezTo>
                  <a:cubicBezTo>
                    <a:pt x="1009509" y="160315"/>
                    <a:pt x="1027573" y="155081"/>
                    <a:pt x="1045742" y="150168"/>
                  </a:cubicBezTo>
                  <a:cubicBezTo>
                    <a:pt x="1027468" y="159353"/>
                    <a:pt x="1009299" y="169073"/>
                    <a:pt x="991446" y="179112"/>
                  </a:cubicBezTo>
                  <a:cubicBezTo>
                    <a:pt x="1019906" y="170995"/>
                    <a:pt x="1048157" y="162023"/>
                    <a:pt x="1076933" y="154974"/>
                  </a:cubicBezTo>
                  <a:cubicBezTo>
                    <a:pt x="1073257" y="161810"/>
                    <a:pt x="1064435" y="168004"/>
                    <a:pt x="1060445" y="172811"/>
                  </a:cubicBezTo>
                  <a:cubicBezTo>
                    <a:pt x="1057399" y="176549"/>
                    <a:pt x="1054669" y="180821"/>
                    <a:pt x="1053513" y="185627"/>
                  </a:cubicBezTo>
                  <a:cubicBezTo>
                    <a:pt x="1051623" y="193317"/>
                    <a:pt x="1055299" y="198764"/>
                    <a:pt x="1056664" y="205920"/>
                  </a:cubicBezTo>
                  <a:cubicBezTo>
                    <a:pt x="1059920" y="222902"/>
                    <a:pt x="1033979" y="230913"/>
                    <a:pt x="1024632" y="240739"/>
                  </a:cubicBezTo>
                  <a:cubicBezTo>
                    <a:pt x="1013080" y="253021"/>
                    <a:pt x="1014340" y="268935"/>
                    <a:pt x="1016441" y="284529"/>
                  </a:cubicBezTo>
                  <a:cubicBezTo>
                    <a:pt x="1017386" y="292005"/>
                    <a:pt x="1018541" y="299909"/>
                    <a:pt x="1016546" y="307278"/>
                  </a:cubicBezTo>
                  <a:cubicBezTo>
                    <a:pt x="1014130" y="316250"/>
                    <a:pt x="1008144" y="317745"/>
                    <a:pt x="1000687" y="321270"/>
                  </a:cubicBezTo>
                  <a:cubicBezTo>
                    <a:pt x="987035" y="327785"/>
                    <a:pt x="976742" y="339213"/>
                    <a:pt x="970021" y="352884"/>
                  </a:cubicBezTo>
                  <a:cubicBezTo>
                    <a:pt x="962249" y="368798"/>
                    <a:pt x="960569" y="387168"/>
                    <a:pt x="960149" y="404685"/>
                  </a:cubicBezTo>
                  <a:cubicBezTo>
                    <a:pt x="959939" y="413229"/>
                    <a:pt x="961724" y="424016"/>
                    <a:pt x="958994" y="432240"/>
                  </a:cubicBezTo>
                  <a:cubicBezTo>
                    <a:pt x="955948" y="441319"/>
                    <a:pt x="942295" y="443882"/>
                    <a:pt x="934524" y="446979"/>
                  </a:cubicBezTo>
                  <a:cubicBezTo>
                    <a:pt x="921501" y="452106"/>
                    <a:pt x="902912" y="456805"/>
                    <a:pt x="902387" y="474215"/>
                  </a:cubicBezTo>
                  <a:cubicBezTo>
                    <a:pt x="902178" y="482546"/>
                    <a:pt x="906483" y="490236"/>
                    <a:pt x="901442" y="497925"/>
                  </a:cubicBezTo>
                  <a:cubicBezTo>
                    <a:pt x="897557" y="503907"/>
                    <a:pt x="890625" y="508072"/>
                    <a:pt x="884849" y="511917"/>
                  </a:cubicBezTo>
                  <a:cubicBezTo>
                    <a:pt x="883694" y="512664"/>
                    <a:pt x="882538" y="513626"/>
                    <a:pt x="881383" y="514480"/>
                  </a:cubicBezTo>
                  <a:cubicBezTo>
                    <a:pt x="881068" y="514694"/>
                    <a:pt x="880753" y="514907"/>
                    <a:pt x="880333" y="515121"/>
                  </a:cubicBezTo>
                  <a:cubicBezTo>
                    <a:pt x="865105" y="524840"/>
                    <a:pt x="848826" y="534025"/>
                    <a:pt x="834439" y="545026"/>
                  </a:cubicBezTo>
                  <a:cubicBezTo>
                    <a:pt x="820996" y="555173"/>
                    <a:pt x="821941" y="567455"/>
                    <a:pt x="818160" y="582515"/>
                  </a:cubicBezTo>
                  <a:cubicBezTo>
                    <a:pt x="814904" y="595545"/>
                    <a:pt x="804717" y="603449"/>
                    <a:pt x="793585" y="609537"/>
                  </a:cubicBezTo>
                  <a:cubicBezTo>
                    <a:pt x="781928" y="615838"/>
                    <a:pt x="769535" y="620644"/>
                    <a:pt x="758088" y="627587"/>
                  </a:cubicBezTo>
                  <a:cubicBezTo>
                    <a:pt x="745906" y="634849"/>
                    <a:pt x="734983" y="643714"/>
                    <a:pt x="725216" y="654181"/>
                  </a:cubicBezTo>
                  <a:cubicBezTo>
                    <a:pt x="705997" y="674688"/>
                    <a:pt x="693605" y="701603"/>
                    <a:pt x="693815" y="730120"/>
                  </a:cubicBezTo>
                  <a:cubicBezTo>
                    <a:pt x="693920" y="745286"/>
                    <a:pt x="695390" y="759384"/>
                    <a:pt x="686253" y="772307"/>
                  </a:cubicBezTo>
                  <a:cubicBezTo>
                    <a:pt x="679637" y="781706"/>
                    <a:pt x="670710" y="788969"/>
                    <a:pt x="662098" y="796339"/>
                  </a:cubicBezTo>
                  <a:cubicBezTo>
                    <a:pt x="644245" y="811612"/>
                    <a:pt x="626391" y="828060"/>
                    <a:pt x="624606" y="853159"/>
                  </a:cubicBezTo>
                  <a:cubicBezTo>
                    <a:pt x="623451" y="869287"/>
                    <a:pt x="629227" y="884987"/>
                    <a:pt x="628176" y="901007"/>
                  </a:cubicBezTo>
                  <a:cubicBezTo>
                    <a:pt x="627126" y="917135"/>
                    <a:pt x="616309" y="927496"/>
                    <a:pt x="606122" y="938603"/>
                  </a:cubicBezTo>
                  <a:cubicBezTo>
                    <a:pt x="595830" y="949710"/>
                    <a:pt x="587638" y="962420"/>
                    <a:pt x="584068" y="977480"/>
                  </a:cubicBezTo>
                  <a:cubicBezTo>
                    <a:pt x="580182" y="993608"/>
                    <a:pt x="582807" y="1008240"/>
                    <a:pt x="585013" y="1024368"/>
                  </a:cubicBezTo>
                  <a:cubicBezTo>
                    <a:pt x="586168" y="1033125"/>
                    <a:pt x="587113" y="1042631"/>
                    <a:pt x="582387" y="1050428"/>
                  </a:cubicBezTo>
                  <a:cubicBezTo>
                    <a:pt x="578291" y="1057156"/>
                    <a:pt x="572095" y="1061963"/>
                    <a:pt x="568419" y="1069012"/>
                  </a:cubicBezTo>
                  <a:cubicBezTo>
                    <a:pt x="560648" y="1083751"/>
                    <a:pt x="562328" y="1100733"/>
                    <a:pt x="565059" y="1116541"/>
                  </a:cubicBezTo>
                  <a:cubicBezTo>
                    <a:pt x="566844" y="1126580"/>
                    <a:pt x="568735" y="1136513"/>
                    <a:pt x="570205" y="1146553"/>
                  </a:cubicBezTo>
                  <a:cubicBezTo>
                    <a:pt x="572305" y="1161719"/>
                    <a:pt x="564008" y="1176458"/>
                    <a:pt x="550146" y="1182546"/>
                  </a:cubicBezTo>
                  <a:lnTo>
                    <a:pt x="549936" y="1182652"/>
                  </a:lnTo>
                  <a:cubicBezTo>
                    <a:pt x="535863" y="1188847"/>
                    <a:pt x="522420" y="1195790"/>
                    <a:pt x="510868" y="1206150"/>
                  </a:cubicBezTo>
                  <a:cubicBezTo>
                    <a:pt x="499630" y="1216189"/>
                    <a:pt x="490388" y="1227938"/>
                    <a:pt x="483352" y="1241395"/>
                  </a:cubicBezTo>
                  <a:cubicBezTo>
                    <a:pt x="475580" y="1256028"/>
                    <a:pt x="472640" y="1271621"/>
                    <a:pt x="468754" y="1287642"/>
                  </a:cubicBezTo>
                  <a:cubicBezTo>
                    <a:pt x="464868" y="1303983"/>
                    <a:pt x="458987" y="1317013"/>
                    <a:pt x="445229" y="1326839"/>
                  </a:cubicBezTo>
                  <a:cubicBezTo>
                    <a:pt x="434202" y="1334636"/>
                    <a:pt x="421915" y="1340724"/>
                    <a:pt x="412778" y="1350977"/>
                  </a:cubicBezTo>
                  <a:cubicBezTo>
                    <a:pt x="402485" y="1362619"/>
                    <a:pt x="400595" y="1377679"/>
                    <a:pt x="400385" y="1392845"/>
                  </a:cubicBezTo>
                  <a:cubicBezTo>
                    <a:pt x="400175" y="1409293"/>
                    <a:pt x="401015" y="1426062"/>
                    <a:pt x="386627" y="1436849"/>
                  </a:cubicBezTo>
                  <a:cubicBezTo>
                    <a:pt x="374655" y="1445927"/>
                    <a:pt x="359637" y="1449879"/>
                    <a:pt x="347349" y="1458744"/>
                  </a:cubicBezTo>
                  <a:cubicBezTo>
                    <a:pt x="335377" y="1467395"/>
                    <a:pt x="325505" y="1479143"/>
                    <a:pt x="318994" y="1492494"/>
                  </a:cubicBezTo>
                  <a:cubicBezTo>
                    <a:pt x="315213" y="1500184"/>
                    <a:pt x="312902" y="1508515"/>
                    <a:pt x="311852" y="1517060"/>
                  </a:cubicBezTo>
                  <a:cubicBezTo>
                    <a:pt x="310802" y="1525924"/>
                    <a:pt x="312377" y="1534682"/>
                    <a:pt x="312062" y="1543547"/>
                  </a:cubicBezTo>
                  <a:cubicBezTo>
                    <a:pt x="311327" y="1562986"/>
                    <a:pt x="294208" y="1565976"/>
                    <a:pt x="281081" y="1575482"/>
                  </a:cubicBezTo>
                  <a:cubicBezTo>
                    <a:pt x="269108" y="1584026"/>
                    <a:pt x="266168" y="1595668"/>
                    <a:pt x="265013" y="1608591"/>
                  </a:cubicBezTo>
                  <a:cubicBezTo>
                    <a:pt x="278350" y="1621408"/>
                    <a:pt x="292003" y="1633904"/>
                    <a:pt x="306181" y="1645867"/>
                  </a:cubicBezTo>
                  <a:cubicBezTo>
                    <a:pt x="306286" y="1645973"/>
                    <a:pt x="306391" y="1646080"/>
                    <a:pt x="306496" y="1646187"/>
                  </a:cubicBezTo>
                  <a:cubicBezTo>
                    <a:pt x="314793" y="1653236"/>
                    <a:pt x="323194" y="1660071"/>
                    <a:pt x="331701" y="1666907"/>
                  </a:cubicBezTo>
                  <a:cubicBezTo>
                    <a:pt x="334222" y="1668936"/>
                    <a:pt x="336847" y="1670752"/>
                    <a:pt x="338632" y="1673636"/>
                  </a:cubicBezTo>
                  <a:cubicBezTo>
                    <a:pt x="342623" y="1680364"/>
                    <a:pt x="349030" y="1684423"/>
                    <a:pt x="356486" y="1686345"/>
                  </a:cubicBezTo>
                  <a:cubicBezTo>
                    <a:pt x="357641" y="1686665"/>
                    <a:pt x="358482" y="1687306"/>
                    <a:pt x="359322" y="1687948"/>
                  </a:cubicBezTo>
                  <a:cubicBezTo>
                    <a:pt x="367934" y="1694249"/>
                    <a:pt x="376650" y="1700444"/>
                    <a:pt x="385367" y="1706425"/>
                  </a:cubicBezTo>
                  <a:cubicBezTo>
                    <a:pt x="386417" y="1707173"/>
                    <a:pt x="387572" y="1707920"/>
                    <a:pt x="388623" y="1708667"/>
                  </a:cubicBezTo>
                  <a:cubicBezTo>
                    <a:pt x="397340" y="1714542"/>
                    <a:pt x="406056" y="1720416"/>
                    <a:pt x="414983" y="1725970"/>
                  </a:cubicBezTo>
                  <a:cubicBezTo>
                    <a:pt x="414983" y="1725970"/>
                    <a:pt x="414983" y="1725970"/>
                    <a:pt x="414983" y="1725970"/>
                  </a:cubicBezTo>
                  <a:cubicBezTo>
                    <a:pt x="546680" y="1581463"/>
                    <a:pt x="664619" y="1424246"/>
                    <a:pt x="767120" y="1256882"/>
                  </a:cubicBezTo>
                  <a:cubicBezTo>
                    <a:pt x="904698" y="1032057"/>
                    <a:pt x="1014760" y="789824"/>
                    <a:pt x="1092791" y="537123"/>
                  </a:cubicBezTo>
                  <a:cubicBezTo>
                    <a:pt x="1114636" y="466631"/>
                    <a:pt x="1133855" y="395393"/>
                    <a:pt x="1150658" y="323513"/>
                  </a:cubicBezTo>
                  <a:cubicBezTo>
                    <a:pt x="1166726" y="254517"/>
                    <a:pt x="1181639" y="184773"/>
                    <a:pt x="1190881" y="114388"/>
                  </a:cubicBezTo>
                  <a:cubicBezTo>
                    <a:pt x="1195397" y="113534"/>
                    <a:pt x="1195082" y="113641"/>
                    <a:pt x="1199598" y="112786"/>
                  </a:cubicBezTo>
                  <a:cubicBezTo>
                    <a:pt x="1230789" y="173452"/>
                    <a:pt x="1261771" y="233583"/>
                    <a:pt x="1285926" y="297559"/>
                  </a:cubicBezTo>
                  <a:cubicBezTo>
                    <a:pt x="1310606" y="363031"/>
                    <a:pt x="1329509" y="430745"/>
                    <a:pt x="1342427" y="499634"/>
                  </a:cubicBezTo>
                  <a:cubicBezTo>
                    <a:pt x="1368157" y="636558"/>
                    <a:pt x="1369523" y="777862"/>
                    <a:pt x="1346943" y="915320"/>
                  </a:cubicBezTo>
                  <a:cubicBezTo>
                    <a:pt x="1298633" y="1209461"/>
                    <a:pt x="1128289" y="1460880"/>
                    <a:pt x="958889" y="1696705"/>
                  </a:cubicBezTo>
                  <a:cubicBezTo>
                    <a:pt x="913835" y="1759400"/>
                    <a:pt x="866470" y="1821667"/>
                    <a:pt x="808813" y="1873040"/>
                  </a:cubicBezTo>
                  <a:cubicBezTo>
                    <a:pt x="808813" y="1873040"/>
                    <a:pt x="808813" y="1873040"/>
                    <a:pt x="808813" y="1873040"/>
                  </a:cubicBezTo>
                  <a:cubicBezTo>
                    <a:pt x="820261" y="1874857"/>
                    <a:pt x="831813" y="1876458"/>
                    <a:pt x="843365" y="1877847"/>
                  </a:cubicBezTo>
                  <a:cubicBezTo>
                    <a:pt x="857123" y="1879555"/>
                    <a:pt x="870881" y="1880838"/>
                    <a:pt x="884534" y="1881905"/>
                  </a:cubicBezTo>
                  <a:cubicBezTo>
                    <a:pt x="888104" y="1882226"/>
                    <a:pt x="891780" y="1882439"/>
                    <a:pt x="895351" y="1882760"/>
                  </a:cubicBezTo>
                  <a:cubicBezTo>
                    <a:pt x="907848" y="1883614"/>
                    <a:pt x="920346" y="1884362"/>
                    <a:pt x="932844" y="1884789"/>
                  </a:cubicBezTo>
                  <a:cubicBezTo>
                    <a:pt x="934104" y="1884789"/>
                    <a:pt x="935469" y="1884896"/>
                    <a:pt x="936729" y="1885003"/>
                  </a:cubicBezTo>
                  <a:cubicBezTo>
                    <a:pt x="942086" y="1885216"/>
                    <a:pt x="947337" y="1885109"/>
                    <a:pt x="952588" y="1885109"/>
                  </a:cubicBezTo>
                  <a:cubicBezTo>
                    <a:pt x="954583" y="1882546"/>
                    <a:pt x="956788" y="1880303"/>
                    <a:pt x="959519" y="1879342"/>
                  </a:cubicBezTo>
                  <a:cubicBezTo>
                    <a:pt x="965085" y="1877420"/>
                    <a:pt x="972332" y="1879983"/>
                    <a:pt x="977793" y="1881051"/>
                  </a:cubicBezTo>
                  <a:cubicBezTo>
                    <a:pt x="985144" y="1882546"/>
                    <a:pt x="992601" y="1884042"/>
                    <a:pt x="1000162" y="1883508"/>
                  </a:cubicBezTo>
                  <a:cubicBezTo>
                    <a:pt x="1006674" y="1883080"/>
                    <a:pt x="1013185" y="1881051"/>
                    <a:pt x="1018541" y="1876992"/>
                  </a:cubicBezTo>
                  <a:cubicBezTo>
                    <a:pt x="1022952" y="1873574"/>
                    <a:pt x="1028308" y="1862360"/>
                    <a:pt x="1033559" y="1861612"/>
                  </a:cubicBezTo>
                  <a:cubicBezTo>
                    <a:pt x="1038705" y="1860971"/>
                    <a:pt x="1048262" y="1869943"/>
                    <a:pt x="1052883" y="1872186"/>
                  </a:cubicBezTo>
                  <a:cubicBezTo>
                    <a:pt x="1060025" y="1875711"/>
                    <a:pt x="1067901" y="1877313"/>
                    <a:pt x="1075883" y="1876458"/>
                  </a:cubicBezTo>
                  <a:cubicBezTo>
                    <a:pt x="1094682" y="1874536"/>
                    <a:pt x="1108964" y="1860651"/>
                    <a:pt x="1121462" y="1847514"/>
                  </a:cubicBezTo>
                  <a:cubicBezTo>
                    <a:pt x="1129549" y="1838970"/>
                    <a:pt x="1151393" y="1816968"/>
                    <a:pt x="1163051" y="1830959"/>
                  </a:cubicBezTo>
                  <a:cubicBezTo>
                    <a:pt x="1167461" y="1836193"/>
                    <a:pt x="1180904" y="1837261"/>
                    <a:pt x="1183110" y="1828930"/>
                  </a:cubicBezTo>
                  <a:cubicBezTo>
                    <a:pt x="1191617" y="1796461"/>
                    <a:pt x="1229109" y="1775634"/>
                    <a:pt x="1259775" y="1791014"/>
                  </a:cubicBezTo>
                  <a:cubicBezTo>
                    <a:pt x="1265656" y="1794005"/>
                    <a:pt x="1276369" y="1791441"/>
                    <a:pt x="1276684" y="1783645"/>
                  </a:cubicBezTo>
                  <a:cubicBezTo>
                    <a:pt x="1278049" y="1752672"/>
                    <a:pt x="1308715" y="1726397"/>
                    <a:pt x="1339066" y="1734835"/>
                  </a:cubicBezTo>
                  <a:cubicBezTo>
                    <a:pt x="1344423" y="1736330"/>
                    <a:pt x="1352929" y="1733233"/>
                    <a:pt x="1353034" y="1726717"/>
                  </a:cubicBezTo>
                  <a:cubicBezTo>
                    <a:pt x="1353454" y="1707386"/>
                    <a:pt x="1359651" y="1689229"/>
                    <a:pt x="1371518" y="1674063"/>
                  </a:cubicBezTo>
                  <a:cubicBezTo>
                    <a:pt x="1383911" y="1658149"/>
                    <a:pt x="1399244" y="1651634"/>
                    <a:pt x="1417307" y="1644691"/>
                  </a:cubicBezTo>
                  <a:cubicBezTo>
                    <a:pt x="1435056" y="1637962"/>
                    <a:pt x="1444718" y="1625039"/>
                    <a:pt x="1448394" y="1606349"/>
                  </a:cubicBezTo>
                  <a:cubicBezTo>
                    <a:pt x="1451545" y="1590007"/>
                    <a:pt x="1451754" y="1573025"/>
                    <a:pt x="1463202" y="1559888"/>
                  </a:cubicBezTo>
                  <a:cubicBezTo>
                    <a:pt x="1482316" y="1537779"/>
                    <a:pt x="1514032" y="1531905"/>
                    <a:pt x="1534932" y="1511826"/>
                  </a:cubicBezTo>
                  <a:cubicBezTo>
                    <a:pt x="1546484" y="1500718"/>
                    <a:pt x="1551735" y="1487474"/>
                    <a:pt x="1554150" y="1471774"/>
                  </a:cubicBezTo>
                  <a:cubicBezTo>
                    <a:pt x="1555516" y="1463016"/>
                    <a:pt x="1555831" y="1453937"/>
                    <a:pt x="1558561" y="1445500"/>
                  </a:cubicBezTo>
                  <a:cubicBezTo>
                    <a:pt x="1562027" y="1434606"/>
                    <a:pt x="1569063" y="1430868"/>
                    <a:pt x="1579040" y="1426916"/>
                  </a:cubicBezTo>
                  <a:cubicBezTo>
                    <a:pt x="1593954" y="1421041"/>
                    <a:pt x="1605191" y="1411536"/>
                    <a:pt x="1610862" y="1396049"/>
                  </a:cubicBezTo>
                  <a:cubicBezTo>
                    <a:pt x="1615903" y="1382165"/>
                    <a:pt x="1616533" y="1366678"/>
                    <a:pt x="1617898" y="1352046"/>
                  </a:cubicBezTo>
                  <a:cubicBezTo>
                    <a:pt x="1619264" y="1337627"/>
                    <a:pt x="1620734" y="1321393"/>
                    <a:pt x="1629766" y="1309431"/>
                  </a:cubicBezTo>
                  <a:cubicBezTo>
                    <a:pt x="1634702" y="1302915"/>
                    <a:pt x="1641843" y="1298643"/>
                    <a:pt x="1647514" y="1292875"/>
                  </a:cubicBezTo>
                  <a:cubicBezTo>
                    <a:pt x="1654551" y="1285719"/>
                    <a:pt x="1658436" y="1277175"/>
                    <a:pt x="1658436" y="1266922"/>
                  </a:cubicBezTo>
                  <a:cubicBezTo>
                    <a:pt x="1658436" y="1256882"/>
                    <a:pt x="1654866" y="1247056"/>
                    <a:pt x="1652660" y="1237443"/>
                  </a:cubicBezTo>
                  <a:cubicBezTo>
                    <a:pt x="1650035" y="1225374"/>
                    <a:pt x="1649510" y="1213092"/>
                    <a:pt x="1650455" y="1200809"/>
                  </a:cubicBezTo>
                  <a:cubicBezTo>
                    <a:pt x="1652240" y="1176778"/>
                    <a:pt x="1659487" y="1153495"/>
                    <a:pt x="1666103" y="1130425"/>
                  </a:cubicBezTo>
                  <a:cubicBezTo>
                    <a:pt x="1666628" y="1128716"/>
                    <a:pt x="1667048" y="1127007"/>
                    <a:pt x="1667573" y="1125298"/>
                  </a:cubicBezTo>
                  <a:cubicBezTo>
                    <a:pt x="1670514" y="1114511"/>
                    <a:pt x="1674505" y="1104044"/>
                    <a:pt x="1679651" y="1094218"/>
                  </a:cubicBezTo>
                  <a:cubicBezTo>
                    <a:pt x="1681436" y="1090800"/>
                    <a:pt x="1683222" y="1087382"/>
                    <a:pt x="1685007" y="1083858"/>
                  </a:cubicBezTo>
                  <a:cubicBezTo>
                    <a:pt x="1709582" y="1034834"/>
                    <a:pt x="1723235" y="975130"/>
                    <a:pt x="1696454" y="923223"/>
                  </a:cubicBezTo>
                  <a:close/>
                </a:path>
              </a:pathLst>
            </a:custGeom>
            <a:solidFill>
              <a:srgbClr val="044732"/>
            </a:solidFill>
            <a:ln w="5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" name="Graphic 4">
              <a:extLst>
                <a:ext uri="{FF2B5EF4-FFF2-40B4-BE49-F238E27FC236}">
                  <a16:creationId xmlns:a16="http://schemas.microsoft.com/office/drawing/2014/main" id="{F8E6E61C-9F7E-612D-A782-75FD614D5045}"/>
                </a:ext>
              </a:extLst>
            </p:cNvPr>
            <p:cNvGrpSpPr/>
            <p:nvPr/>
          </p:nvGrpSpPr>
          <p:grpSpPr>
            <a:xfrm>
              <a:off x="4611074" y="4720783"/>
              <a:ext cx="1768864" cy="1714649"/>
              <a:chOff x="4611074" y="4720783"/>
              <a:chExt cx="1768864" cy="1714649"/>
            </a:xfrm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43DEE379-0396-A761-5E62-003BABEC1063}"/>
                  </a:ext>
                </a:extLst>
              </p:cNvPr>
              <p:cNvSpPr/>
              <p:nvPr/>
            </p:nvSpPr>
            <p:spPr>
              <a:xfrm>
                <a:off x="4611074" y="4720783"/>
                <a:ext cx="888253" cy="1714545"/>
              </a:xfrm>
              <a:custGeom>
                <a:avLst/>
                <a:gdLst>
                  <a:gd name="connsiteX0" fmla="*/ 515235 w 888253"/>
                  <a:gd name="connsiteY0" fmla="*/ 0 h 1714545"/>
                  <a:gd name="connsiteX1" fmla="*/ 0 w 888253"/>
                  <a:gd name="connsiteY1" fmla="*/ 1714542 h 1714545"/>
                  <a:gd name="connsiteX2" fmla="*/ 515235 w 888253"/>
                  <a:gd name="connsiteY2" fmla="*/ 0 h 1714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8253" h="1714545">
                    <a:moveTo>
                      <a:pt x="515235" y="0"/>
                    </a:moveTo>
                    <a:cubicBezTo>
                      <a:pt x="1259732" y="942448"/>
                      <a:pt x="786610" y="1716465"/>
                      <a:pt x="0" y="1714542"/>
                    </a:cubicBezTo>
                    <a:cubicBezTo>
                      <a:pt x="450437" y="1126580"/>
                      <a:pt x="559029" y="546094"/>
                      <a:pt x="515235" y="0"/>
                    </a:cubicBezTo>
                    <a:close/>
                  </a:path>
                </a:pathLst>
              </a:custGeom>
              <a:solidFill>
                <a:srgbClr val="FF7F6C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8" name="Graphic 4">
                <a:extLst>
                  <a:ext uri="{FF2B5EF4-FFF2-40B4-BE49-F238E27FC236}">
                    <a16:creationId xmlns:a16="http://schemas.microsoft.com/office/drawing/2014/main" id="{13C9570D-24BB-D857-9183-0320AE456395}"/>
                  </a:ext>
                </a:extLst>
              </p:cNvPr>
              <p:cNvGrpSpPr/>
              <p:nvPr/>
            </p:nvGrpSpPr>
            <p:grpSpPr>
              <a:xfrm>
                <a:off x="4611074" y="4862941"/>
                <a:ext cx="1767016" cy="1572491"/>
                <a:chOff x="4611074" y="4862941"/>
                <a:chExt cx="1767016" cy="1572491"/>
              </a:xfrm>
              <a:solidFill>
                <a:srgbClr val="FF5653"/>
              </a:solidFill>
            </p:grpSpPr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90FDE570-76FC-B907-955F-1871150EC1DA}"/>
                    </a:ext>
                  </a:extLst>
                </p:cNvPr>
                <p:cNvSpPr/>
                <p:nvPr/>
              </p:nvSpPr>
              <p:spPr>
                <a:xfrm>
                  <a:off x="5134711" y="4924354"/>
                  <a:ext cx="148185" cy="69316"/>
                </a:xfrm>
                <a:custGeom>
                  <a:avLst/>
                  <a:gdLst>
                    <a:gd name="connsiteX0" fmla="*/ 54086 w 148185"/>
                    <a:gd name="connsiteY0" fmla="*/ 51373 h 69316"/>
                    <a:gd name="connsiteX1" fmla="*/ 117519 w 148185"/>
                    <a:gd name="connsiteY1" fmla="*/ 30333 h 69316"/>
                    <a:gd name="connsiteX2" fmla="*/ 148185 w 148185"/>
                    <a:gd name="connsiteY2" fmla="*/ 20400 h 69316"/>
                    <a:gd name="connsiteX3" fmla="*/ 135478 w 148185"/>
                    <a:gd name="connsiteY3" fmla="*/ 0 h 69316"/>
                    <a:gd name="connsiteX4" fmla="*/ 107542 w 148185"/>
                    <a:gd name="connsiteY4" fmla="*/ 9399 h 69316"/>
                    <a:gd name="connsiteX5" fmla="*/ 44319 w 148185"/>
                    <a:gd name="connsiteY5" fmla="*/ 30546 h 69316"/>
                    <a:gd name="connsiteX6" fmla="*/ 420 w 148185"/>
                    <a:gd name="connsiteY6" fmla="*/ 45285 h 69316"/>
                    <a:gd name="connsiteX7" fmla="*/ 0 w 148185"/>
                    <a:gd name="connsiteY7" fmla="*/ 69316 h 69316"/>
                    <a:gd name="connsiteX8" fmla="*/ 54086 w 148185"/>
                    <a:gd name="connsiteY8" fmla="*/ 51373 h 693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8185" h="69316">
                      <a:moveTo>
                        <a:pt x="54086" y="51373"/>
                      </a:moveTo>
                      <a:cubicBezTo>
                        <a:pt x="75195" y="44431"/>
                        <a:pt x="96304" y="37382"/>
                        <a:pt x="117519" y="30333"/>
                      </a:cubicBezTo>
                      <a:cubicBezTo>
                        <a:pt x="127391" y="27022"/>
                        <a:pt x="137788" y="23924"/>
                        <a:pt x="148185" y="20400"/>
                      </a:cubicBezTo>
                      <a:cubicBezTo>
                        <a:pt x="144089" y="13564"/>
                        <a:pt x="139783" y="6836"/>
                        <a:pt x="135478" y="0"/>
                      </a:cubicBezTo>
                      <a:cubicBezTo>
                        <a:pt x="126026" y="3097"/>
                        <a:pt x="116679" y="6301"/>
                        <a:pt x="107542" y="9399"/>
                      </a:cubicBezTo>
                      <a:cubicBezTo>
                        <a:pt x="86432" y="16448"/>
                        <a:pt x="65323" y="23497"/>
                        <a:pt x="44319" y="30546"/>
                      </a:cubicBezTo>
                      <a:cubicBezTo>
                        <a:pt x="29721" y="35459"/>
                        <a:pt x="15018" y="40372"/>
                        <a:pt x="420" y="45285"/>
                      </a:cubicBezTo>
                      <a:cubicBezTo>
                        <a:pt x="315" y="53296"/>
                        <a:pt x="210" y="61306"/>
                        <a:pt x="0" y="69316"/>
                      </a:cubicBezTo>
                      <a:cubicBezTo>
                        <a:pt x="17959" y="63335"/>
                        <a:pt x="36022" y="57354"/>
                        <a:pt x="54086" y="51373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F4131C74-31B9-9865-5437-4EEDFE361B42}"/>
                    </a:ext>
                  </a:extLst>
                </p:cNvPr>
                <p:cNvSpPr/>
                <p:nvPr/>
              </p:nvSpPr>
              <p:spPr>
                <a:xfrm>
                  <a:off x="5096378" y="5354565"/>
                  <a:ext cx="385323" cy="86084"/>
                </a:xfrm>
                <a:custGeom>
                  <a:avLst/>
                  <a:gdLst>
                    <a:gd name="connsiteX0" fmla="*/ 190299 w 385323"/>
                    <a:gd name="connsiteY0" fmla="*/ 39304 h 86084"/>
                    <a:gd name="connsiteX1" fmla="*/ 320315 w 385323"/>
                    <a:gd name="connsiteY1" fmla="*/ 67180 h 86084"/>
                    <a:gd name="connsiteX2" fmla="*/ 385324 w 385323"/>
                    <a:gd name="connsiteY2" fmla="*/ 86085 h 86084"/>
                    <a:gd name="connsiteX3" fmla="*/ 380388 w 385323"/>
                    <a:gd name="connsiteY3" fmla="*/ 60559 h 86084"/>
                    <a:gd name="connsiteX4" fmla="*/ 330398 w 385323"/>
                    <a:gd name="connsiteY4" fmla="*/ 46460 h 86084"/>
                    <a:gd name="connsiteX5" fmla="*/ 192925 w 385323"/>
                    <a:gd name="connsiteY5" fmla="*/ 17730 h 86084"/>
                    <a:gd name="connsiteX6" fmla="*/ 57027 w 385323"/>
                    <a:gd name="connsiteY6" fmla="*/ 2991 h 86084"/>
                    <a:gd name="connsiteX7" fmla="*/ 3781 w 385323"/>
                    <a:gd name="connsiteY7" fmla="*/ 0 h 86084"/>
                    <a:gd name="connsiteX8" fmla="*/ 0 w 385323"/>
                    <a:gd name="connsiteY8" fmla="*/ 20934 h 86084"/>
                    <a:gd name="connsiteX9" fmla="*/ 54611 w 385323"/>
                    <a:gd name="connsiteY9" fmla="*/ 23390 h 86084"/>
                    <a:gd name="connsiteX10" fmla="*/ 190299 w 385323"/>
                    <a:gd name="connsiteY10" fmla="*/ 39304 h 86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85323" h="86084">
                      <a:moveTo>
                        <a:pt x="190299" y="39304"/>
                      </a:moveTo>
                      <a:cubicBezTo>
                        <a:pt x="233988" y="46567"/>
                        <a:pt x="277467" y="55859"/>
                        <a:pt x="320315" y="67180"/>
                      </a:cubicBezTo>
                      <a:cubicBezTo>
                        <a:pt x="342160" y="72948"/>
                        <a:pt x="363899" y="79143"/>
                        <a:pt x="385324" y="86085"/>
                      </a:cubicBezTo>
                      <a:cubicBezTo>
                        <a:pt x="383748" y="77647"/>
                        <a:pt x="382173" y="69103"/>
                        <a:pt x="380388" y="60559"/>
                      </a:cubicBezTo>
                      <a:cubicBezTo>
                        <a:pt x="363794" y="55645"/>
                        <a:pt x="347201" y="50839"/>
                        <a:pt x="330398" y="46460"/>
                      </a:cubicBezTo>
                      <a:cubicBezTo>
                        <a:pt x="285028" y="34605"/>
                        <a:pt x="239134" y="25099"/>
                        <a:pt x="192925" y="17730"/>
                      </a:cubicBezTo>
                      <a:cubicBezTo>
                        <a:pt x="147870" y="10681"/>
                        <a:pt x="102501" y="5768"/>
                        <a:pt x="57027" y="2991"/>
                      </a:cubicBezTo>
                      <a:cubicBezTo>
                        <a:pt x="39698" y="1922"/>
                        <a:pt x="21740" y="748"/>
                        <a:pt x="3781" y="0"/>
                      </a:cubicBezTo>
                      <a:cubicBezTo>
                        <a:pt x="2521" y="6942"/>
                        <a:pt x="1261" y="13885"/>
                        <a:pt x="0" y="20934"/>
                      </a:cubicBezTo>
                      <a:cubicBezTo>
                        <a:pt x="18169" y="21468"/>
                        <a:pt x="36442" y="22216"/>
                        <a:pt x="54611" y="23390"/>
                      </a:cubicBezTo>
                      <a:cubicBezTo>
                        <a:pt x="99981" y="26488"/>
                        <a:pt x="145245" y="31828"/>
                        <a:pt x="190299" y="39304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33FDE5B7-3BDE-1E9C-69A4-B41F84BCF2FE}"/>
                    </a:ext>
                  </a:extLst>
                </p:cNvPr>
                <p:cNvSpPr/>
                <p:nvPr/>
              </p:nvSpPr>
              <p:spPr>
                <a:xfrm>
                  <a:off x="5132715" y="4985767"/>
                  <a:ext cx="185257" cy="68355"/>
                </a:xfrm>
                <a:custGeom>
                  <a:avLst/>
                  <a:gdLst>
                    <a:gd name="connsiteX0" fmla="*/ 73410 w 185257"/>
                    <a:gd name="connsiteY0" fmla="*/ 49664 h 68355"/>
                    <a:gd name="connsiteX1" fmla="*/ 135583 w 185257"/>
                    <a:gd name="connsiteY1" fmla="*/ 33857 h 68355"/>
                    <a:gd name="connsiteX2" fmla="*/ 185258 w 185257"/>
                    <a:gd name="connsiteY2" fmla="*/ 19332 h 68355"/>
                    <a:gd name="connsiteX3" fmla="*/ 174440 w 185257"/>
                    <a:gd name="connsiteY3" fmla="*/ 0 h 68355"/>
                    <a:gd name="connsiteX4" fmla="*/ 127286 w 185257"/>
                    <a:gd name="connsiteY4" fmla="*/ 10787 h 68355"/>
                    <a:gd name="connsiteX5" fmla="*/ 62908 w 185257"/>
                    <a:gd name="connsiteY5" fmla="*/ 27662 h 68355"/>
                    <a:gd name="connsiteX6" fmla="*/ 1050 w 185257"/>
                    <a:gd name="connsiteY6" fmla="*/ 44004 h 68355"/>
                    <a:gd name="connsiteX7" fmla="*/ 0 w 185257"/>
                    <a:gd name="connsiteY7" fmla="*/ 68355 h 68355"/>
                    <a:gd name="connsiteX8" fmla="*/ 11342 w 185257"/>
                    <a:gd name="connsiteY8" fmla="*/ 65365 h 68355"/>
                    <a:gd name="connsiteX9" fmla="*/ 73410 w 185257"/>
                    <a:gd name="connsiteY9" fmla="*/ 49664 h 683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5257" h="68355">
                      <a:moveTo>
                        <a:pt x="73410" y="49664"/>
                      </a:moveTo>
                      <a:cubicBezTo>
                        <a:pt x="94099" y="44431"/>
                        <a:pt x="114893" y="39198"/>
                        <a:pt x="135583" y="33857"/>
                      </a:cubicBezTo>
                      <a:cubicBezTo>
                        <a:pt x="150390" y="30012"/>
                        <a:pt x="170450" y="27235"/>
                        <a:pt x="185258" y="19332"/>
                      </a:cubicBezTo>
                      <a:cubicBezTo>
                        <a:pt x="181687" y="12923"/>
                        <a:pt x="178116" y="6515"/>
                        <a:pt x="174440" y="0"/>
                      </a:cubicBezTo>
                      <a:cubicBezTo>
                        <a:pt x="158477" y="1175"/>
                        <a:pt x="141989" y="6942"/>
                        <a:pt x="127286" y="10787"/>
                      </a:cubicBezTo>
                      <a:cubicBezTo>
                        <a:pt x="105861" y="16341"/>
                        <a:pt x="84332" y="22002"/>
                        <a:pt x="62908" y="27662"/>
                      </a:cubicBezTo>
                      <a:lnTo>
                        <a:pt x="1050" y="44004"/>
                      </a:lnTo>
                      <a:cubicBezTo>
                        <a:pt x="735" y="52121"/>
                        <a:pt x="315" y="60238"/>
                        <a:pt x="0" y="68355"/>
                      </a:cubicBezTo>
                      <a:cubicBezTo>
                        <a:pt x="3781" y="67394"/>
                        <a:pt x="7562" y="66326"/>
                        <a:pt x="11342" y="65365"/>
                      </a:cubicBezTo>
                      <a:lnTo>
                        <a:pt x="73410" y="49664"/>
                      </a:lnTo>
                      <a:close/>
                    </a:path>
                  </a:pathLst>
                </a:custGeom>
                <a:solidFill>
                  <a:srgbClr val="FF5653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013FEB87-6672-B58A-BF3C-E115A8A24337}"/>
                    </a:ext>
                  </a:extLst>
                </p:cNvPr>
                <p:cNvSpPr/>
                <p:nvPr/>
              </p:nvSpPr>
              <p:spPr>
                <a:xfrm>
                  <a:off x="5135131" y="4894555"/>
                  <a:ext cx="130751" cy="64083"/>
                </a:xfrm>
                <a:custGeom>
                  <a:avLst/>
                  <a:gdLst>
                    <a:gd name="connsiteX0" fmla="*/ 98090 w 130751"/>
                    <a:gd name="connsiteY0" fmla="*/ 29906 h 64083"/>
                    <a:gd name="connsiteX1" fmla="*/ 128861 w 130751"/>
                    <a:gd name="connsiteY1" fmla="*/ 23390 h 64083"/>
                    <a:gd name="connsiteX2" fmla="*/ 130752 w 130751"/>
                    <a:gd name="connsiteY2" fmla="*/ 23177 h 64083"/>
                    <a:gd name="connsiteX3" fmla="*/ 116049 w 130751"/>
                    <a:gd name="connsiteY3" fmla="*/ 0 h 64083"/>
                    <a:gd name="connsiteX4" fmla="*/ 95675 w 130751"/>
                    <a:gd name="connsiteY4" fmla="*/ 4806 h 64083"/>
                    <a:gd name="connsiteX5" fmla="*/ 33607 w 130751"/>
                    <a:gd name="connsiteY5" fmla="*/ 23497 h 64083"/>
                    <a:gd name="connsiteX6" fmla="*/ 105 w 130751"/>
                    <a:gd name="connsiteY6" fmla="*/ 36741 h 64083"/>
                    <a:gd name="connsiteX7" fmla="*/ 0 w 130751"/>
                    <a:gd name="connsiteY7" fmla="*/ 64083 h 64083"/>
                    <a:gd name="connsiteX8" fmla="*/ 37808 w 130751"/>
                    <a:gd name="connsiteY8" fmla="*/ 48703 h 64083"/>
                    <a:gd name="connsiteX9" fmla="*/ 98090 w 130751"/>
                    <a:gd name="connsiteY9" fmla="*/ 29906 h 640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0751" h="64083">
                      <a:moveTo>
                        <a:pt x="98090" y="29906"/>
                      </a:moveTo>
                      <a:cubicBezTo>
                        <a:pt x="108277" y="27342"/>
                        <a:pt x="118464" y="25099"/>
                        <a:pt x="128861" y="23390"/>
                      </a:cubicBezTo>
                      <a:cubicBezTo>
                        <a:pt x="129492" y="23284"/>
                        <a:pt x="130122" y="23177"/>
                        <a:pt x="130752" y="23177"/>
                      </a:cubicBezTo>
                      <a:cubicBezTo>
                        <a:pt x="125921" y="15487"/>
                        <a:pt x="121090" y="7690"/>
                        <a:pt x="116049" y="0"/>
                      </a:cubicBezTo>
                      <a:cubicBezTo>
                        <a:pt x="108907" y="1602"/>
                        <a:pt x="101976" y="3311"/>
                        <a:pt x="95675" y="4806"/>
                      </a:cubicBezTo>
                      <a:cubicBezTo>
                        <a:pt x="74670" y="9826"/>
                        <a:pt x="53876" y="16235"/>
                        <a:pt x="33607" y="23497"/>
                      </a:cubicBezTo>
                      <a:cubicBezTo>
                        <a:pt x="22265" y="27556"/>
                        <a:pt x="11132" y="32042"/>
                        <a:pt x="105" y="36741"/>
                      </a:cubicBezTo>
                      <a:cubicBezTo>
                        <a:pt x="105" y="45819"/>
                        <a:pt x="0" y="55005"/>
                        <a:pt x="0" y="64083"/>
                      </a:cubicBezTo>
                      <a:cubicBezTo>
                        <a:pt x="12498" y="58636"/>
                        <a:pt x="24995" y="53403"/>
                        <a:pt x="37808" y="48703"/>
                      </a:cubicBezTo>
                      <a:cubicBezTo>
                        <a:pt x="57552" y="41334"/>
                        <a:pt x="77716" y="35032"/>
                        <a:pt x="98090" y="29906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5B18EC4D-59E9-90E3-A95F-191FB35B5EDC}"/>
                    </a:ext>
                  </a:extLst>
                </p:cNvPr>
                <p:cNvSpPr/>
                <p:nvPr/>
              </p:nvSpPr>
              <p:spPr>
                <a:xfrm>
                  <a:off x="4611074" y="6263583"/>
                  <a:ext cx="234512" cy="171850"/>
                </a:xfrm>
                <a:custGeom>
                  <a:avLst/>
                  <a:gdLst>
                    <a:gd name="connsiteX0" fmla="*/ 234513 w 234512"/>
                    <a:gd name="connsiteY0" fmla="*/ 147712 h 171850"/>
                    <a:gd name="connsiteX1" fmla="*/ 205317 w 234512"/>
                    <a:gd name="connsiteY1" fmla="*/ 116952 h 171850"/>
                    <a:gd name="connsiteX2" fmla="*/ 141149 w 234512"/>
                    <a:gd name="connsiteY2" fmla="*/ 31828 h 171850"/>
                    <a:gd name="connsiteX3" fmla="*/ 122140 w 234512"/>
                    <a:gd name="connsiteY3" fmla="*/ 0 h 171850"/>
                    <a:gd name="connsiteX4" fmla="*/ 0 w 234512"/>
                    <a:gd name="connsiteY4" fmla="*/ 171849 h 171850"/>
                    <a:gd name="connsiteX5" fmla="*/ 234513 w 234512"/>
                    <a:gd name="connsiteY5" fmla="*/ 147712 h 171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34512" h="171850">
                      <a:moveTo>
                        <a:pt x="234513" y="147712"/>
                      </a:moveTo>
                      <a:cubicBezTo>
                        <a:pt x="224536" y="137778"/>
                        <a:pt x="214664" y="127525"/>
                        <a:pt x="205317" y="116952"/>
                      </a:cubicBezTo>
                      <a:cubicBezTo>
                        <a:pt x="181792" y="90357"/>
                        <a:pt x="160368" y="61733"/>
                        <a:pt x="141149" y="31828"/>
                      </a:cubicBezTo>
                      <a:cubicBezTo>
                        <a:pt x="134428" y="21468"/>
                        <a:pt x="128231" y="10787"/>
                        <a:pt x="122140" y="0"/>
                      </a:cubicBezTo>
                      <a:cubicBezTo>
                        <a:pt x="84542" y="57140"/>
                        <a:pt x="44004" y="114495"/>
                        <a:pt x="0" y="171849"/>
                      </a:cubicBezTo>
                      <a:cubicBezTo>
                        <a:pt x="81917" y="171956"/>
                        <a:pt x="160473" y="163625"/>
                        <a:pt x="234513" y="147712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5D0815EB-FA79-E4D8-CD84-3CE24C788E64}"/>
                    </a:ext>
                  </a:extLst>
                </p:cNvPr>
                <p:cNvSpPr/>
                <p:nvPr/>
              </p:nvSpPr>
              <p:spPr>
                <a:xfrm>
                  <a:off x="4779108" y="6170341"/>
                  <a:ext cx="224955" cy="203571"/>
                </a:xfrm>
                <a:custGeom>
                  <a:avLst/>
                  <a:gdLst>
                    <a:gd name="connsiteX0" fmla="*/ 186833 w 224955"/>
                    <a:gd name="connsiteY0" fmla="*/ 162131 h 203571"/>
                    <a:gd name="connsiteX1" fmla="*/ 12708 w 224955"/>
                    <a:gd name="connsiteY1" fmla="*/ 0 h 203571"/>
                    <a:gd name="connsiteX2" fmla="*/ 0 w 224955"/>
                    <a:gd name="connsiteY2" fmla="*/ 20827 h 203571"/>
                    <a:gd name="connsiteX3" fmla="*/ 67634 w 224955"/>
                    <a:gd name="connsiteY3" fmla="*/ 89930 h 203571"/>
                    <a:gd name="connsiteX4" fmla="*/ 196285 w 224955"/>
                    <a:gd name="connsiteY4" fmla="*/ 203571 h 203571"/>
                    <a:gd name="connsiteX5" fmla="*/ 224956 w 224955"/>
                    <a:gd name="connsiteY5" fmla="*/ 192463 h 203571"/>
                    <a:gd name="connsiteX6" fmla="*/ 186833 w 224955"/>
                    <a:gd name="connsiteY6" fmla="*/ 162131 h 2035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4955" h="203571">
                      <a:moveTo>
                        <a:pt x="186833" y="162131"/>
                      </a:moveTo>
                      <a:cubicBezTo>
                        <a:pt x="125290" y="112145"/>
                        <a:pt x="67109" y="57996"/>
                        <a:pt x="12708" y="0"/>
                      </a:cubicBezTo>
                      <a:cubicBezTo>
                        <a:pt x="8507" y="6943"/>
                        <a:pt x="4201" y="13885"/>
                        <a:pt x="0" y="20827"/>
                      </a:cubicBezTo>
                      <a:cubicBezTo>
                        <a:pt x="21949" y="44431"/>
                        <a:pt x="44319" y="67608"/>
                        <a:pt x="67634" y="89930"/>
                      </a:cubicBezTo>
                      <a:cubicBezTo>
                        <a:pt x="108382" y="129128"/>
                        <a:pt x="151126" y="168432"/>
                        <a:pt x="196285" y="203571"/>
                      </a:cubicBezTo>
                      <a:cubicBezTo>
                        <a:pt x="205947" y="200046"/>
                        <a:pt x="215504" y="196308"/>
                        <a:pt x="224956" y="192463"/>
                      </a:cubicBezTo>
                      <a:cubicBezTo>
                        <a:pt x="212038" y="182530"/>
                        <a:pt x="199331" y="172277"/>
                        <a:pt x="186833" y="162131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A49F74B6-A1B0-1B5E-F837-83C40FBFF41E}"/>
                    </a:ext>
                  </a:extLst>
                </p:cNvPr>
                <p:cNvSpPr/>
                <p:nvPr/>
              </p:nvSpPr>
              <p:spPr>
                <a:xfrm>
                  <a:off x="5134816" y="4862941"/>
                  <a:ext cx="109432" cy="57568"/>
                </a:xfrm>
                <a:custGeom>
                  <a:avLst/>
                  <a:gdLst>
                    <a:gd name="connsiteX0" fmla="*/ 315 w 109432"/>
                    <a:gd name="connsiteY0" fmla="*/ 57568 h 57568"/>
                    <a:gd name="connsiteX1" fmla="*/ 34027 w 109432"/>
                    <a:gd name="connsiteY1" fmla="*/ 43790 h 57568"/>
                    <a:gd name="connsiteX2" fmla="*/ 79921 w 109432"/>
                    <a:gd name="connsiteY2" fmla="*/ 28624 h 57568"/>
                    <a:gd name="connsiteX3" fmla="*/ 109432 w 109432"/>
                    <a:gd name="connsiteY3" fmla="*/ 20934 h 57568"/>
                    <a:gd name="connsiteX4" fmla="*/ 95464 w 109432"/>
                    <a:gd name="connsiteY4" fmla="*/ 0 h 57568"/>
                    <a:gd name="connsiteX5" fmla="*/ 71940 w 109432"/>
                    <a:gd name="connsiteY5" fmla="*/ 6515 h 57568"/>
                    <a:gd name="connsiteX6" fmla="*/ 20794 w 109432"/>
                    <a:gd name="connsiteY6" fmla="*/ 23924 h 57568"/>
                    <a:gd name="connsiteX7" fmla="*/ 0 w 109432"/>
                    <a:gd name="connsiteY7" fmla="*/ 32575 h 57568"/>
                    <a:gd name="connsiteX8" fmla="*/ 315 w 109432"/>
                    <a:gd name="connsiteY8" fmla="*/ 57568 h 5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9432" h="57568">
                      <a:moveTo>
                        <a:pt x="315" y="57568"/>
                      </a:moveTo>
                      <a:cubicBezTo>
                        <a:pt x="11447" y="52655"/>
                        <a:pt x="22580" y="48062"/>
                        <a:pt x="34027" y="43790"/>
                      </a:cubicBezTo>
                      <a:cubicBezTo>
                        <a:pt x="49150" y="38129"/>
                        <a:pt x="64483" y="33110"/>
                        <a:pt x="79921" y="28624"/>
                      </a:cubicBezTo>
                      <a:cubicBezTo>
                        <a:pt x="88323" y="26167"/>
                        <a:pt x="99666" y="24458"/>
                        <a:pt x="109432" y="20934"/>
                      </a:cubicBezTo>
                      <a:cubicBezTo>
                        <a:pt x="104811" y="13991"/>
                        <a:pt x="100191" y="7049"/>
                        <a:pt x="95464" y="0"/>
                      </a:cubicBezTo>
                      <a:cubicBezTo>
                        <a:pt x="87273" y="1709"/>
                        <a:pt x="79186" y="4379"/>
                        <a:pt x="71940" y="6515"/>
                      </a:cubicBezTo>
                      <a:cubicBezTo>
                        <a:pt x="54611" y="11535"/>
                        <a:pt x="37598" y="17409"/>
                        <a:pt x="20794" y="23924"/>
                      </a:cubicBezTo>
                      <a:cubicBezTo>
                        <a:pt x="13758" y="26701"/>
                        <a:pt x="6827" y="29585"/>
                        <a:pt x="0" y="32575"/>
                      </a:cubicBezTo>
                      <a:cubicBezTo>
                        <a:pt x="105" y="40907"/>
                        <a:pt x="210" y="49237"/>
                        <a:pt x="315" y="57568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E1352ADB-1F46-9FFD-6B4A-C3D1ABC8334F}"/>
                    </a:ext>
                  </a:extLst>
                </p:cNvPr>
                <p:cNvSpPr/>
                <p:nvPr/>
              </p:nvSpPr>
              <p:spPr>
                <a:xfrm>
                  <a:off x="5116017" y="5105068"/>
                  <a:ext cx="325251" cy="177616"/>
                </a:xfrm>
                <a:custGeom>
                  <a:avLst/>
                  <a:gdLst>
                    <a:gd name="connsiteX0" fmla="*/ 294375 w 325251"/>
                    <a:gd name="connsiteY0" fmla="*/ 173024 h 177616"/>
                    <a:gd name="connsiteX1" fmla="*/ 325251 w 325251"/>
                    <a:gd name="connsiteY1" fmla="*/ 177617 h 177616"/>
                    <a:gd name="connsiteX2" fmla="*/ 253942 w 325251"/>
                    <a:gd name="connsiteY2" fmla="*/ 0 h 177616"/>
                    <a:gd name="connsiteX3" fmla="*/ 191874 w 325251"/>
                    <a:gd name="connsiteY3" fmla="*/ 2029 h 177616"/>
                    <a:gd name="connsiteX4" fmla="*/ 36022 w 325251"/>
                    <a:gd name="connsiteY4" fmla="*/ 15380 h 177616"/>
                    <a:gd name="connsiteX5" fmla="*/ 12602 w 325251"/>
                    <a:gd name="connsiteY5" fmla="*/ 18370 h 177616"/>
                    <a:gd name="connsiteX6" fmla="*/ 0 w 325251"/>
                    <a:gd name="connsiteY6" fmla="*/ 144187 h 177616"/>
                    <a:gd name="connsiteX7" fmla="*/ 150390 w 325251"/>
                    <a:gd name="connsiteY7" fmla="*/ 155508 h 177616"/>
                    <a:gd name="connsiteX8" fmla="*/ 294375 w 325251"/>
                    <a:gd name="connsiteY8" fmla="*/ 173024 h 177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5251" h="177616">
                      <a:moveTo>
                        <a:pt x="294375" y="173024"/>
                      </a:moveTo>
                      <a:cubicBezTo>
                        <a:pt x="304667" y="174519"/>
                        <a:pt x="314959" y="176121"/>
                        <a:pt x="325251" y="177617"/>
                      </a:cubicBezTo>
                      <a:cubicBezTo>
                        <a:pt x="306347" y="119728"/>
                        <a:pt x="282823" y="60452"/>
                        <a:pt x="253942" y="0"/>
                      </a:cubicBezTo>
                      <a:cubicBezTo>
                        <a:pt x="233147" y="213"/>
                        <a:pt x="212353" y="1175"/>
                        <a:pt x="191874" y="2029"/>
                      </a:cubicBezTo>
                      <a:cubicBezTo>
                        <a:pt x="139783" y="4165"/>
                        <a:pt x="87693" y="8651"/>
                        <a:pt x="36022" y="15380"/>
                      </a:cubicBezTo>
                      <a:cubicBezTo>
                        <a:pt x="28251" y="16341"/>
                        <a:pt x="20479" y="17409"/>
                        <a:pt x="12602" y="18370"/>
                      </a:cubicBezTo>
                      <a:cubicBezTo>
                        <a:pt x="9557" y="60131"/>
                        <a:pt x="5356" y="102106"/>
                        <a:pt x="0" y="144187"/>
                      </a:cubicBezTo>
                      <a:cubicBezTo>
                        <a:pt x="50200" y="147070"/>
                        <a:pt x="100295" y="150488"/>
                        <a:pt x="150390" y="155508"/>
                      </a:cubicBezTo>
                      <a:cubicBezTo>
                        <a:pt x="198490" y="160314"/>
                        <a:pt x="246485" y="166189"/>
                        <a:pt x="294375" y="173024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F6C6C37E-0C70-7F50-D6A1-340B0D270A6F}"/>
                    </a:ext>
                  </a:extLst>
                </p:cNvPr>
                <p:cNvSpPr/>
                <p:nvPr/>
              </p:nvSpPr>
              <p:spPr>
                <a:xfrm>
                  <a:off x="5109295" y="5272966"/>
                  <a:ext cx="352977" cy="80958"/>
                </a:xfrm>
                <a:custGeom>
                  <a:avLst/>
                  <a:gdLst>
                    <a:gd name="connsiteX0" fmla="*/ 61228 w 352977"/>
                    <a:gd name="connsiteY0" fmla="*/ 8865 h 80958"/>
                    <a:gd name="connsiteX1" fmla="*/ 3466 w 352977"/>
                    <a:gd name="connsiteY1" fmla="*/ 0 h 80958"/>
                    <a:gd name="connsiteX2" fmla="*/ 0 w 352977"/>
                    <a:gd name="connsiteY2" fmla="*/ 25206 h 80958"/>
                    <a:gd name="connsiteX3" fmla="*/ 52301 w 352977"/>
                    <a:gd name="connsiteY3" fmla="*/ 33537 h 80958"/>
                    <a:gd name="connsiteX4" fmla="*/ 180847 w 352977"/>
                    <a:gd name="connsiteY4" fmla="*/ 53830 h 80958"/>
                    <a:gd name="connsiteX5" fmla="*/ 352977 w 352977"/>
                    <a:gd name="connsiteY5" fmla="*/ 80958 h 80958"/>
                    <a:gd name="connsiteX6" fmla="*/ 345101 w 352977"/>
                    <a:gd name="connsiteY6" fmla="*/ 52762 h 80958"/>
                    <a:gd name="connsiteX7" fmla="*/ 189879 w 352977"/>
                    <a:gd name="connsiteY7" fmla="*/ 28624 h 80958"/>
                    <a:gd name="connsiteX8" fmla="*/ 61228 w 352977"/>
                    <a:gd name="connsiteY8" fmla="*/ 8865 h 809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52977" h="80958">
                      <a:moveTo>
                        <a:pt x="61228" y="8865"/>
                      </a:moveTo>
                      <a:cubicBezTo>
                        <a:pt x="42009" y="5874"/>
                        <a:pt x="22685" y="2884"/>
                        <a:pt x="3466" y="0"/>
                      </a:cubicBezTo>
                      <a:cubicBezTo>
                        <a:pt x="2310" y="8437"/>
                        <a:pt x="1260" y="16768"/>
                        <a:pt x="0" y="25206"/>
                      </a:cubicBezTo>
                      <a:cubicBezTo>
                        <a:pt x="17434" y="28089"/>
                        <a:pt x="34867" y="30866"/>
                        <a:pt x="52301" y="33537"/>
                      </a:cubicBezTo>
                      <a:cubicBezTo>
                        <a:pt x="95149" y="40265"/>
                        <a:pt x="137998" y="47101"/>
                        <a:pt x="180847" y="53830"/>
                      </a:cubicBezTo>
                      <a:cubicBezTo>
                        <a:pt x="238188" y="62908"/>
                        <a:pt x="295635" y="71880"/>
                        <a:pt x="352977" y="80958"/>
                      </a:cubicBezTo>
                      <a:cubicBezTo>
                        <a:pt x="350562" y="71666"/>
                        <a:pt x="347831" y="62160"/>
                        <a:pt x="345101" y="52762"/>
                      </a:cubicBezTo>
                      <a:cubicBezTo>
                        <a:pt x="293325" y="44751"/>
                        <a:pt x="241654" y="36634"/>
                        <a:pt x="189879" y="28624"/>
                      </a:cubicBezTo>
                      <a:cubicBezTo>
                        <a:pt x="147030" y="22108"/>
                        <a:pt x="104181" y="15487"/>
                        <a:pt x="61228" y="8865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E826E82A-A50F-2FAA-5DC3-DD599A08FF23}"/>
                    </a:ext>
                  </a:extLst>
                </p:cNvPr>
                <p:cNvSpPr/>
                <p:nvPr/>
              </p:nvSpPr>
              <p:spPr>
                <a:xfrm>
                  <a:off x="4935065" y="5876414"/>
                  <a:ext cx="451171" cy="191287"/>
                </a:xfrm>
                <a:custGeom>
                  <a:avLst/>
                  <a:gdLst>
                    <a:gd name="connsiteX0" fmla="*/ 405383 w 451171"/>
                    <a:gd name="connsiteY0" fmla="*/ 151663 h 191287"/>
                    <a:gd name="connsiteX1" fmla="*/ 336804 w 451171"/>
                    <a:gd name="connsiteY1" fmla="*/ 125389 h 191287"/>
                    <a:gd name="connsiteX2" fmla="*/ 202166 w 451171"/>
                    <a:gd name="connsiteY2" fmla="*/ 73802 h 191287"/>
                    <a:gd name="connsiteX3" fmla="*/ 67424 w 451171"/>
                    <a:gd name="connsiteY3" fmla="*/ 22322 h 191287"/>
                    <a:gd name="connsiteX4" fmla="*/ 8402 w 451171"/>
                    <a:gd name="connsiteY4" fmla="*/ 0 h 191287"/>
                    <a:gd name="connsiteX5" fmla="*/ 0 w 451171"/>
                    <a:gd name="connsiteY5" fmla="*/ 19118 h 191287"/>
                    <a:gd name="connsiteX6" fmla="*/ 53561 w 451171"/>
                    <a:gd name="connsiteY6" fmla="*/ 40372 h 191287"/>
                    <a:gd name="connsiteX7" fmla="*/ 189774 w 451171"/>
                    <a:gd name="connsiteY7" fmla="*/ 93988 h 191287"/>
                    <a:gd name="connsiteX8" fmla="*/ 326091 w 451171"/>
                    <a:gd name="connsiteY8" fmla="*/ 147498 h 191287"/>
                    <a:gd name="connsiteX9" fmla="*/ 394250 w 451171"/>
                    <a:gd name="connsiteY9" fmla="*/ 174306 h 191287"/>
                    <a:gd name="connsiteX10" fmla="*/ 436994 w 451171"/>
                    <a:gd name="connsiteY10" fmla="*/ 191288 h 191287"/>
                    <a:gd name="connsiteX11" fmla="*/ 451172 w 451171"/>
                    <a:gd name="connsiteY11" fmla="*/ 168859 h 191287"/>
                    <a:gd name="connsiteX12" fmla="*/ 405383 w 451171"/>
                    <a:gd name="connsiteY12" fmla="*/ 151663 h 191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51171" h="191287">
                      <a:moveTo>
                        <a:pt x="405383" y="151663"/>
                      </a:moveTo>
                      <a:cubicBezTo>
                        <a:pt x="382593" y="142905"/>
                        <a:pt x="359698" y="134147"/>
                        <a:pt x="336804" y="125389"/>
                      </a:cubicBezTo>
                      <a:cubicBezTo>
                        <a:pt x="291959" y="108194"/>
                        <a:pt x="247010" y="90997"/>
                        <a:pt x="202166" y="73802"/>
                      </a:cubicBezTo>
                      <a:cubicBezTo>
                        <a:pt x="157322" y="56607"/>
                        <a:pt x="112373" y="39411"/>
                        <a:pt x="67424" y="22322"/>
                      </a:cubicBezTo>
                      <a:cubicBezTo>
                        <a:pt x="47785" y="14846"/>
                        <a:pt x="28041" y="7370"/>
                        <a:pt x="8402" y="0"/>
                      </a:cubicBezTo>
                      <a:cubicBezTo>
                        <a:pt x="5671" y="6408"/>
                        <a:pt x="2835" y="12817"/>
                        <a:pt x="0" y="19118"/>
                      </a:cubicBezTo>
                      <a:cubicBezTo>
                        <a:pt x="17854" y="26274"/>
                        <a:pt x="35707" y="33323"/>
                        <a:pt x="53561" y="40372"/>
                      </a:cubicBezTo>
                      <a:cubicBezTo>
                        <a:pt x="98930" y="58315"/>
                        <a:pt x="144404" y="76152"/>
                        <a:pt x="189774" y="93988"/>
                      </a:cubicBezTo>
                      <a:cubicBezTo>
                        <a:pt x="235248" y="111825"/>
                        <a:pt x="280617" y="129662"/>
                        <a:pt x="326091" y="147498"/>
                      </a:cubicBezTo>
                      <a:cubicBezTo>
                        <a:pt x="348776" y="156469"/>
                        <a:pt x="371566" y="165441"/>
                        <a:pt x="394250" y="174306"/>
                      </a:cubicBezTo>
                      <a:cubicBezTo>
                        <a:pt x="408428" y="179859"/>
                        <a:pt x="422711" y="185840"/>
                        <a:pt x="436994" y="191288"/>
                      </a:cubicBezTo>
                      <a:cubicBezTo>
                        <a:pt x="441825" y="183918"/>
                        <a:pt x="446551" y="176442"/>
                        <a:pt x="451172" y="168859"/>
                      </a:cubicBezTo>
                      <a:cubicBezTo>
                        <a:pt x="436154" y="162878"/>
                        <a:pt x="420506" y="157537"/>
                        <a:pt x="405383" y="151663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050FFF28-FD8C-C41C-C97C-1C057EF7AE1A}"/>
                    </a:ext>
                  </a:extLst>
                </p:cNvPr>
                <p:cNvSpPr/>
                <p:nvPr/>
              </p:nvSpPr>
              <p:spPr>
                <a:xfrm>
                  <a:off x="4957645" y="5821196"/>
                  <a:ext cx="467030" cy="177936"/>
                </a:xfrm>
                <a:custGeom>
                  <a:avLst/>
                  <a:gdLst>
                    <a:gd name="connsiteX0" fmla="*/ 443821 w 467030"/>
                    <a:gd name="connsiteY0" fmla="*/ 145895 h 177936"/>
                    <a:gd name="connsiteX1" fmla="*/ 374191 w 467030"/>
                    <a:gd name="connsiteY1" fmla="*/ 122291 h 177936"/>
                    <a:gd name="connsiteX2" fmla="*/ 229787 w 467030"/>
                    <a:gd name="connsiteY2" fmla="*/ 73588 h 177936"/>
                    <a:gd name="connsiteX3" fmla="*/ 85173 w 467030"/>
                    <a:gd name="connsiteY3" fmla="*/ 25099 h 177936"/>
                    <a:gd name="connsiteX4" fmla="*/ 15123 w 467030"/>
                    <a:gd name="connsiteY4" fmla="*/ 2029 h 177936"/>
                    <a:gd name="connsiteX5" fmla="*/ 9032 w 467030"/>
                    <a:gd name="connsiteY5" fmla="*/ 0 h 177936"/>
                    <a:gd name="connsiteX6" fmla="*/ 0 w 467030"/>
                    <a:gd name="connsiteY6" fmla="*/ 22108 h 177936"/>
                    <a:gd name="connsiteX7" fmla="*/ 68999 w 467030"/>
                    <a:gd name="connsiteY7" fmla="*/ 46139 h 177936"/>
                    <a:gd name="connsiteX8" fmla="*/ 215504 w 467030"/>
                    <a:gd name="connsiteY8" fmla="*/ 96231 h 177936"/>
                    <a:gd name="connsiteX9" fmla="*/ 359698 w 467030"/>
                    <a:gd name="connsiteY9" fmla="*/ 145255 h 177936"/>
                    <a:gd name="connsiteX10" fmla="*/ 431848 w 467030"/>
                    <a:gd name="connsiteY10" fmla="*/ 169713 h 177936"/>
                    <a:gd name="connsiteX11" fmla="*/ 454743 w 467030"/>
                    <a:gd name="connsiteY11" fmla="*/ 177937 h 177936"/>
                    <a:gd name="connsiteX12" fmla="*/ 467030 w 467030"/>
                    <a:gd name="connsiteY12" fmla="*/ 153051 h 177936"/>
                    <a:gd name="connsiteX13" fmla="*/ 443821 w 467030"/>
                    <a:gd name="connsiteY13" fmla="*/ 145895 h 177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7030" h="177936">
                      <a:moveTo>
                        <a:pt x="443821" y="145895"/>
                      </a:moveTo>
                      <a:cubicBezTo>
                        <a:pt x="420611" y="137992"/>
                        <a:pt x="397401" y="130195"/>
                        <a:pt x="374191" y="122291"/>
                      </a:cubicBezTo>
                      <a:cubicBezTo>
                        <a:pt x="326092" y="105950"/>
                        <a:pt x="277992" y="89716"/>
                        <a:pt x="229787" y="73588"/>
                      </a:cubicBezTo>
                      <a:cubicBezTo>
                        <a:pt x="181582" y="57461"/>
                        <a:pt x="133377" y="41227"/>
                        <a:pt x="85173" y="25099"/>
                      </a:cubicBezTo>
                      <a:cubicBezTo>
                        <a:pt x="61858" y="17302"/>
                        <a:pt x="38438" y="9719"/>
                        <a:pt x="15123" y="2029"/>
                      </a:cubicBezTo>
                      <a:cubicBezTo>
                        <a:pt x="13128" y="1388"/>
                        <a:pt x="11027" y="747"/>
                        <a:pt x="9032" y="0"/>
                      </a:cubicBezTo>
                      <a:cubicBezTo>
                        <a:pt x="6091" y="7369"/>
                        <a:pt x="3046" y="14738"/>
                        <a:pt x="0" y="22108"/>
                      </a:cubicBezTo>
                      <a:cubicBezTo>
                        <a:pt x="23000" y="30118"/>
                        <a:pt x="45999" y="38236"/>
                        <a:pt x="68999" y="46139"/>
                      </a:cubicBezTo>
                      <a:cubicBezTo>
                        <a:pt x="117834" y="62801"/>
                        <a:pt x="166669" y="79569"/>
                        <a:pt x="215504" y="96231"/>
                      </a:cubicBezTo>
                      <a:cubicBezTo>
                        <a:pt x="263499" y="112679"/>
                        <a:pt x="311599" y="128913"/>
                        <a:pt x="359698" y="145255"/>
                      </a:cubicBezTo>
                      <a:cubicBezTo>
                        <a:pt x="383748" y="153372"/>
                        <a:pt x="407798" y="161595"/>
                        <a:pt x="431848" y="169713"/>
                      </a:cubicBezTo>
                      <a:cubicBezTo>
                        <a:pt x="439305" y="172276"/>
                        <a:pt x="446971" y="175160"/>
                        <a:pt x="454743" y="177937"/>
                      </a:cubicBezTo>
                      <a:cubicBezTo>
                        <a:pt x="458944" y="169713"/>
                        <a:pt x="463039" y="161382"/>
                        <a:pt x="467030" y="153051"/>
                      </a:cubicBezTo>
                      <a:cubicBezTo>
                        <a:pt x="458944" y="150595"/>
                        <a:pt x="451067" y="148352"/>
                        <a:pt x="443821" y="145895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7324A037-4394-3061-2EA6-64C89679E8DE}"/>
                    </a:ext>
                  </a:extLst>
                </p:cNvPr>
                <p:cNvSpPr/>
                <p:nvPr/>
              </p:nvSpPr>
              <p:spPr>
                <a:xfrm>
                  <a:off x="5082830" y="5421745"/>
                  <a:ext cx="415569" cy="163945"/>
                </a:xfrm>
                <a:custGeom>
                  <a:avLst/>
                  <a:gdLst>
                    <a:gd name="connsiteX0" fmla="*/ 252261 w 415569"/>
                    <a:gd name="connsiteY0" fmla="*/ 72413 h 163945"/>
                    <a:gd name="connsiteX1" fmla="*/ 104601 w 415569"/>
                    <a:gd name="connsiteY1" fmla="*/ 25954 h 163945"/>
                    <a:gd name="connsiteX2" fmla="*/ 29091 w 415569"/>
                    <a:gd name="connsiteY2" fmla="*/ 6408 h 163945"/>
                    <a:gd name="connsiteX3" fmla="*/ 4516 w 415569"/>
                    <a:gd name="connsiteY3" fmla="*/ 0 h 163945"/>
                    <a:gd name="connsiteX4" fmla="*/ 0 w 415569"/>
                    <a:gd name="connsiteY4" fmla="*/ 21788 h 163945"/>
                    <a:gd name="connsiteX5" fmla="*/ 21844 w 415569"/>
                    <a:gd name="connsiteY5" fmla="*/ 26487 h 163945"/>
                    <a:gd name="connsiteX6" fmla="*/ 97040 w 415569"/>
                    <a:gd name="connsiteY6" fmla="*/ 46888 h 163945"/>
                    <a:gd name="connsiteX7" fmla="*/ 241969 w 415569"/>
                    <a:gd name="connsiteY7" fmla="*/ 93561 h 163945"/>
                    <a:gd name="connsiteX8" fmla="*/ 382488 w 415569"/>
                    <a:gd name="connsiteY8" fmla="*/ 148993 h 163945"/>
                    <a:gd name="connsiteX9" fmla="*/ 415569 w 415569"/>
                    <a:gd name="connsiteY9" fmla="*/ 163946 h 163945"/>
                    <a:gd name="connsiteX10" fmla="*/ 413994 w 415569"/>
                    <a:gd name="connsiteY10" fmla="*/ 135749 h 163945"/>
                    <a:gd name="connsiteX11" fmla="*/ 397926 w 415569"/>
                    <a:gd name="connsiteY11" fmla="*/ 128914 h 163945"/>
                    <a:gd name="connsiteX12" fmla="*/ 252261 w 415569"/>
                    <a:gd name="connsiteY12" fmla="*/ 72413 h 163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5569" h="163945">
                      <a:moveTo>
                        <a:pt x="252261" y="72413"/>
                      </a:moveTo>
                      <a:cubicBezTo>
                        <a:pt x="203532" y="55325"/>
                        <a:pt x="154381" y="39625"/>
                        <a:pt x="104601" y="25954"/>
                      </a:cubicBezTo>
                      <a:cubicBezTo>
                        <a:pt x="79501" y="19011"/>
                        <a:pt x="54401" y="12496"/>
                        <a:pt x="29091" y="6408"/>
                      </a:cubicBezTo>
                      <a:cubicBezTo>
                        <a:pt x="21109" y="4486"/>
                        <a:pt x="12917" y="2136"/>
                        <a:pt x="4516" y="0"/>
                      </a:cubicBezTo>
                      <a:cubicBezTo>
                        <a:pt x="3045" y="7263"/>
                        <a:pt x="1575" y="14525"/>
                        <a:pt x="0" y="21788"/>
                      </a:cubicBezTo>
                      <a:cubicBezTo>
                        <a:pt x="7562" y="23283"/>
                        <a:pt x="15018" y="24779"/>
                        <a:pt x="21844" y="26487"/>
                      </a:cubicBezTo>
                      <a:cubicBezTo>
                        <a:pt x="47049" y="32896"/>
                        <a:pt x="72045" y="39731"/>
                        <a:pt x="97040" y="46888"/>
                      </a:cubicBezTo>
                      <a:cubicBezTo>
                        <a:pt x="145770" y="60986"/>
                        <a:pt x="194079" y="76366"/>
                        <a:pt x="241969" y="93561"/>
                      </a:cubicBezTo>
                      <a:cubicBezTo>
                        <a:pt x="289334" y="110543"/>
                        <a:pt x="336278" y="129021"/>
                        <a:pt x="382488" y="148993"/>
                      </a:cubicBezTo>
                      <a:cubicBezTo>
                        <a:pt x="393620" y="153800"/>
                        <a:pt x="404647" y="158819"/>
                        <a:pt x="415569" y="163946"/>
                      </a:cubicBezTo>
                      <a:cubicBezTo>
                        <a:pt x="415150" y="154654"/>
                        <a:pt x="414624" y="145255"/>
                        <a:pt x="413994" y="135749"/>
                      </a:cubicBezTo>
                      <a:cubicBezTo>
                        <a:pt x="408638" y="133506"/>
                        <a:pt x="403282" y="131156"/>
                        <a:pt x="397926" y="128914"/>
                      </a:cubicBezTo>
                      <a:cubicBezTo>
                        <a:pt x="349931" y="108514"/>
                        <a:pt x="301306" y="89610"/>
                        <a:pt x="252261" y="72413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CAEEB995-9BED-5AE1-62B1-28FA2AF299A6}"/>
                    </a:ext>
                  </a:extLst>
                </p:cNvPr>
                <p:cNvSpPr/>
                <p:nvPr/>
              </p:nvSpPr>
              <p:spPr>
                <a:xfrm>
                  <a:off x="5003854" y="5500033"/>
                  <a:ext cx="492970" cy="323726"/>
                </a:xfrm>
                <a:custGeom>
                  <a:avLst/>
                  <a:gdLst>
                    <a:gd name="connsiteX0" fmla="*/ 393620 w 492970"/>
                    <a:gd name="connsiteY0" fmla="*/ 131477 h 323726"/>
                    <a:gd name="connsiteX1" fmla="*/ 152071 w 492970"/>
                    <a:gd name="connsiteY1" fmla="*/ 25526 h 323726"/>
                    <a:gd name="connsiteX2" fmla="*/ 66164 w 492970"/>
                    <a:gd name="connsiteY2" fmla="*/ 0 h 323726"/>
                    <a:gd name="connsiteX3" fmla="*/ 0 w 492970"/>
                    <a:gd name="connsiteY3" fmla="*/ 223543 h 323726"/>
                    <a:gd name="connsiteX4" fmla="*/ 232938 w 492970"/>
                    <a:gd name="connsiteY4" fmla="*/ 273207 h 323726"/>
                    <a:gd name="connsiteX5" fmla="*/ 386899 w 492970"/>
                    <a:gd name="connsiteY5" fmla="*/ 305676 h 323726"/>
                    <a:gd name="connsiteX6" fmla="*/ 463880 w 492970"/>
                    <a:gd name="connsiteY6" fmla="*/ 321910 h 323726"/>
                    <a:gd name="connsiteX7" fmla="*/ 472911 w 492970"/>
                    <a:gd name="connsiteY7" fmla="*/ 323726 h 323726"/>
                    <a:gd name="connsiteX8" fmla="*/ 492971 w 492970"/>
                    <a:gd name="connsiteY8" fmla="*/ 191074 h 323726"/>
                    <a:gd name="connsiteX9" fmla="*/ 393620 w 492970"/>
                    <a:gd name="connsiteY9" fmla="*/ 131477 h 323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2970" h="323726">
                      <a:moveTo>
                        <a:pt x="393620" y="131477"/>
                      </a:moveTo>
                      <a:cubicBezTo>
                        <a:pt x="316325" y="89075"/>
                        <a:pt x="235353" y="53723"/>
                        <a:pt x="152071" y="25526"/>
                      </a:cubicBezTo>
                      <a:cubicBezTo>
                        <a:pt x="123715" y="15914"/>
                        <a:pt x="95045" y="7476"/>
                        <a:pt x="66164" y="0"/>
                      </a:cubicBezTo>
                      <a:cubicBezTo>
                        <a:pt x="48205" y="74123"/>
                        <a:pt x="26360" y="148672"/>
                        <a:pt x="0" y="223543"/>
                      </a:cubicBezTo>
                      <a:cubicBezTo>
                        <a:pt x="77506" y="240952"/>
                        <a:pt x="155327" y="256866"/>
                        <a:pt x="232938" y="273207"/>
                      </a:cubicBezTo>
                      <a:cubicBezTo>
                        <a:pt x="284293" y="283994"/>
                        <a:pt x="335649" y="294889"/>
                        <a:pt x="386899" y="305676"/>
                      </a:cubicBezTo>
                      <a:cubicBezTo>
                        <a:pt x="412524" y="311123"/>
                        <a:pt x="438254" y="316570"/>
                        <a:pt x="463880" y="321910"/>
                      </a:cubicBezTo>
                      <a:cubicBezTo>
                        <a:pt x="466925" y="322551"/>
                        <a:pt x="469971" y="323192"/>
                        <a:pt x="472911" y="323726"/>
                      </a:cubicBezTo>
                      <a:cubicBezTo>
                        <a:pt x="482994" y="281217"/>
                        <a:pt x="489715" y="237000"/>
                        <a:pt x="492971" y="191074"/>
                      </a:cubicBezTo>
                      <a:cubicBezTo>
                        <a:pt x="460519" y="170033"/>
                        <a:pt x="427437" y="150061"/>
                        <a:pt x="393620" y="131477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CC4303CE-505A-A57C-2F6A-B60EFAFE52F4}"/>
                    </a:ext>
                  </a:extLst>
                </p:cNvPr>
                <p:cNvSpPr/>
                <p:nvPr/>
              </p:nvSpPr>
              <p:spPr>
                <a:xfrm>
                  <a:off x="5089447" y="5392374"/>
                  <a:ext cx="402967" cy="120475"/>
                </a:xfrm>
                <a:custGeom>
                  <a:avLst/>
                  <a:gdLst>
                    <a:gd name="connsiteX0" fmla="*/ 81602 w 402967"/>
                    <a:gd name="connsiteY0" fmla="*/ 33430 h 120475"/>
                    <a:gd name="connsiteX1" fmla="*/ 214663 w 402967"/>
                    <a:gd name="connsiteY1" fmla="*/ 63549 h 120475"/>
                    <a:gd name="connsiteX2" fmla="*/ 343525 w 402967"/>
                    <a:gd name="connsiteY2" fmla="*/ 100503 h 120475"/>
                    <a:gd name="connsiteX3" fmla="*/ 402967 w 402967"/>
                    <a:gd name="connsiteY3" fmla="*/ 120476 h 120475"/>
                    <a:gd name="connsiteX4" fmla="*/ 400027 w 402967"/>
                    <a:gd name="connsiteY4" fmla="*/ 97299 h 120475"/>
                    <a:gd name="connsiteX5" fmla="*/ 352872 w 402967"/>
                    <a:gd name="connsiteY5" fmla="*/ 81706 h 120475"/>
                    <a:gd name="connsiteX6" fmla="*/ 221490 w 402967"/>
                    <a:gd name="connsiteY6" fmla="*/ 44324 h 120475"/>
                    <a:gd name="connsiteX7" fmla="*/ 88218 w 402967"/>
                    <a:gd name="connsiteY7" fmla="*/ 14739 h 120475"/>
                    <a:gd name="connsiteX8" fmla="*/ 19744 w 402967"/>
                    <a:gd name="connsiteY8" fmla="*/ 2884 h 120475"/>
                    <a:gd name="connsiteX9" fmla="*/ 3675 w 402967"/>
                    <a:gd name="connsiteY9" fmla="*/ 0 h 120475"/>
                    <a:gd name="connsiteX10" fmla="*/ 0 w 402967"/>
                    <a:gd name="connsiteY10" fmla="*/ 18691 h 120475"/>
                    <a:gd name="connsiteX11" fmla="*/ 18064 w 402967"/>
                    <a:gd name="connsiteY11" fmla="*/ 21788 h 120475"/>
                    <a:gd name="connsiteX12" fmla="*/ 81602 w 402967"/>
                    <a:gd name="connsiteY12" fmla="*/ 33430 h 120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02967" h="120475">
                      <a:moveTo>
                        <a:pt x="81602" y="33430"/>
                      </a:moveTo>
                      <a:cubicBezTo>
                        <a:pt x="126236" y="42295"/>
                        <a:pt x="170660" y="52334"/>
                        <a:pt x="214663" y="63549"/>
                      </a:cubicBezTo>
                      <a:cubicBezTo>
                        <a:pt x="257933" y="74657"/>
                        <a:pt x="300991" y="86939"/>
                        <a:pt x="343525" y="100503"/>
                      </a:cubicBezTo>
                      <a:cubicBezTo>
                        <a:pt x="363479" y="106805"/>
                        <a:pt x="383223" y="113534"/>
                        <a:pt x="402967" y="120476"/>
                      </a:cubicBezTo>
                      <a:cubicBezTo>
                        <a:pt x="402127" y="112786"/>
                        <a:pt x="401076" y="105096"/>
                        <a:pt x="400027" y="97299"/>
                      </a:cubicBezTo>
                      <a:cubicBezTo>
                        <a:pt x="384378" y="91959"/>
                        <a:pt x="368730" y="86726"/>
                        <a:pt x="352872" y="81706"/>
                      </a:cubicBezTo>
                      <a:cubicBezTo>
                        <a:pt x="309498" y="67928"/>
                        <a:pt x="265599" y="55538"/>
                        <a:pt x="221490" y="44324"/>
                      </a:cubicBezTo>
                      <a:cubicBezTo>
                        <a:pt x="177381" y="33110"/>
                        <a:pt x="132957" y="23177"/>
                        <a:pt x="88218" y="14739"/>
                      </a:cubicBezTo>
                      <a:cubicBezTo>
                        <a:pt x="65428" y="10467"/>
                        <a:pt x="42639" y="6301"/>
                        <a:pt x="19744" y="2884"/>
                      </a:cubicBezTo>
                      <a:cubicBezTo>
                        <a:pt x="14703" y="2136"/>
                        <a:pt x="9242" y="1068"/>
                        <a:pt x="3675" y="0"/>
                      </a:cubicBezTo>
                      <a:cubicBezTo>
                        <a:pt x="2520" y="6195"/>
                        <a:pt x="1260" y="12496"/>
                        <a:pt x="0" y="18691"/>
                      </a:cubicBezTo>
                      <a:cubicBezTo>
                        <a:pt x="5986" y="19759"/>
                        <a:pt x="12077" y="20827"/>
                        <a:pt x="18064" y="21788"/>
                      </a:cubicBezTo>
                      <a:cubicBezTo>
                        <a:pt x="39383" y="25420"/>
                        <a:pt x="60492" y="29158"/>
                        <a:pt x="81602" y="33430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F8CC44C1-4EEE-7D88-2C59-3A08688FDF8C}"/>
                    </a:ext>
                  </a:extLst>
                </p:cNvPr>
                <p:cNvSpPr/>
                <p:nvPr/>
              </p:nvSpPr>
              <p:spPr>
                <a:xfrm>
                  <a:off x="4807464" y="6122173"/>
                  <a:ext cx="249635" cy="229523"/>
                </a:xfrm>
                <a:custGeom>
                  <a:avLst/>
                  <a:gdLst>
                    <a:gd name="connsiteX0" fmla="*/ 80236 w 249635"/>
                    <a:gd name="connsiteY0" fmla="*/ 106057 h 229523"/>
                    <a:gd name="connsiteX1" fmla="*/ 222540 w 249635"/>
                    <a:gd name="connsiteY1" fmla="*/ 229524 h 229523"/>
                    <a:gd name="connsiteX2" fmla="*/ 249636 w 249635"/>
                    <a:gd name="connsiteY2" fmla="*/ 217028 h 229523"/>
                    <a:gd name="connsiteX3" fmla="*/ 205107 w 249635"/>
                    <a:gd name="connsiteY3" fmla="*/ 182423 h 229523"/>
                    <a:gd name="connsiteX4" fmla="*/ 29931 w 249635"/>
                    <a:gd name="connsiteY4" fmla="*/ 19011 h 229523"/>
                    <a:gd name="connsiteX5" fmla="*/ 12602 w 249635"/>
                    <a:gd name="connsiteY5" fmla="*/ 0 h 229523"/>
                    <a:gd name="connsiteX6" fmla="*/ 0 w 249635"/>
                    <a:gd name="connsiteY6" fmla="*/ 21681 h 229523"/>
                    <a:gd name="connsiteX7" fmla="*/ 80236 w 249635"/>
                    <a:gd name="connsiteY7" fmla="*/ 106057 h 2295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9635" h="229523">
                      <a:moveTo>
                        <a:pt x="80236" y="106057"/>
                      </a:moveTo>
                      <a:cubicBezTo>
                        <a:pt x="125185" y="150168"/>
                        <a:pt x="172760" y="191288"/>
                        <a:pt x="222540" y="229524"/>
                      </a:cubicBezTo>
                      <a:cubicBezTo>
                        <a:pt x="231677" y="225465"/>
                        <a:pt x="240709" y="221300"/>
                        <a:pt x="249636" y="217028"/>
                      </a:cubicBezTo>
                      <a:cubicBezTo>
                        <a:pt x="234618" y="205706"/>
                        <a:pt x="219705" y="194278"/>
                        <a:pt x="205107" y="182423"/>
                      </a:cubicBezTo>
                      <a:cubicBezTo>
                        <a:pt x="142829" y="132225"/>
                        <a:pt x="84857" y="77327"/>
                        <a:pt x="29931" y="19011"/>
                      </a:cubicBezTo>
                      <a:cubicBezTo>
                        <a:pt x="24050" y="12816"/>
                        <a:pt x="18274" y="6408"/>
                        <a:pt x="12602" y="0"/>
                      </a:cubicBezTo>
                      <a:cubicBezTo>
                        <a:pt x="8507" y="7263"/>
                        <a:pt x="4306" y="14418"/>
                        <a:pt x="0" y="21681"/>
                      </a:cubicBezTo>
                      <a:cubicBezTo>
                        <a:pt x="25625" y="50946"/>
                        <a:pt x="52616" y="78928"/>
                        <a:pt x="80236" y="106057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A7EA26F7-ACF3-AF38-25FB-46AC7FBAAF3E}"/>
                    </a:ext>
                  </a:extLst>
                </p:cNvPr>
                <p:cNvSpPr/>
                <p:nvPr/>
              </p:nvSpPr>
              <p:spPr>
                <a:xfrm>
                  <a:off x="4838760" y="5972218"/>
                  <a:ext cx="488034" cy="338465"/>
                </a:xfrm>
                <a:custGeom>
                  <a:avLst/>
                  <a:gdLst>
                    <a:gd name="connsiteX0" fmla="*/ 103551 w 488034"/>
                    <a:gd name="connsiteY0" fmla="*/ 208484 h 338465"/>
                    <a:gd name="connsiteX1" fmla="*/ 272321 w 488034"/>
                    <a:gd name="connsiteY1" fmla="*/ 338465 h 338465"/>
                    <a:gd name="connsiteX2" fmla="*/ 488034 w 488034"/>
                    <a:gd name="connsiteY2" fmla="*/ 156897 h 338465"/>
                    <a:gd name="connsiteX3" fmla="*/ 378917 w 488034"/>
                    <a:gd name="connsiteY3" fmla="*/ 116204 h 338465"/>
                    <a:gd name="connsiteX4" fmla="*/ 238084 w 488034"/>
                    <a:gd name="connsiteY4" fmla="*/ 64724 h 338465"/>
                    <a:gd name="connsiteX5" fmla="*/ 60492 w 488034"/>
                    <a:gd name="connsiteY5" fmla="*/ 0 h 338465"/>
                    <a:gd name="connsiteX6" fmla="*/ 0 w 488034"/>
                    <a:gd name="connsiteY6" fmla="*/ 116418 h 338465"/>
                    <a:gd name="connsiteX7" fmla="*/ 11132 w 488034"/>
                    <a:gd name="connsiteY7" fmla="*/ 126778 h 338465"/>
                    <a:gd name="connsiteX8" fmla="*/ 103551 w 488034"/>
                    <a:gd name="connsiteY8" fmla="*/ 208484 h 338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88034" h="338465">
                      <a:moveTo>
                        <a:pt x="103551" y="208484"/>
                      </a:moveTo>
                      <a:cubicBezTo>
                        <a:pt x="157952" y="254303"/>
                        <a:pt x="214349" y="297559"/>
                        <a:pt x="272321" y="338465"/>
                      </a:cubicBezTo>
                      <a:cubicBezTo>
                        <a:pt x="356023" y="290296"/>
                        <a:pt x="428803" y="229204"/>
                        <a:pt x="488034" y="156897"/>
                      </a:cubicBezTo>
                      <a:cubicBezTo>
                        <a:pt x="452853" y="140876"/>
                        <a:pt x="414940" y="129448"/>
                        <a:pt x="378917" y="116204"/>
                      </a:cubicBezTo>
                      <a:cubicBezTo>
                        <a:pt x="331973" y="99009"/>
                        <a:pt x="285028" y="81813"/>
                        <a:pt x="238084" y="64724"/>
                      </a:cubicBezTo>
                      <a:cubicBezTo>
                        <a:pt x="178957" y="43256"/>
                        <a:pt x="119829" y="21254"/>
                        <a:pt x="60492" y="0"/>
                      </a:cubicBezTo>
                      <a:cubicBezTo>
                        <a:pt x="41694" y="38770"/>
                        <a:pt x="21530" y="77541"/>
                        <a:pt x="0" y="116418"/>
                      </a:cubicBezTo>
                      <a:cubicBezTo>
                        <a:pt x="3781" y="119943"/>
                        <a:pt x="7457" y="123360"/>
                        <a:pt x="11132" y="126778"/>
                      </a:cubicBezTo>
                      <a:cubicBezTo>
                        <a:pt x="41274" y="154867"/>
                        <a:pt x="72150" y="181996"/>
                        <a:pt x="103551" y="208484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" name="Graphic 4">
                <a:extLst>
                  <a:ext uri="{FF2B5EF4-FFF2-40B4-BE49-F238E27FC236}">
                    <a16:creationId xmlns:a16="http://schemas.microsoft.com/office/drawing/2014/main" id="{2F67BF2A-AF12-1CF1-0AB7-4FB71E84D003}"/>
                  </a:ext>
                </a:extLst>
              </p:cNvPr>
              <p:cNvGrpSpPr/>
              <p:nvPr/>
            </p:nvGrpSpPr>
            <p:grpSpPr>
              <a:xfrm>
                <a:off x="4832216" y="5078491"/>
                <a:ext cx="997964" cy="1238145"/>
                <a:chOff x="4832216" y="5078491"/>
                <a:chExt cx="997964" cy="1238145"/>
              </a:xfrm>
              <a:solidFill>
                <a:srgbClr val="201F3F"/>
              </a:solidFill>
            </p:grpSpPr>
            <p:sp>
              <p:nvSpPr>
                <p:cNvPr id="11" name="Freeform: Shape 10">
                  <a:extLst>
                    <a:ext uri="{FF2B5EF4-FFF2-40B4-BE49-F238E27FC236}">
                      <a16:creationId xmlns:a16="http://schemas.microsoft.com/office/drawing/2014/main" id="{9CD9BEA8-4DBC-4813-4AE4-8DBAF3860230}"/>
                    </a:ext>
                  </a:extLst>
                </p:cNvPr>
                <p:cNvSpPr/>
                <p:nvPr/>
              </p:nvSpPr>
              <p:spPr>
                <a:xfrm>
                  <a:off x="5175275" y="5320266"/>
                  <a:ext cx="77385" cy="94795"/>
                </a:xfrm>
                <a:custGeom>
                  <a:avLst/>
                  <a:gdLst>
                    <a:gd name="connsiteX0" fmla="*/ 58786 w 77385"/>
                    <a:gd name="connsiteY0" fmla="*/ 335 h 94795"/>
                    <a:gd name="connsiteX1" fmla="*/ 13837 w 77385"/>
                    <a:gd name="connsiteY1" fmla="*/ 24579 h 94795"/>
                    <a:gd name="connsiteX2" fmla="*/ 3125 w 77385"/>
                    <a:gd name="connsiteY2" fmla="*/ 83002 h 94795"/>
                    <a:gd name="connsiteX3" fmla="*/ 7746 w 77385"/>
                    <a:gd name="connsiteY3" fmla="*/ 86099 h 94795"/>
                    <a:gd name="connsiteX4" fmla="*/ 15413 w 77385"/>
                    <a:gd name="connsiteY4" fmla="*/ 92935 h 94795"/>
                    <a:gd name="connsiteX5" fmla="*/ 42193 w 77385"/>
                    <a:gd name="connsiteY5" fmla="*/ 87915 h 94795"/>
                    <a:gd name="connsiteX6" fmla="*/ 72859 w 77385"/>
                    <a:gd name="connsiteY6" fmla="*/ 42950 h 94795"/>
                    <a:gd name="connsiteX7" fmla="*/ 76430 w 77385"/>
                    <a:gd name="connsiteY7" fmla="*/ 16356 h 94795"/>
                    <a:gd name="connsiteX8" fmla="*/ 58786 w 77385"/>
                    <a:gd name="connsiteY8" fmla="*/ 335 h 947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7385" h="94795">
                      <a:moveTo>
                        <a:pt x="58786" y="335"/>
                      </a:moveTo>
                      <a:cubicBezTo>
                        <a:pt x="41563" y="-2335"/>
                        <a:pt x="23709" y="11443"/>
                        <a:pt x="13837" y="24579"/>
                      </a:cubicBezTo>
                      <a:cubicBezTo>
                        <a:pt x="1970" y="40280"/>
                        <a:pt x="-4121" y="63991"/>
                        <a:pt x="3125" y="83002"/>
                      </a:cubicBezTo>
                      <a:cubicBezTo>
                        <a:pt x="3755" y="84711"/>
                        <a:pt x="5646" y="85672"/>
                        <a:pt x="7746" y="86099"/>
                      </a:cubicBezTo>
                      <a:cubicBezTo>
                        <a:pt x="9637" y="89090"/>
                        <a:pt x="12472" y="91653"/>
                        <a:pt x="15413" y="92935"/>
                      </a:cubicBezTo>
                      <a:cubicBezTo>
                        <a:pt x="24339" y="96993"/>
                        <a:pt x="34947" y="94003"/>
                        <a:pt x="42193" y="87915"/>
                      </a:cubicBezTo>
                      <a:cubicBezTo>
                        <a:pt x="55846" y="76594"/>
                        <a:pt x="66138" y="59291"/>
                        <a:pt x="72859" y="42950"/>
                      </a:cubicBezTo>
                      <a:cubicBezTo>
                        <a:pt x="76325" y="34512"/>
                        <a:pt x="78846" y="25327"/>
                        <a:pt x="76430" y="16356"/>
                      </a:cubicBezTo>
                      <a:cubicBezTo>
                        <a:pt x="74015" y="8025"/>
                        <a:pt x="67188" y="1616"/>
                        <a:pt x="58786" y="335"/>
                      </a:cubicBezTo>
                      <a:close/>
                    </a:path>
                  </a:pathLst>
                </a:custGeom>
                <a:solidFill>
                  <a:srgbClr val="201F3F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" name="Freeform: Shape 11">
                  <a:extLst>
                    <a:ext uri="{FF2B5EF4-FFF2-40B4-BE49-F238E27FC236}">
                      <a16:creationId xmlns:a16="http://schemas.microsoft.com/office/drawing/2014/main" id="{EA228D5A-9797-374D-DBF2-DB99BF5C0B39}"/>
                    </a:ext>
                  </a:extLst>
                </p:cNvPr>
                <p:cNvSpPr/>
                <p:nvPr/>
              </p:nvSpPr>
              <p:spPr>
                <a:xfrm>
                  <a:off x="5075584" y="5698082"/>
                  <a:ext cx="64867" cy="101323"/>
                </a:xfrm>
                <a:custGeom>
                  <a:avLst/>
                  <a:gdLst>
                    <a:gd name="connsiteX0" fmla="*/ 28986 w 64867"/>
                    <a:gd name="connsiteY0" fmla="*/ 74 h 101323"/>
                    <a:gd name="connsiteX1" fmla="*/ 14178 w 64867"/>
                    <a:gd name="connsiteY1" fmla="*/ 8405 h 101323"/>
                    <a:gd name="connsiteX2" fmla="*/ 2941 w 64867"/>
                    <a:gd name="connsiteY2" fmla="*/ 28912 h 101323"/>
                    <a:gd name="connsiteX3" fmla="*/ 735 w 64867"/>
                    <a:gd name="connsiteY3" fmla="*/ 57002 h 101323"/>
                    <a:gd name="connsiteX4" fmla="*/ 31191 w 64867"/>
                    <a:gd name="connsiteY4" fmla="*/ 100044 h 101323"/>
                    <a:gd name="connsiteX5" fmla="*/ 54821 w 64867"/>
                    <a:gd name="connsiteY5" fmla="*/ 94597 h 101323"/>
                    <a:gd name="connsiteX6" fmla="*/ 64063 w 64867"/>
                    <a:gd name="connsiteY6" fmla="*/ 71206 h 101323"/>
                    <a:gd name="connsiteX7" fmla="*/ 52406 w 64867"/>
                    <a:gd name="connsiteY7" fmla="*/ 14173 h 101323"/>
                    <a:gd name="connsiteX8" fmla="*/ 28986 w 64867"/>
                    <a:gd name="connsiteY8" fmla="*/ 74 h 1013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4867" h="101323">
                      <a:moveTo>
                        <a:pt x="28986" y="74"/>
                      </a:moveTo>
                      <a:cubicBezTo>
                        <a:pt x="23630" y="501"/>
                        <a:pt x="17119" y="3705"/>
                        <a:pt x="14178" y="8405"/>
                      </a:cubicBezTo>
                      <a:cubicBezTo>
                        <a:pt x="8822" y="13959"/>
                        <a:pt x="5146" y="21969"/>
                        <a:pt x="2941" y="28912"/>
                      </a:cubicBezTo>
                      <a:cubicBezTo>
                        <a:pt x="0" y="37883"/>
                        <a:pt x="-735" y="47709"/>
                        <a:pt x="735" y="57002"/>
                      </a:cubicBezTo>
                      <a:cubicBezTo>
                        <a:pt x="3466" y="74304"/>
                        <a:pt x="13653" y="94383"/>
                        <a:pt x="31191" y="100044"/>
                      </a:cubicBezTo>
                      <a:cubicBezTo>
                        <a:pt x="39593" y="102821"/>
                        <a:pt x="48625" y="101112"/>
                        <a:pt x="54821" y="94597"/>
                      </a:cubicBezTo>
                      <a:cubicBezTo>
                        <a:pt x="60702" y="88402"/>
                        <a:pt x="62908" y="79430"/>
                        <a:pt x="64063" y="71206"/>
                      </a:cubicBezTo>
                      <a:cubicBezTo>
                        <a:pt x="66793" y="51768"/>
                        <a:pt x="62488" y="31047"/>
                        <a:pt x="52406" y="14173"/>
                      </a:cubicBezTo>
                      <a:cubicBezTo>
                        <a:pt x="47470" y="5842"/>
                        <a:pt x="39068" y="-780"/>
                        <a:pt x="28986" y="74"/>
                      </a:cubicBezTo>
                      <a:close/>
                    </a:path>
                  </a:pathLst>
                </a:custGeom>
                <a:solidFill>
                  <a:srgbClr val="201F3F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FD3A8B72-6ED1-5F63-CA0F-D7AEB0EACCC9}"/>
                    </a:ext>
                  </a:extLst>
                </p:cNvPr>
                <p:cNvSpPr/>
                <p:nvPr/>
              </p:nvSpPr>
              <p:spPr>
                <a:xfrm>
                  <a:off x="5009352" y="5978460"/>
                  <a:ext cx="108183" cy="92753"/>
                </a:xfrm>
                <a:custGeom>
                  <a:avLst/>
                  <a:gdLst>
                    <a:gd name="connsiteX0" fmla="*/ 100994 w 108183"/>
                    <a:gd name="connsiteY0" fmla="*/ 5401 h 92753"/>
                    <a:gd name="connsiteX1" fmla="*/ 70013 w 108183"/>
                    <a:gd name="connsiteY1" fmla="*/ 2517 h 92753"/>
                    <a:gd name="connsiteX2" fmla="*/ 11831 w 108183"/>
                    <a:gd name="connsiteY2" fmla="*/ 37015 h 92753"/>
                    <a:gd name="connsiteX3" fmla="*/ 174 w 108183"/>
                    <a:gd name="connsiteY3" fmla="*/ 69911 h 92753"/>
                    <a:gd name="connsiteX4" fmla="*/ 14142 w 108183"/>
                    <a:gd name="connsiteY4" fmla="*/ 87854 h 92753"/>
                    <a:gd name="connsiteX5" fmla="*/ 36721 w 108183"/>
                    <a:gd name="connsiteY5" fmla="*/ 92446 h 92753"/>
                    <a:gd name="connsiteX6" fmla="*/ 67177 w 108183"/>
                    <a:gd name="connsiteY6" fmla="*/ 80271 h 92753"/>
                    <a:gd name="connsiteX7" fmla="*/ 106245 w 108183"/>
                    <a:gd name="connsiteY7" fmla="*/ 32957 h 92753"/>
                    <a:gd name="connsiteX8" fmla="*/ 100994 w 108183"/>
                    <a:gd name="connsiteY8" fmla="*/ 5401 h 927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8183" h="92753">
                      <a:moveTo>
                        <a:pt x="100994" y="5401"/>
                      </a:moveTo>
                      <a:cubicBezTo>
                        <a:pt x="92172" y="-1755"/>
                        <a:pt x="80095" y="-794"/>
                        <a:pt x="70013" y="2517"/>
                      </a:cubicBezTo>
                      <a:cubicBezTo>
                        <a:pt x="49114" y="9459"/>
                        <a:pt x="26009" y="19392"/>
                        <a:pt x="11831" y="37015"/>
                      </a:cubicBezTo>
                      <a:cubicBezTo>
                        <a:pt x="4689" y="45880"/>
                        <a:pt x="-1087" y="58162"/>
                        <a:pt x="174" y="69911"/>
                      </a:cubicBezTo>
                      <a:cubicBezTo>
                        <a:pt x="1119" y="78883"/>
                        <a:pt x="6475" y="85931"/>
                        <a:pt x="14142" y="87854"/>
                      </a:cubicBezTo>
                      <a:cubicBezTo>
                        <a:pt x="20023" y="92553"/>
                        <a:pt x="30105" y="93301"/>
                        <a:pt x="36721" y="92446"/>
                      </a:cubicBezTo>
                      <a:cubicBezTo>
                        <a:pt x="47538" y="91059"/>
                        <a:pt x="57935" y="85931"/>
                        <a:pt x="67177" y="80271"/>
                      </a:cubicBezTo>
                      <a:cubicBezTo>
                        <a:pt x="84191" y="69698"/>
                        <a:pt x="99944" y="52501"/>
                        <a:pt x="106245" y="32957"/>
                      </a:cubicBezTo>
                      <a:cubicBezTo>
                        <a:pt x="109396" y="23558"/>
                        <a:pt x="109396" y="12236"/>
                        <a:pt x="100994" y="5401"/>
                      </a:cubicBezTo>
                      <a:close/>
                    </a:path>
                  </a:pathLst>
                </a:custGeom>
                <a:solidFill>
                  <a:srgbClr val="201F3F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CDF8AEFD-172E-F332-AB05-8165B35201A6}"/>
                    </a:ext>
                  </a:extLst>
                </p:cNvPr>
                <p:cNvSpPr/>
                <p:nvPr/>
              </p:nvSpPr>
              <p:spPr>
                <a:xfrm>
                  <a:off x="5179404" y="5078491"/>
                  <a:ext cx="54983" cy="74387"/>
                </a:xfrm>
                <a:custGeom>
                  <a:avLst/>
                  <a:gdLst>
                    <a:gd name="connsiteX0" fmla="*/ 20000 w 54983"/>
                    <a:gd name="connsiteY0" fmla="*/ 74105 h 74387"/>
                    <a:gd name="connsiteX1" fmla="*/ 37854 w 54983"/>
                    <a:gd name="connsiteY1" fmla="*/ 61288 h 74387"/>
                    <a:gd name="connsiteX2" fmla="*/ 49196 w 54983"/>
                    <a:gd name="connsiteY2" fmla="*/ 41102 h 74387"/>
                    <a:gd name="connsiteX3" fmla="*/ 54867 w 54983"/>
                    <a:gd name="connsiteY3" fmla="*/ 18993 h 74387"/>
                    <a:gd name="connsiteX4" fmla="*/ 46045 w 54983"/>
                    <a:gd name="connsiteY4" fmla="*/ 1691 h 74387"/>
                    <a:gd name="connsiteX5" fmla="*/ 16954 w 54983"/>
                    <a:gd name="connsiteY5" fmla="*/ 15896 h 74387"/>
                    <a:gd name="connsiteX6" fmla="*/ 1306 w 54983"/>
                    <a:gd name="connsiteY6" fmla="*/ 47297 h 74387"/>
                    <a:gd name="connsiteX7" fmla="*/ 1621 w 54983"/>
                    <a:gd name="connsiteY7" fmla="*/ 65240 h 74387"/>
                    <a:gd name="connsiteX8" fmla="*/ 20000 w 54983"/>
                    <a:gd name="connsiteY8" fmla="*/ 74105 h 743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4983" h="74387">
                      <a:moveTo>
                        <a:pt x="20000" y="74105"/>
                      </a:moveTo>
                      <a:cubicBezTo>
                        <a:pt x="27666" y="72823"/>
                        <a:pt x="33338" y="67269"/>
                        <a:pt x="37854" y="61288"/>
                      </a:cubicBezTo>
                      <a:cubicBezTo>
                        <a:pt x="42475" y="55093"/>
                        <a:pt x="46255" y="48258"/>
                        <a:pt x="49196" y="41102"/>
                      </a:cubicBezTo>
                      <a:cubicBezTo>
                        <a:pt x="52032" y="34160"/>
                        <a:pt x="54237" y="26470"/>
                        <a:pt x="54867" y="18993"/>
                      </a:cubicBezTo>
                      <a:cubicBezTo>
                        <a:pt x="55602" y="11731"/>
                        <a:pt x="52872" y="4681"/>
                        <a:pt x="46045" y="1691"/>
                      </a:cubicBezTo>
                      <a:cubicBezTo>
                        <a:pt x="34073" y="-3649"/>
                        <a:pt x="20945" y="4361"/>
                        <a:pt x="16954" y="15896"/>
                      </a:cubicBezTo>
                      <a:cubicBezTo>
                        <a:pt x="9393" y="24868"/>
                        <a:pt x="4037" y="35762"/>
                        <a:pt x="1306" y="47297"/>
                      </a:cubicBezTo>
                      <a:cubicBezTo>
                        <a:pt x="-59" y="53064"/>
                        <a:pt x="-899" y="59686"/>
                        <a:pt x="1621" y="65240"/>
                      </a:cubicBezTo>
                      <a:cubicBezTo>
                        <a:pt x="4772" y="72289"/>
                        <a:pt x="12543" y="75386"/>
                        <a:pt x="20000" y="74105"/>
                      </a:cubicBezTo>
                      <a:close/>
                    </a:path>
                  </a:pathLst>
                </a:custGeom>
                <a:solidFill>
                  <a:srgbClr val="201F3F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F7E738C5-F218-0B3E-D18F-A209DF64266B}"/>
                    </a:ext>
                  </a:extLst>
                </p:cNvPr>
                <p:cNvSpPr/>
                <p:nvPr/>
              </p:nvSpPr>
              <p:spPr>
                <a:xfrm>
                  <a:off x="5260563" y="5176535"/>
                  <a:ext cx="55135" cy="50071"/>
                </a:xfrm>
                <a:custGeom>
                  <a:avLst/>
                  <a:gdLst>
                    <a:gd name="connsiteX0" fmla="*/ 21598 w 55135"/>
                    <a:gd name="connsiteY0" fmla="*/ 49970 h 50071"/>
                    <a:gd name="connsiteX1" fmla="*/ 51739 w 55135"/>
                    <a:gd name="connsiteY1" fmla="*/ 34697 h 50071"/>
                    <a:gd name="connsiteX2" fmla="*/ 47853 w 55135"/>
                    <a:gd name="connsiteY2" fmla="*/ 5326 h 50071"/>
                    <a:gd name="connsiteX3" fmla="*/ 29684 w 55135"/>
                    <a:gd name="connsiteY3" fmla="*/ 199 h 50071"/>
                    <a:gd name="connsiteX4" fmla="*/ 16452 w 55135"/>
                    <a:gd name="connsiteY4" fmla="*/ 8423 h 50071"/>
                    <a:gd name="connsiteX5" fmla="*/ 383 w 55135"/>
                    <a:gd name="connsiteY5" fmla="*/ 26046 h 50071"/>
                    <a:gd name="connsiteX6" fmla="*/ 4584 w 55135"/>
                    <a:gd name="connsiteY6" fmla="*/ 41746 h 50071"/>
                    <a:gd name="connsiteX7" fmla="*/ 21598 w 55135"/>
                    <a:gd name="connsiteY7" fmla="*/ 49970 h 500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5135" h="50071">
                      <a:moveTo>
                        <a:pt x="21598" y="49970"/>
                      </a:moveTo>
                      <a:cubicBezTo>
                        <a:pt x="33045" y="50932"/>
                        <a:pt x="45753" y="44951"/>
                        <a:pt x="51739" y="34697"/>
                      </a:cubicBezTo>
                      <a:cubicBezTo>
                        <a:pt x="57305" y="25085"/>
                        <a:pt x="56045" y="13016"/>
                        <a:pt x="47853" y="5326"/>
                      </a:cubicBezTo>
                      <a:cubicBezTo>
                        <a:pt x="42917" y="733"/>
                        <a:pt x="36091" y="-548"/>
                        <a:pt x="29684" y="199"/>
                      </a:cubicBezTo>
                      <a:cubicBezTo>
                        <a:pt x="24958" y="840"/>
                        <a:pt x="18867" y="3724"/>
                        <a:pt x="16452" y="8423"/>
                      </a:cubicBezTo>
                      <a:cubicBezTo>
                        <a:pt x="8785" y="11841"/>
                        <a:pt x="2064" y="17715"/>
                        <a:pt x="383" y="26046"/>
                      </a:cubicBezTo>
                      <a:cubicBezTo>
                        <a:pt x="-772" y="31707"/>
                        <a:pt x="698" y="37474"/>
                        <a:pt x="4584" y="41746"/>
                      </a:cubicBezTo>
                      <a:cubicBezTo>
                        <a:pt x="8995" y="46873"/>
                        <a:pt x="15086" y="49436"/>
                        <a:pt x="21598" y="49970"/>
                      </a:cubicBezTo>
                      <a:close/>
                    </a:path>
                  </a:pathLst>
                </a:custGeom>
                <a:solidFill>
                  <a:srgbClr val="201F3F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25C4C191-C642-3AF3-163A-556644A431BC}"/>
                    </a:ext>
                  </a:extLst>
                </p:cNvPr>
                <p:cNvSpPr/>
                <p:nvPr/>
              </p:nvSpPr>
              <p:spPr>
                <a:xfrm>
                  <a:off x="5166035" y="5589725"/>
                  <a:ext cx="60418" cy="53749"/>
                </a:xfrm>
                <a:custGeom>
                  <a:avLst/>
                  <a:gdLst>
                    <a:gd name="connsiteX0" fmla="*/ 44502 w 60418"/>
                    <a:gd name="connsiteY0" fmla="*/ 8782 h 53749"/>
                    <a:gd name="connsiteX1" fmla="*/ 23077 w 60418"/>
                    <a:gd name="connsiteY1" fmla="*/ 24 h 53749"/>
                    <a:gd name="connsiteX2" fmla="*/ 3333 w 60418"/>
                    <a:gd name="connsiteY2" fmla="*/ 8889 h 53749"/>
                    <a:gd name="connsiteX3" fmla="*/ 1023 w 60418"/>
                    <a:gd name="connsiteY3" fmla="*/ 27259 h 53749"/>
                    <a:gd name="connsiteX4" fmla="*/ 14256 w 60418"/>
                    <a:gd name="connsiteY4" fmla="*/ 43174 h 53749"/>
                    <a:gd name="connsiteX5" fmla="*/ 37255 w 60418"/>
                    <a:gd name="connsiteY5" fmla="*/ 53747 h 53749"/>
                    <a:gd name="connsiteX6" fmla="*/ 55949 w 60418"/>
                    <a:gd name="connsiteY6" fmla="*/ 46164 h 53749"/>
                    <a:gd name="connsiteX7" fmla="*/ 58785 w 60418"/>
                    <a:gd name="connsiteY7" fmla="*/ 25764 h 53749"/>
                    <a:gd name="connsiteX8" fmla="*/ 44502 w 60418"/>
                    <a:gd name="connsiteY8" fmla="*/ 8782 h 537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0418" h="53749">
                      <a:moveTo>
                        <a:pt x="44502" y="8782"/>
                      </a:moveTo>
                      <a:cubicBezTo>
                        <a:pt x="38305" y="3869"/>
                        <a:pt x="31059" y="345"/>
                        <a:pt x="23077" y="24"/>
                      </a:cubicBezTo>
                      <a:cubicBezTo>
                        <a:pt x="15831" y="-296"/>
                        <a:pt x="7534" y="2587"/>
                        <a:pt x="3333" y="8889"/>
                      </a:cubicBezTo>
                      <a:cubicBezTo>
                        <a:pt x="-343" y="14336"/>
                        <a:pt x="-762" y="21065"/>
                        <a:pt x="1023" y="27259"/>
                      </a:cubicBezTo>
                      <a:cubicBezTo>
                        <a:pt x="3123" y="34309"/>
                        <a:pt x="8164" y="39435"/>
                        <a:pt x="14256" y="43174"/>
                      </a:cubicBezTo>
                      <a:cubicBezTo>
                        <a:pt x="19926" y="49795"/>
                        <a:pt x="28538" y="53854"/>
                        <a:pt x="37255" y="53747"/>
                      </a:cubicBezTo>
                      <a:cubicBezTo>
                        <a:pt x="44187" y="53640"/>
                        <a:pt x="51118" y="51290"/>
                        <a:pt x="55949" y="46164"/>
                      </a:cubicBezTo>
                      <a:cubicBezTo>
                        <a:pt x="60990" y="40717"/>
                        <a:pt x="61515" y="32386"/>
                        <a:pt x="58785" y="25764"/>
                      </a:cubicBezTo>
                      <a:cubicBezTo>
                        <a:pt x="55844" y="18715"/>
                        <a:pt x="50173" y="13268"/>
                        <a:pt x="44502" y="8782"/>
                      </a:cubicBezTo>
                      <a:close/>
                    </a:path>
                  </a:pathLst>
                </a:custGeom>
                <a:solidFill>
                  <a:srgbClr val="201F3F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98A3E8D4-2006-0721-DCAA-2AD74CACEE6B}"/>
                    </a:ext>
                  </a:extLst>
                </p:cNvPr>
                <p:cNvSpPr/>
                <p:nvPr/>
              </p:nvSpPr>
              <p:spPr>
                <a:xfrm>
                  <a:off x="5255093" y="5462110"/>
                  <a:ext cx="78262" cy="63011"/>
                </a:xfrm>
                <a:custGeom>
                  <a:avLst/>
                  <a:gdLst>
                    <a:gd name="connsiteX0" fmla="*/ 64455 w 78262"/>
                    <a:gd name="connsiteY0" fmla="*/ 1610 h 63011"/>
                    <a:gd name="connsiteX1" fmla="*/ 46497 w 78262"/>
                    <a:gd name="connsiteY1" fmla="*/ 2250 h 63011"/>
                    <a:gd name="connsiteX2" fmla="*/ 9529 w 78262"/>
                    <a:gd name="connsiteY2" fmla="*/ 16242 h 63011"/>
                    <a:gd name="connsiteX3" fmla="*/ 6274 w 78262"/>
                    <a:gd name="connsiteY3" fmla="*/ 54798 h 63011"/>
                    <a:gd name="connsiteX4" fmla="*/ 52798 w 78262"/>
                    <a:gd name="connsiteY4" fmla="*/ 55226 h 63011"/>
                    <a:gd name="connsiteX5" fmla="*/ 78108 w 78262"/>
                    <a:gd name="connsiteY5" fmla="*/ 19767 h 63011"/>
                    <a:gd name="connsiteX6" fmla="*/ 64455 w 78262"/>
                    <a:gd name="connsiteY6" fmla="*/ 1610 h 630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8262" h="63011">
                      <a:moveTo>
                        <a:pt x="64455" y="1610"/>
                      </a:moveTo>
                      <a:cubicBezTo>
                        <a:pt x="58364" y="-633"/>
                        <a:pt x="51958" y="-633"/>
                        <a:pt x="46497" y="2250"/>
                      </a:cubicBezTo>
                      <a:cubicBezTo>
                        <a:pt x="32949" y="3212"/>
                        <a:pt x="19611" y="6202"/>
                        <a:pt x="9529" y="16242"/>
                      </a:cubicBezTo>
                      <a:cubicBezTo>
                        <a:pt x="-448" y="26175"/>
                        <a:pt x="-4228" y="43584"/>
                        <a:pt x="6274" y="54798"/>
                      </a:cubicBezTo>
                      <a:cubicBezTo>
                        <a:pt x="18981" y="68256"/>
                        <a:pt x="38620" y="62809"/>
                        <a:pt x="52798" y="55226"/>
                      </a:cubicBezTo>
                      <a:cubicBezTo>
                        <a:pt x="65821" y="48283"/>
                        <a:pt x="79893" y="36428"/>
                        <a:pt x="78108" y="19767"/>
                      </a:cubicBezTo>
                      <a:cubicBezTo>
                        <a:pt x="77268" y="11435"/>
                        <a:pt x="72227" y="4600"/>
                        <a:pt x="64455" y="1610"/>
                      </a:cubicBezTo>
                      <a:close/>
                    </a:path>
                  </a:pathLst>
                </a:custGeom>
                <a:solidFill>
                  <a:srgbClr val="201F3F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AC8D559A-D8A0-7A33-0203-B01E2E8597B3}"/>
                    </a:ext>
                  </a:extLst>
                </p:cNvPr>
                <p:cNvSpPr/>
                <p:nvPr/>
              </p:nvSpPr>
              <p:spPr>
                <a:xfrm>
                  <a:off x="4936323" y="6159512"/>
                  <a:ext cx="54225" cy="87992"/>
                </a:xfrm>
                <a:custGeom>
                  <a:avLst/>
                  <a:gdLst>
                    <a:gd name="connsiteX0" fmla="*/ 26363 w 54225"/>
                    <a:gd name="connsiteY0" fmla="*/ 256 h 87992"/>
                    <a:gd name="connsiteX1" fmla="*/ 14075 w 54225"/>
                    <a:gd name="connsiteY1" fmla="*/ 13927 h 87992"/>
                    <a:gd name="connsiteX2" fmla="*/ 108 w 54225"/>
                    <a:gd name="connsiteY2" fmla="*/ 54620 h 87992"/>
                    <a:gd name="connsiteX3" fmla="*/ 17646 w 54225"/>
                    <a:gd name="connsiteY3" fmla="*/ 87729 h 87992"/>
                    <a:gd name="connsiteX4" fmla="*/ 49258 w 54225"/>
                    <a:gd name="connsiteY4" fmla="*/ 58571 h 87992"/>
                    <a:gd name="connsiteX5" fmla="*/ 48837 w 54225"/>
                    <a:gd name="connsiteY5" fmla="*/ 10723 h 87992"/>
                    <a:gd name="connsiteX6" fmla="*/ 26363 w 54225"/>
                    <a:gd name="connsiteY6" fmla="*/ 256 h 879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4225" h="87992">
                      <a:moveTo>
                        <a:pt x="26363" y="256"/>
                      </a:moveTo>
                      <a:cubicBezTo>
                        <a:pt x="19222" y="1431"/>
                        <a:pt x="13130" y="6664"/>
                        <a:pt x="14075" y="13927"/>
                      </a:cubicBezTo>
                      <a:cubicBezTo>
                        <a:pt x="5884" y="25889"/>
                        <a:pt x="843" y="39987"/>
                        <a:pt x="108" y="54620"/>
                      </a:cubicBezTo>
                      <a:cubicBezTo>
                        <a:pt x="-628" y="67756"/>
                        <a:pt x="2103" y="85273"/>
                        <a:pt x="17646" y="87729"/>
                      </a:cubicBezTo>
                      <a:cubicBezTo>
                        <a:pt x="34660" y="90399"/>
                        <a:pt x="44427" y="72242"/>
                        <a:pt x="49258" y="58571"/>
                      </a:cubicBezTo>
                      <a:cubicBezTo>
                        <a:pt x="54194" y="44366"/>
                        <a:pt x="57554" y="24074"/>
                        <a:pt x="48837" y="10723"/>
                      </a:cubicBezTo>
                      <a:cubicBezTo>
                        <a:pt x="44007" y="3246"/>
                        <a:pt x="35080" y="-1133"/>
                        <a:pt x="26363" y="256"/>
                      </a:cubicBezTo>
                      <a:close/>
                    </a:path>
                  </a:pathLst>
                </a:custGeom>
                <a:solidFill>
                  <a:srgbClr val="201F3F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F7D7944D-EDF6-C7CE-E345-BC57FE707655}"/>
                    </a:ext>
                  </a:extLst>
                </p:cNvPr>
                <p:cNvSpPr/>
                <p:nvPr/>
              </p:nvSpPr>
              <p:spPr>
                <a:xfrm>
                  <a:off x="4832216" y="6250820"/>
                  <a:ext cx="43312" cy="65817"/>
                </a:xfrm>
                <a:custGeom>
                  <a:avLst/>
                  <a:gdLst>
                    <a:gd name="connsiteX0" fmla="*/ 27443 w 43312"/>
                    <a:gd name="connsiteY0" fmla="*/ 2830 h 65817"/>
                    <a:gd name="connsiteX1" fmla="*/ 24713 w 43312"/>
                    <a:gd name="connsiteY1" fmla="*/ 267 h 65817"/>
                    <a:gd name="connsiteX2" fmla="*/ 19041 w 43312"/>
                    <a:gd name="connsiteY2" fmla="*/ 1655 h 65817"/>
                    <a:gd name="connsiteX3" fmla="*/ 16731 w 43312"/>
                    <a:gd name="connsiteY3" fmla="*/ 4539 h 65817"/>
                    <a:gd name="connsiteX4" fmla="*/ 9905 w 43312"/>
                    <a:gd name="connsiteY4" fmla="*/ 11695 h 65817"/>
                    <a:gd name="connsiteX5" fmla="*/ 9695 w 43312"/>
                    <a:gd name="connsiteY5" fmla="*/ 14685 h 65817"/>
                    <a:gd name="connsiteX6" fmla="*/ 2238 w 43312"/>
                    <a:gd name="connsiteY6" fmla="*/ 32735 h 65817"/>
                    <a:gd name="connsiteX7" fmla="*/ 5704 w 43312"/>
                    <a:gd name="connsiteY7" fmla="*/ 61145 h 65817"/>
                    <a:gd name="connsiteX8" fmla="*/ 35425 w 43312"/>
                    <a:gd name="connsiteY8" fmla="*/ 57727 h 65817"/>
                    <a:gd name="connsiteX9" fmla="*/ 41726 w 43312"/>
                    <a:gd name="connsiteY9" fmla="*/ 43095 h 65817"/>
                    <a:gd name="connsiteX10" fmla="*/ 43301 w 43312"/>
                    <a:gd name="connsiteY10" fmla="*/ 25686 h 65817"/>
                    <a:gd name="connsiteX11" fmla="*/ 38365 w 43312"/>
                    <a:gd name="connsiteY11" fmla="*/ 9559 h 65817"/>
                    <a:gd name="connsiteX12" fmla="*/ 27443 w 43312"/>
                    <a:gd name="connsiteY12" fmla="*/ 2830 h 658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3312" h="65817">
                      <a:moveTo>
                        <a:pt x="27443" y="2830"/>
                      </a:moveTo>
                      <a:cubicBezTo>
                        <a:pt x="27128" y="1549"/>
                        <a:pt x="25868" y="587"/>
                        <a:pt x="24713" y="267"/>
                      </a:cubicBezTo>
                      <a:cubicBezTo>
                        <a:pt x="22612" y="-374"/>
                        <a:pt x="20512" y="160"/>
                        <a:pt x="19041" y="1655"/>
                      </a:cubicBezTo>
                      <a:cubicBezTo>
                        <a:pt x="18201" y="2509"/>
                        <a:pt x="17466" y="3578"/>
                        <a:pt x="16731" y="4539"/>
                      </a:cubicBezTo>
                      <a:cubicBezTo>
                        <a:pt x="13686" y="6034"/>
                        <a:pt x="10955" y="8384"/>
                        <a:pt x="9905" y="11695"/>
                      </a:cubicBezTo>
                      <a:cubicBezTo>
                        <a:pt x="9590" y="12656"/>
                        <a:pt x="9590" y="13724"/>
                        <a:pt x="9695" y="14685"/>
                      </a:cubicBezTo>
                      <a:cubicBezTo>
                        <a:pt x="6544" y="20453"/>
                        <a:pt x="4023" y="26541"/>
                        <a:pt x="2238" y="32735"/>
                      </a:cubicBezTo>
                      <a:cubicBezTo>
                        <a:pt x="-492" y="42027"/>
                        <a:pt x="-2068" y="53883"/>
                        <a:pt x="5704" y="61145"/>
                      </a:cubicBezTo>
                      <a:cubicBezTo>
                        <a:pt x="14316" y="69263"/>
                        <a:pt x="28178" y="65952"/>
                        <a:pt x="35425" y="57727"/>
                      </a:cubicBezTo>
                      <a:cubicBezTo>
                        <a:pt x="38996" y="53669"/>
                        <a:pt x="40781" y="48329"/>
                        <a:pt x="41726" y="43095"/>
                      </a:cubicBezTo>
                      <a:cubicBezTo>
                        <a:pt x="42776" y="37435"/>
                        <a:pt x="43406" y="31454"/>
                        <a:pt x="43301" y="25686"/>
                      </a:cubicBezTo>
                      <a:cubicBezTo>
                        <a:pt x="43301" y="20026"/>
                        <a:pt x="42041" y="14045"/>
                        <a:pt x="38365" y="9559"/>
                      </a:cubicBezTo>
                      <a:cubicBezTo>
                        <a:pt x="35635" y="6034"/>
                        <a:pt x="31749" y="3684"/>
                        <a:pt x="27443" y="2830"/>
                      </a:cubicBezTo>
                      <a:close/>
                    </a:path>
                  </a:pathLst>
                </a:custGeom>
                <a:solidFill>
                  <a:srgbClr val="201F3F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C9573936-CC79-E42F-1328-684C2B41DBBB}"/>
                    </a:ext>
                  </a:extLst>
                </p:cNvPr>
                <p:cNvSpPr/>
                <p:nvPr/>
              </p:nvSpPr>
              <p:spPr>
                <a:xfrm>
                  <a:off x="4853512" y="6106137"/>
                  <a:ext cx="66298" cy="47240"/>
                </a:xfrm>
                <a:custGeom>
                  <a:avLst/>
                  <a:gdLst>
                    <a:gd name="connsiteX0" fmla="*/ 31038 w 66298"/>
                    <a:gd name="connsiteY0" fmla="*/ 549 h 47240"/>
                    <a:gd name="connsiteX1" fmla="*/ 5727 w 66298"/>
                    <a:gd name="connsiteY1" fmla="*/ 10589 h 47240"/>
                    <a:gd name="connsiteX2" fmla="*/ 7198 w 66298"/>
                    <a:gd name="connsiteY2" fmla="*/ 41669 h 47240"/>
                    <a:gd name="connsiteX3" fmla="*/ 26732 w 66298"/>
                    <a:gd name="connsiteY3" fmla="*/ 47223 h 47240"/>
                    <a:gd name="connsiteX4" fmla="*/ 47631 w 66298"/>
                    <a:gd name="connsiteY4" fmla="*/ 44873 h 47240"/>
                    <a:gd name="connsiteX5" fmla="*/ 64119 w 66298"/>
                    <a:gd name="connsiteY5" fmla="*/ 32270 h 47240"/>
                    <a:gd name="connsiteX6" fmla="*/ 64224 w 66298"/>
                    <a:gd name="connsiteY6" fmla="*/ 14968 h 47240"/>
                    <a:gd name="connsiteX7" fmla="*/ 31038 w 66298"/>
                    <a:gd name="connsiteY7" fmla="*/ 549 h 47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6298" h="47240">
                      <a:moveTo>
                        <a:pt x="31038" y="549"/>
                      </a:moveTo>
                      <a:cubicBezTo>
                        <a:pt x="21586" y="442"/>
                        <a:pt x="12134" y="3006"/>
                        <a:pt x="5727" y="10589"/>
                      </a:cubicBezTo>
                      <a:cubicBezTo>
                        <a:pt x="-1834" y="19560"/>
                        <a:pt x="-2464" y="34086"/>
                        <a:pt x="7198" y="41669"/>
                      </a:cubicBezTo>
                      <a:cubicBezTo>
                        <a:pt x="12659" y="46048"/>
                        <a:pt x="20010" y="47116"/>
                        <a:pt x="26732" y="47223"/>
                      </a:cubicBezTo>
                      <a:cubicBezTo>
                        <a:pt x="33663" y="47330"/>
                        <a:pt x="40910" y="47009"/>
                        <a:pt x="47631" y="44873"/>
                      </a:cubicBezTo>
                      <a:cubicBezTo>
                        <a:pt x="54458" y="42737"/>
                        <a:pt x="60654" y="38786"/>
                        <a:pt x="64119" y="32270"/>
                      </a:cubicBezTo>
                      <a:cubicBezTo>
                        <a:pt x="67060" y="26930"/>
                        <a:pt x="66955" y="20415"/>
                        <a:pt x="64224" y="14968"/>
                      </a:cubicBezTo>
                      <a:cubicBezTo>
                        <a:pt x="58238" y="2899"/>
                        <a:pt x="43850" y="-1694"/>
                        <a:pt x="31038" y="549"/>
                      </a:cubicBezTo>
                      <a:close/>
                    </a:path>
                  </a:pathLst>
                </a:custGeom>
                <a:solidFill>
                  <a:srgbClr val="201F3F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8C999956-3C01-2A05-1D29-75C7179997BA}"/>
                  </a:ext>
                </a:extLst>
              </p:cNvPr>
              <p:cNvSpPr/>
              <p:nvPr/>
            </p:nvSpPr>
            <p:spPr>
              <a:xfrm>
                <a:off x="4611074" y="4720783"/>
                <a:ext cx="888253" cy="1714545"/>
              </a:xfrm>
              <a:custGeom>
                <a:avLst/>
                <a:gdLst>
                  <a:gd name="connsiteX0" fmla="*/ 515235 w 888253"/>
                  <a:gd name="connsiteY0" fmla="*/ 0 h 1714545"/>
                  <a:gd name="connsiteX1" fmla="*/ 521221 w 888253"/>
                  <a:gd name="connsiteY1" fmla="*/ 95697 h 1714545"/>
                  <a:gd name="connsiteX2" fmla="*/ 1365 w 888253"/>
                  <a:gd name="connsiteY2" fmla="*/ 1712726 h 1714545"/>
                  <a:gd name="connsiteX3" fmla="*/ 0 w 888253"/>
                  <a:gd name="connsiteY3" fmla="*/ 1714542 h 1714545"/>
                  <a:gd name="connsiteX4" fmla="*/ 515235 w 888253"/>
                  <a:gd name="connsiteY4" fmla="*/ 0 h 1714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8253" h="1714545">
                    <a:moveTo>
                      <a:pt x="515235" y="0"/>
                    </a:moveTo>
                    <a:cubicBezTo>
                      <a:pt x="517756" y="31828"/>
                      <a:pt x="519751" y="63656"/>
                      <a:pt x="521221" y="95697"/>
                    </a:cubicBezTo>
                    <a:cubicBezTo>
                      <a:pt x="1142213" y="967441"/>
                      <a:pt x="720867" y="1673208"/>
                      <a:pt x="1365" y="1712726"/>
                    </a:cubicBezTo>
                    <a:cubicBezTo>
                      <a:pt x="945" y="1713367"/>
                      <a:pt x="420" y="1713901"/>
                      <a:pt x="0" y="1714542"/>
                    </a:cubicBezTo>
                    <a:cubicBezTo>
                      <a:pt x="786610" y="1716465"/>
                      <a:pt x="1259732" y="942448"/>
                      <a:pt x="515235" y="0"/>
                    </a:cubicBezTo>
                    <a:close/>
                  </a:path>
                </a:pathLst>
              </a:custGeom>
              <a:solidFill>
                <a:srgbClr val="CDD7A3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574718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raphic 8">
            <a:extLst>
              <a:ext uri="{FF2B5EF4-FFF2-40B4-BE49-F238E27FC236}">
                <a16:creationId xmlns:a16="http://schemas.microsoft.com/office/drawing/2014/main" id="{E894EB96-3891-1D97-9DE3-054569E0190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8128000"/>
              <a:gd name="connsiteX1" fmla="*/ 12192000 w 12192000"/>
              <a:gd name="connsiteY1" fmla="*/ 0 h 8128000"/>
              <a:gd name="connsiteX2" fmla="*/ 12192000 w 12192000"/>
              <a:gd name="connsiteY2" fmla="*/ 8128000 h 8128000"/>
              <a:gd name="connsiteX3" fmla="*/ 0 w 12192000"/>
              <a:gd name="connsiteY3" fmla="*/ 8128000 h 812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8128000">
                <a:moveTo>
                  <a:pt x="0" y="0"/>
                </a:moveTo>
                <a:lnTo>
                  <a:pt x="12192000" y="0"/>
                </a:lnTo>
                <a:lnTo>
                  <a:pt x="12192000" y="8128000"/>
                </a:lnTo>
                <a:lnTo>
                  <a:pt x="0" y="8128000"/>
                </a:lnTo>
                <a:close/>
              </a:path>
            </a:pathLst>
          </a:custGeom>
          <a:gradFill>
            <a:gsLst>
              <a:gs pos="0">
                <a:srgbClr val="2D2360"/>
              </a:gs>
              <a:gs pos="34960">
                <a:srgbClr val="2B225B"/>
              </a:gs>
              <a:gs pos="75680">
                <a:srgbClr val="251F4D"/>
              </a:gs>
              <a:gs pos="100000">
                <a:srgbClr val="201C41"/>
              </a:gs>
            </a:gsLst>
            <a:lin ang="0" scaled="1"/>
          </a:gradFill>
          <a:ln w="1625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Graphic 12">
            <a:extLst>
              <a:ext uri="{FF2B5EF4-FFF2-40B4-BE49-F238E27FC236}">
                <a16:creationId xmlns:a16="http://schemas.microsoft.com/office/drawing/2014/main" id="{2F7DF314-106D-13B8-62ED-DCAF8495F3A7}"/>
              </a:ext>
            </a:extLst>
          </p:cNvPr>
          <p:cNvSpPr/>
          <p:nvPr/>
        </p:nvSpPr>
        <p:spPr>
          <a:xfrm>
            <a:off x="0" y="0"/>
            <a:ext cx="4556710" cy="6858000"/>
          </a:xfrm>
          <a:custGeom>
            <a:avLst/>
            <a:gdLst>
              <a:gd name="connsiteX0" fmla="*/ 0 w 3205475"/>
              <a:gd name="connsiteY0" fmla="*/ 0 h 4762500"/>
              <a:gd name="connsiteX1" fmla="*/ 0 w 3205475"/>
              <a:gd name="connsiteY1" fmla="*/ 4762500 h 4762500"/>
              <a:gd name="connsiteX2" fmla="*/ 3038094 w 3205475"/>
              <a:gd name="connsiteY2" fmla="*/ 4762500 h 4762500"/>
              <a:gd name="connsiteX3" fmla="*/ 3007900 w 3205475"/>
              <a:gd name="connsiteY3" fmla="*/ 4452271 h 4762500"/>
              <a:gd name="connsiteX4" fmla="*/ 2947226 w 3205475"/>
              <a:gd name="connsiteY4" fmla="*/ 4149852 h 4762500"/>
              <a:gd name="connsiteX5" fmla="*/ 2972467 w 3205475"/>
              <a:gd name="connsiteY5" fmla="*/ 3845528 h 4762500"/>
              <a:gd name="connsiteX6" fmla="*/ 3113532 w 3205475"/>
              <a:gd name="connsiteY6" fmla="*/ 3635407 h 4762500"/>
              <a:gd name="connsiteX7" fmla="*/ 3007328 w 3205475"/>
              <a:gd name="connsiteY7" fmla="*/ 3202877 h 4762500"/>
              <a:gd name="connsiteX8" fmla="*/ 3185541 w 3205475"/>
              <a:gd name="connsiteY8" fmla="*/ 2057400 h 4762500"/>
              <a:gd name="connsiteX9" fmla="*/ 2979039 w 3205475"/>
              <a:gd name="connsiteY9" fmla="*/ 1587722 h 4762500"/>
              <a:gd name="connsiteX10" fmla="*/ 3060478 w 3205475"/>
              <a:gd name="connsiteY10" fmla="*/ 1307783 h 4762500"/>
              <a:gd name="connsiteX11" fmla="*/ 3122200 w 3205475"/>
              <a:gd name="connsiteY11" fmla="*/ 1037939 h 4762500"/>
              <a:gd name="connsiteX12" fmla="*/ 2903315 w 3205475"/>
              <a:gd name="connsiteY12" fmla="*/ 417195 h 4762500"/>
              <a:gd name="connsiteX13" fmla="*/ 2834831 w 3205475"/>
              <a:gd name="connsiteY13" fmla="*/ 0 h 4762500"/>
              <a:gd name="connsiteX14" fmla="*/ 0 w 3205475"/>
              <a:gd name="connsiteY14" fmla="*/ 0 h 476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205475" h="4762500">
                <a:moveTo>
                  <a:pt x="0" y="0"/>
                </a:moveTo>
                <a:lnTo>
                  <a:pt x="0" y="4762500"/>
                </a:lnTo>
                <a:lnTo>
                  <a:pt x="3038094" y="4762500"/>
                </a:lnTo>
                <a:cubicBezTo>
                  <a:pt x="3033998" y="4658582"/>
                  <a:pt x="3023902" y="4555046"/>
                  <a:pt x="3007900" y="4452271"/>
                </a:cubicBezTo>
                <a:cubicBezTo>
                  <a:pt x="2991993" y="4350449"/>
                  <a:pt x="2966561" y="4250913"/>
                  <a:pt x="2947226" y="4149852"/>
                </a:cubicBezTo>
                <a:cubicBezTo>
                  <a:pt x="2927604" y="4047554"/>
                  <a:pt x="2921032" y="3940016"/>
                  <a:pt x="2972467" y="3845528"/>
                </a:cubicBezTo>
                <a:cubicBezTo>
                  <a:pt x="3012948" y="3771233"/>
                  <a:pt x="3074575" y="3710845"/>
                  <a:pt x="3113532" y="3635407"/>
                </a:cubicBezTo>
                <a:cubicBezTo>
                  <a:pt x="3198495" y="3471005"/>
                  <a:pt x="3086100" y="3340989"/>
                  <a:pt x="3007328" y="3202877"/>
                </a:cubicBezTo>
                <a:cubicBezTo>
                  <a:pt x="2784158" y="2811875"/>
                  <a:pt x="3312319" y="2458879"/>
                  <a:pt x="3185541" y="2057400"/>
                </a:cubicBezTo>
                <a:cubicBezTo>
                  <a:pt x="3133916" y="1893951"/>
                  <a:pt x="2976372" y="1768126"/>
                  <a:pt x="2979039" y="1587722"/>
                </a:cubicBezTo>
                <a:cubicBezTo>
                  <a:pt x="2980468" y="1489329"/>
                  <a:pt x="3024569" y="1397318"/>
                  <a:pt x="3060478" y="1307783"/>
                </a:cubicBezTo>
                <a:cubicBezTo>
                  <a:pt x="3095244" y="1220914"/>
                  <a:pt x="3123343" y="1132523"/>
                  <a:pt x="3122200" y="1037939"/>
                </a:cubicBezTo>
                <a:cubicBezTo>
                  <a:pt x="3119533" y="811816"/>
                  <a:pt x="2987802" y="618744"/>
                  <a:pt x="2903315" y="417195"/>
                </a:cubicBezTo>
                <a:cubicBezTo>
                  <a:pt x="2849690" y="289370"/>
                  <a:pt x="2809113" y="137922"/>
                  <a:pt x="2834831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2D2360"/>
              </a:gs>
              <a:gs pos="50000">
                <a:srgbClr val="261F50"/>
              </a:gs>
              <a:gs pos="100000">
                <a:srgbClr val="201C41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C86B651E-5A8D-20B0-9283-E05E6EB903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49784"/>
          <a:stretch/>
        </p:blipFill>
        <p:spPr>
          <a:xfrm>
            <a:off x="-389271" y="-692524"/>
            <a:ext cx="5266072" cy="8296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710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3" name="Graphic 8">
            <a:extLst>
              <a:ext uri="{FF2B5EF4-FFF2-40B4-BE49-F238E27FC236}">
                <a16:creationId xmlns:a16="http://schemas.microsoft.com/office/drawing/2014/main" id="{D77BFC62-41CA-D50A-2C72-C9E77791203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8128000"/>
              <a:gd name="connsiteX1" fmla="*/ 12192000 w 12192000"/>
              <a:gd name="connsiteY1" fmla="*/ 0 h 8128000"/>
              <a:gd name="connsiteX2" fmla="*/ 12192000 w 12192000"/>
              <a:gd name="connsiteY2" fmla="*/ 8128000 h 8128000"/>
              <a:gd name="connsiteX3" fmla="*/ 0 w 12192000"/>
              <a:gd name="connsiteY3" fmla="*/ 8128000 h 812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8128000">
                <a:moveTo>
                  <a:pt x="0" y="0"/>
                </a:moveTo>
                <a:lnTo>
                  <a:pt x="12192000" y="0"/>
                </a:lnTo>
                <a:lnTo>
                  <a:pt x="12192000" y="8128000"/>
                </a:lnTo>
                <a:lnTo>
                  <a:pt x="0" y="8128000"/>
                </a:lnTo>
                <a:close/>
              </a:path>
            </a:pathLst>
          </a:custGeom>
          <a:gradFill>
            <a:gsLst>
              <a:gs pos="0">
                <a:srgbClr val="2D2360"/>
              </a:gs>
              <a:gs pos="34960">
                <a:srgbClr val="2B225B"/>
              </a:gs>
              <a:gs pos="75680">
                <a:srgbClr val="251F4D"/>
              </a:gs>
              <a:gs pos="100000">
                <a:srgbClr val="201C41"/>
              </a:gs>
            </a:gsLst>
            <a:lin ang="0" scaled="1"/>
          </a:gradFill>
          <a:ln w="1625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754" name="Graphic 1743">
            <a:extLst>
              <a:ext uri="{FF2B5EF4-FFF2-40B4-BE49-F238E27FC236}">
                <a16:creationId xmlns:a16="http://schemas.microsoft.com/office/drawing/2014/main" id="{DD55BD38-F579-4E7D-F846-B0072A5CC4D6}"/>
              </a:ext>
            </a:extLst>
          </p:cNvPr>
          <p:cNvGrpSpPr/>
          <p:nvPr userDrawn="1"/>
        </p:nvGrpSpPr>
        <p:grpSpPr>
          <a:xfrm>
            <a:off x="0" y="1053059"/>
            <a:ext cx="12191836" cy="4751881"/>
            <a:chOff x="0" y="1304680"/>
            <a:chExt cx="7143654" cy="2153180"/>
          </a:xfrm>
          <a:solidFill>
            <a:srgbClr val="3D326C">
              <a:alpha val="26000"/>
            </a:srgbClr>
          </a:solidFill>
        </p:grpSpPr>
        <p:sp>
          <p:nvSpPr>
            <p:cNvPr id="1755" name="Freeform: Shape 1754">
              <a:extLst>
                <a:ext uri="{FF2B5EF4-FFF2-40B4-BE49-F238E27FC236}">
                  <a16:creationId xmlns:a16="http://schemas.microsoft.com/office/drawing/2014/main" id="{189393B2-4A36-B900-755E-DE9D554CCD07}"/>
                </a:ext>
              </a:extLst>
            </p:cNvPr>
            <p:cNvSpPr/>
            <p:nvPr/>
          </p:nvSpPr>
          <p:spPr>
            <a:xfrm>
              <a:off x="0" y="1304680"/>
              <a:ext cx="7143654" cy="2047009"/>
            </a:xfrm>
            <a:custGeom>
              <a:avLst/>
              <a:gdLst>
                <a:gd name="connsiteX0" fmla="*/ 5871401 w 7143654"/>
                <a:gd name="connsiteY0" fmla="*/ 44155 h 2047009"/>
                <a:gd name="connsiteX1" fmla="*/ 4339400 w 7143654"/>
                <a:gd name="connsiteY1" fmla="*/ 234655 h 2047009"/>
                <a:gd name="connsiteX2" fmla="*/ 2807494 w 7143654"/>
                <a:gd name="connsiteY2" fmla="*/ 44155 h 2047009"/>
                <a:gd name="connsiteX3" fmla="*/ 1275493 w 7143654"/>
                <a:gd name="connsiteY3" fmla="*/ 234655 h 2047009"/>
                <a:gd name="connsiteX4" fmla="*/ 0 w 7143654"/>
                <a:gd name="connsiteY4" fmla="*/ 3007 h 2047009"/>
                <a:gd name="connsiteX5" fmla="*/ 0 w 7143654"/>
                <a:gd name="connsiteY5" fmla="*/ 1869430 h 2047009"/>
                <a:gd name="connsiteX6" fmla="*/ 1275493 w 7143654"/>
                <a:gd name="connsiteY6" fmla="*/ 2002876 h 2047009"/>
                <a:gd name="connsiteX7" fmla="*/ 2807494 w 7143654"/>
                <a:gd name="connsiteY7" fmla="*/ 1812376 h 2047009"/>
                <a:gd name="connsiteX8" fmla="*/ 4339400 w 7143654"/>
                <a:gd name="connsiteY8" fmla="*/ 2002876 h 2047009"/>
                <a:gd name="connsiteX9" fmla="*/ 5871401 w 7143654"/>
                <a:gd name="connsiteY9" fmla="*/ 1812376 h 2047009"/>
                <a:gd name="connsiteX10" fmla="*/ 7143655 w 7143654"/>
                <a:gd name="connsiteY10" fmla="*/ 2044214 h 2047009"/>
                <a:gd name="connsiteX11" fmla="*/ 7143655 w 7143654"/>
                <a:gd name="connsiteY11" fmla="*/ 176933 h 2047009"/>
                <a:gd name="connsiteX12" fmla="*/ 5871401 w 7143654"/>
                <a:gd name="connsiteY12" fmla="*/ 44155 h 2047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143654" h="2047009">
                  <a:moveTo>
                    <a:pt x="5871401" y="44155"/>
                  </a:moveTo>
                  <a:cubicBezTo>
                    <a:pt x="5105400" y="44155"/>
                    <a:pt x="5105400" y="234655"/>
                    <a:pt x="4339400" y="234655"/>
                  </a:cubicBezTo>
                  <a:cubicBezTo>
                    <a:pt x="3573399" y="234655"/>
                    <a:pt x="3573399" y="44155"/>
                    <a:pt x="2807494" y="44155"/>
                  </a:cubicBezTo>
                  <a:cubicBezTo>
                    <a:pt x="2041493" y="44155"/>
                    <a:pt x="2041493" y="234655"/>
                    <a:pt x="1275493" y="234655"/>
                  </a:cubicBezTo>
                  <a:cubicBezTo>
                    <a:pt x="617696" y="234655"/>
                    <a:pt x="494252" y="-30998"/>
                    <a:pt x="0" y="3007"/>
                  </a:cubicBezTo>
                  <a:lnTo>
                    <a:pt x="0" y="1869430"/>
                  </a:lnTo>
                  <a:cubicBezTo>
                    <a:pt x="521494" y="1990588"/>
                    <a:pt x="599694" y="2002876"/>
                    <a:pt x="1275493" y="2002876"/>
                  </a:cubicBezTo>
                  <a:cubicBezTo>
                    <a:pt x="2041493" y="2002876"/>
                    <a:pt x="2041493" y="1812376"/>
                    <a:pt x="2807494" y="1812376"/>
                  </a:cubicBezTo>
                  <a:cubicBezTo>
                    <a:pt x="3573495" y="1812376"/>
                    <a:pt x="3573495" y="2002876"/>
                    <a:pt x="4339400" y="2002876"/>
                  </a:cubicBezTo>
                  <a:cubicBezTo>
                    <a:pt x="5105400" y="2002876"/>
                    <a:pt x="5105400" y="1812376"/>
                    <a:pt x="5871401" y="1812376"/>
                  </a:cubicBezTo>
                  <a:cubicBezTo>
                    <a:pt x="6527769" y="1812376"/>
                    <a:pt x="6652070" y="2076885"/>
                    <a:pt x="7143655" y="2044214"/>
                  </a:cubicBezTo>
                  <a:lnTo>
                    <a:pt x="7143655" y="176933"/>
                  </a:lnTo>
                  <a:cubicBezTo>
                    <a:pt x="6625114" y="56442"/>
                    <a:pt x="6545770" y="44155"/>
                    <a:pt x="5871401" y="441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56" name="Freeform: Shape 1755">
              <a:extLst>
                <a:ext uri="{FF2B5EF4-FFF2-40B4-BE49-F238E27FC236}">
                  <a16:creationId xmlns:a16="http://schemas.microsoft.com/office/drawing/2014/main" id="{488694A9-CC5F-4332-265A-72425103B99F}"/>
                </a:ext>
              </a:extLst>
            </p:cNvPr>
            <p:cNvSpPr/>
            <p:nvPr/>
          </p:nvSpPr>
          <p:spPr>
            <a:xfrm>
              <a:off x="1556480" y="1342834"/>
              <a:ext cx="95345" cy="95440"/>
            </a:xfrm>
            <a:custGeom>
              <a:avLst/>
              <a:gdLst>
                <a:gd name="connsiteX0" fmla="*/ 95345 w 95345"/>
                <a:gd name="connsiteY0" fmla="*/ 47720 h 95440"/>
                <a:gd name="connsiteX1" fmla="*/ 47720 w 95345"/>
                <a:gd name="connsiteY1" fmla="*/ 95441 h 95440"/>
                <a:gd name="connsiteX2" fmla="*/ 0 w 95345"/>
                <a:gd name="connsiteY2" fmla="*/ 47720 h 95440"/>
                <a:gd name="connsiteX3" fmla="*/ 47720 w 95345"/>
                <a:gd name="connsiteY3" fmla="*/ 0 h 95440"/>
                <a:gd name="connsiteX4" fmla="*/ 95345 w 95345"/>
                <a:gd name="connsiteY4" fmla="*/ 47720 h 95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345" h="95440">
                  <a:moveTo>
                    <a:pt x="95345" y="47720"/>
                  </a:moveTo>
                  <a:cubicBezTo>
                    <a:pt x="95345" y="74009"/>
                    <a:pt x="74009" y="95441"/>
                    <a:pt x="47720" y="95441"/>
                  </a:cubicBezTo>
                  <a:cubicBezTo>
                    <a:pt x="21431" y="95441"/>
                    <a:pt x="0" y="74104"/>
                    <a:pt x="0" y="47720"/>
                  </a:cubicBezTo>
                  <a:cubicBezTo>
                    <a:pt x="0" y="21431"/>
                    <a:pt x="21336" y="0"/>
                    <a:pt x="47720" y="0"/>
                  </a:cubicBezTo>
                  <a:cubicBezTo>
                    <a:pt x="74009" y="95"/>
                    <a:pt x="95345" y="21431"/>
                    <a:pt x="95345" y="477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57" name="Freeform: Shape 1756">
              <a:extLst>
                <a:ext uri="{FF2B5EF4-FFF2-40B4-BE49-F238E27FC236}">
                  <a16:creationId xmlns:a16="http://schemas.microsoft.com/office/drawing/2014/main" id="{411643B7-88DF-1FBF-3699-08516440CDB5}"/>
                </a:ext>
              </a:extLst>
            </p:cNvPr>
            <p:cNvSpPr/>
            <p:nvPr/>
          </p:nvSpPr>
          <p:spPr>
            <a:xfrm>
              <a:off x="4876228" y="3362420"/>
              <a:ext cx="95440" cy="95440"/>
            </a:xfrm>
            <a:custGeom>
              <a:avLst/>
              <a:gdLst>
                <a:gd name="connsiteX0" fmla="*/ 95441 w 95440"/>
                <a:gd name="connsiteY0" fmla="*/ 47720 h 95440"/>
                <a:gd name="connsiteX1" fmla="*/ 47720 w 95440"/>
                <a:gd name="connsiteY1" fmla="*/ 95440 h 95440"/>
                <a:gd name="connsiteX2" fmla="*/ 0 w 95440"/>
                <a:gd name="connsiteY2" fmla="*/ 47720 h 95440"/>
                <a:gd name="connsiteX3" fmla="*/ 47720 w 95440"/>
                <a:gd name="connsiteY3" fmla="*/ 0 h 95440"/>
                <a:gd name="connsiteX4" fmla="*/ 95441 w 95440"/>
                <a:gd name="connsiteY4" fmla="*/ 47720 h 95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440" h="95440">
                  <a:moveTo>
                    <a:pt x="95441" y="47720"/>
                  </a:moveTo>
                  <a:cubicBezTo>
                    <a:pt x="95441" y="74075"/>
                    <a:pt x="74076" y="95440"/>
                    <a:pt x="47720" y="95440"/>
                  </a:cubicBezTo>
                  <a:cubicBezTo>
                    <a:pt x="21365" y="95440"/>
                    <a:pt x="0" y="74076"/>
                    <a:pt x="0" y="47720"/>
                  </a:cubicBezTo>
                  <a:cubicBezTo>
                    <a:pt x="0" y="21365"/>
                    <a:pt x="21365" y="0"/>
                    <a:pt x="47720" y="0"/>
                  </a:cubicBezTo>
                  <a:cubicBezTo>
                    <a:pt x="74076" y="0"/>
                    <a:pt x="95441" y="21365"/>
                    <a:pt x="95441" y="477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58" name="Freeform: Shape 1757">
              <a:extLst>
                <a:ext uri="{FF2B5EF4-FFF2-40B4-BE49-F238E27FC236}">
                  <a16:creationId xmlns:a16="http://schemas.microsoft.com/office/drawing/2014/main" id="{B331413E-5AE1-0948-179C-A3D3395151E0}"/>
                </a:ext>
              </a:extLst>
            </p:cNvPr>
            <p:cNvSpPr/>
            <p:nvPr/>
          </p:nvSpPr>
          <p:spPr>
            <a:xfrm>
              <a:off x="1738503" y="1394841"/>
              <a:ext cx="43338" cy="43433"/>
            </a:xfrm>
            <a:custGeom>
              <a:avLst/>
              <a:gdLst>
                <a:gd name="connsiteX0" fmla="*/ 43339 w 43338"/>
                <a:gd name="connsiteY0" fmla="*/ 21717 h 43433"/>
                <a:gd name="connsiteX1" fmla="*/ 21622 w 43338"/>
                <a:gd name="connsiteY1" fmla="*/ 43434 h 43433"/>
                <a:gd name="connsiteX2" fmla="*/ 0 w 43338"/>
                <a:gd name="connsiteY2" fmla="*/ 21717 h 43433"/>
                <a:gd name="connsiteX3" fmla="*/ 21622 w 43338"/>
                <a:gd name="connsiteY3" fmla="*/ 0 h 43433"/>
                <a:gd name="connsiteX4" fmla="*/ 43339 w 43338"/>
                <a:gd name="connsiteY4" fmla="*/ 21717 h 43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338" h="43433">
                  <a:moveTo>
                    <a:pt x="43339" y="21717"/>
                  </a:moveTo>
                  <a:cubicBezTo>
                    <a:pt x="43339" y="33718"/>
                    <a:pt x="33623" y="43434"/>
                    <a:pt x="21622" y="43434"/>
                  </a:cubicBezTo>
                  <a:cubicBezTo>
                    <a:pt x="9620" y="43434"/>
                    <a:pt x="0" y="33718"/>
                    <a:pt x="0" y="21717"/>
                  </a:cubicBezTo>
                  <a:cubicBezTo>
                    <a:pt x="0" y="9716"/>
                    <a:pt x="9715" y="0"/>
                    <a:pt x="21622" y="0"/>
                  </a:cubicBezTo>
                  <a:cubicBezTo>
                    <a:pt x="33623" y="95"/>
                    <a:pt x="43339" y="9811"/>
                    <a:pt x="43339" y="217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59" name="Freeform: Shape 1758">
              <a:extLst>
                <a:ext uri="{FF2B5EF4-FFF2-40B4-BE49-F238E27FC236}">
                  <a16:creationId xmlns:a16="http://schemas.microsoft.com/office/drawing/2014/main" id="{28EEAE6B-25B6-86DD-CD5E-A38A86C727A5}"/>
                </a:ext>
              </a:extLst>
            </p:cNvPr>
            <p:cNvSpPr/>
            <p:nvPr/>
          </p:nvSpPr>
          <p:spPr>
            <a:xfrm>
              <a:off x="5027961" y="3293078"/>
              <a:ext cx="43338" cy="43338"/>
            </a:xfrm>
            <a:custGeom>
              <a:avLst/>
              <a:gdLst>
                <a:gd name="connsiteX0" fmla="*/ 43339 w 43338"/>
                <a:gd name="connsiteY0" fmla="*/ 21717 h 43338"/>
                <a:gd name="connsiteX1" fmla="*/ 21622 w 43338"/>
                <a:gd name="connsiteY1" fmla="*/ 43339 h 43338"/>
                <a:gd name="connsiteX2" fmla="*/ 0 w 43338"/>
                <a:gd name="connsiteY2" fmla="*/ 21717 h 43338"/>
                <a:gd name="connsiteX3" fmla="*/ 21622 w 43338"/>
                <a:gd name="connsiteY3" fmla="*/ 0 h 43338"/>
                <a:gd name="connsiteX4" fmla="*/ 43339 w 43338"/>
                <a:gd name="connsiteY4" fmla="*/ 21717 h 43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338" h="43338">
                  <a:moveTo>
                    <a:pt x="43339" y="21717"/>
                  </a:moveTo>
                  <a:cubicBezTo>
                    <a:pt x="43339" y="33718"/>
                    <a:pt x="33624" y="43339"/>
                    <a:pt x="21622" y="43339"/>
                  </a:cubicBezTo>
                  <a:cubicBezTo>
                    <a:pt x="9620" y="43339"/>
                    <a:pt x="0" y="33623"/>
                    <a:pt x="0" y="21717"/>
                  </a:cubicBezTo>
                  <a:cubicBezTo>
                    <a:pt x="0" y="9715"/>
                    <a:pt x="9716" y="0"/>
                    <a:pt x="21622" y="0"/>
                  </a:cubicBezTo>
                  <a:cubicBezTo>
                    <a:pt x="33624" y="95"/>
                    <a:pt x="43339" y="9811"/>
                    <a:pt x="43339" y="217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551" name="Graphic 3503">
            <a:extLst>
              <a:ext uri="{FF2B5EF4-FFF2-40B4-BE49-F238E27FC236}">
                <a16:creationId xmlns:a16="http://schemas.microsoft.com/office/drawing/2014/main" id="{CEA912A9-81DB-8F39-5FBF-BD283DCB2F7C}"/>
              </a:ext>
            </a:extLst>
          </p:cNvPr>
          <p:cNvGrpSpPr/>
          <p:nvPr/>
        </p:nvGrpSpPr>
        <p:grpSpPr>
          <a:xfrm>
            <a:off x="49995" y="1743108"/>
            <a:ext cx="12141099" cy="4937726"/>
            <a:chOff x="2569914" y="2546971"/>
            <a:chExt cx="8816582" cy="4318607"/>
          </a:xfrm>
        </p:grpSpPr>
        <p:grpSp>
          <p:nvGrpSpPr>
            <p:cNvPr id="3552" name="Graphic 3503">
              <a:extLst>
                <a:ext uri="{FF2B5EF4-FFF2-40B4-BE49-F238E27FC236}">
                  <a16:creationId xmlns:a16="http://schemas.microsoft.com/office/drawing/2014/main" id="{A119DF26-3489-A34E-A802-B5785C6E595B}"/>
                </a:ext>
              </a:extLst>
            </p:cNvPr>
            <p:cNvGrpSpPr/>
            <p:nvPr/>
          </p:nvGrpSpPr>
          <p:grpSpPr>
            <a:xfrm>
              <a:off x="2652818" y="2629875"/>
              <a:ext cx="8733678" cy="4235704"/>
              <a:chOff x="2652818" y="2629875"/>
              <a:chExt cx="8733678" cy="4235704"/>
            </a:xfrm>
          </p:grpSpPr>
          <p:sp>
            <p:nvSpPr>
              <p:cNvPr id="3553" name="Freeform: Shape 3552">
                <a:extLst>
                  <a:ext uri="{FF2B5EF4-FFF2-40B4-BE49-F238E27FC236}">
                    <a16:creationId xmlns:a16="http://schemas.microsoft.com/office/drawing/2014/main" id="{48D340CE-7D6A-0E88-D3EF-EC8B31EDFEF6}"/>
                  </a:ext>
                </a:extLst>
              </p:cNvPr>
              <p:cNvSpPr/>
              <p:nvPr/>
            </p:nvSpPr>
            <p:spPr>
              <a:xfrm>
                <a:off x="2737237" y="3275959"/>
                <a:ext cx="79824" cy="151595"/>
              </a:xfrm>
              <a:custGeom>
                <a:avLst/>
                <a:gdLst>
                  <a:gd name="connsiteX0" fmla="*/ 0 w 79824"/>
                  <a:gd name="connsiteY0" fmla="*/ 75798 h 151595"/>
                  <a:gd name="connsiteX1" fmla="*/ 39912 w 79824"/>
                  <a:gd name="connsiteY1" fmla="*/ 0 h 151595"/>
                  <a:gd name="connsiteX2" fmla="*/ 79825 w 79824"/>
                  <a:gd name="connsiteY2" fmla="*/ 75798 h 151595"/>
                  <a:gd name="connsiteX3" fmla="*/ 39912 w 79824"/>
                  <a:gd name="connsiteY3" fmla="*/ 151596 h 151595"/>
                  <a:gd name="connsiteX4" fmla="*/ 0 w 79824"/>
                  <a:gd name="connsiteY4" fmla="*/ 75798 h 15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824" h="151595">
                    <a:moveTo>
                      <a:pt x="0" y="75798"/>
                    </a:moveTo>
                    <a:cubicBezTo>
                      <a:pt x="0" y="33991"/>
                      <a:pt x="39912" y="0"/>
                      <a:pt x="39912" y="0"/>
                    </a:cubicBezTo>
                    <a:cubicBezTo>
                      <a:pt x="39912" y="0"/>
                      <a:pt x="79825" y="33991"/>
                      <a:pt x="79825" y="75798"/>
                    </a:cubicBezTo>
                    <a:cubicBezTo>
                      <a:pt x="79825" y="117605"/>
                      <a:pt x="61941" y="151596"/>
                      <a:pt x="39912" y="151596"/>
                    </a:cubicBezTo>
                    <a:cubicBezTo>
                      <a:pt x="17884" y="151596"/>
                      <a:pt x="0" y="117605"/>
                      <a:pt x="0" y="75798"/>
                    </a:cubicBezTo>
                    <a:close/>
                  </a:path>
                </a:pathLst>
              </a:custGeom>
              <a:solidFill>
                <a:srgbClr val="000000"/>
              </a:solidFill>
              <a:ln w="11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54" name="Freeform: Shape 3553">
                <a:extLst>
                  <a:ext uri="{FF2B5EF4-FFF2-40B4-BE49-F238E27FC236}">
                    <a16:creationId xmlns:a16="http://schemas.microsoft.com/office/drawing/2014/main" id="{A95BC9F6-C370-1202-68EB-20B0A5E6FBDB}"/>
                  </a:ext>
                </a:extLst>
              </p:cNvPr>
              <p:cNvSpPr/>
              <p:nvPr/>
            </p:nvSpPr>
            <p:spPr>
              <a:xfrm>
                <a:off x="2747659" y="3295855"/>
                <a:ext cx="58743" cy="111801"/>
              </a:xfrm>
              <a:custGeom>
                <a:avLst/>
                <a:gdLst>
                  <a:gd name="connsiteX0" fmla="*/ 0 w 58743"/>
                  <a:gd name="connsiteY0" fmla="*/ 55901 h 111801"/>
                  <a:gd name="connsiteX1" fmla="*/ 29372 w 58743"/>
                  <a:gd name="connsiteY1" fmla="*/ 0 h 111801"/>
                  <a:gd name="connsiteX2" fmla="*/ 58743 w 58743"/>
                  <a:gd name="connsiteY2" fmla="*/ 55901 h 111801"/>
                  <a:gd name="connsiteX3" fmla="*/ 29372 w 58743"/>
                  <a:gd name="connsiteY3" fmla="*/ 111802 h 111801"/>
                  <a:gd name="connsiteX4" fmla="*/ 0 w 58743"/>
                  <a:gd name="connsiteY4" fmla="*/ 55901 h 111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743" h="111801">
                    <a:moveTo>
                      <a:pt x="0" y="55901"/>
                    </a:moveTo>
                    <a:cubicBezTo>
                      <a:pt x="0" y="25108"/>
                      <a:pt x="29372" y="0"/>
                      <a:pt x="29372" y="0"/>
                    </a:cubicBezTo>
                    <a:cubicBezTo>
                      <a:pt x="29372" y="0"/>
                      <a:pt x="58743" y="24990"/>
                      <a:pt x="58743" y="55901"/>
                    </a:cubicBezTo>
                    <a:cubicBezTo>
                      <a:pt x="58743" y="86694"/>
                      <a:pt x="45597" y="111802"/>
                      <a:pt x="29372" y="111802"/>
                    </a:cubicBezTo>
                    <a:cubicBezTo>
                      <a:pt x="13265" y="111684"/>
                      <a:pt x="0" y="86694"/>
                      <a:pt x="0" y="55901"/>
                    </a:cubicBezTo>
                    <a:close/>
                  </a:path>
                </a:pathLst>
              </a:custGeom>
              <a:solidFill>
                <a:srgbClr val="000000">
                  <a:alpha val="28000"/>
                </a:srgbClr>
              </a:solidFill>
              <a:ln w="11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55" name="Freeform: Shape 3554">
                <a:extLst>
                  <a:ext uri="{FF2B5EF4-FFF2-40B4-BE49-F238E27FC236}">
                    <a16:creationId xmlns:a16="http://schemas.microsoft.com/office/drawing/2014/main" id="{323468A3-7AD9-FC99-6D13-537211F0CA9F}"/>
                  </a:ext>
                </a:extLst>
              </p:cNvPr>
              <p:cNvSpPr/>
              <p:nvPr/>
            </p:nvSpPr>
            <p:spPr>
              <a:xfrm>
                <a:off x="2741187" y="3136418"/>
                <a:ext cx="79953" cy="151502"/>
              </a:xfrm>
              <a:custGeom>
                <a:avLst/>
                <a:gdLst>
                  <a:gd name="connsiteX0" fmla="*/ 79783 w 79953"/>
                  <a:gd name="connsiteY0" fmla="*/ 77718 h 151502"/>
                  <a:gd name="connsiteX1" fmla="*/ 36199 w 79953"/>
                  <a:gd name="connsiteY1" fmla="*/ 151502 h 151502"/>
                  <a:gd name="connsiteX2" fmla="*/ 77 w 79953"/>
                  <a:gd name="connsiteY2" fmla="*/ 73810 h 151502"/>
                  <a:gd name="connsiteX3" fmla="*/ 43661 w 79953"/>
                  <a:gd name="connsiteY3" fmla="*/ 25 h 151502"/>
                  <a:gd name="connsiteX4" fmla="*/ 79783 w 79953"/>
                  <a:gd name="connsiteY4" fmla="*/ 77718 h 151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953" h="151502">
                    <a:moveTo>
                      <a:pt x="79783" y="77718"/>
                    </a:moveTo>
                    <a:cubicBezTo>
                      <a:pt x="77651" y="119525"/>
                      <a:pt x="36199" y="151502"/>
                      <a:pt x="36199" y="151502"/>
                    </a:cubicBezTo>
                    <a:cubicBezTo>
                      <a:pt x="36199" y="151502"/>
                      <a:pt x="-1936" y="115617"/>
                      <a:pt x="77" y="73810"/>
                    </a:cubicBezTo>
                    <a:cubicBezTo>
                      <a:pt x="2209" y="32002"/>
                      <a:pt x="21632" y="-1041"/>
                      <a:pt x="43661" y="25"/>
                    </a:cubicBezTo>
                    <a:cubicBezTo>
                      <a:pt x="65690" y="1091"/>
                      <a:pt x="81797" y="35911"/>
                      <a:pt x="79783" y="77718"/>
                    </a:cubicBezTo>
                    <a:close/>
                  </a:path>
                </a:pathLst>
              </a:custGeom>
              <a:solidFill>
                <a:srgbClr val="000000"/>
              </a:solidFill>
              <a:ln w="11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56" name="Freeform: Shape 3555">
                <a:extLst>
                  <a:ext uri="{FF2B5EF4-FFF2-40B4-BE49-F238E27FC236}">
                    <a16:creationId xmlns:a16="http://schemas.microsoft.com/office/drawing/2014/main" id="{5137D883-2767-10A2-2677-2DA26D46E9C0}"/>
                  </a:ext>
                </a:extLst>
              </p:cNvPr>
              <p:cNvSpPr/>
              <p:nvPr/>
            </p:nvSpPr>
            <p:spPr>
              <a:xfrm>
                <a:off x="2751743" y="3156325"/>
                <a:ext cx="58820" cy="111580"/>
              </a:xfrm>
              <a:custGeom>
                <a:avLst/>
                <a:gdLst>
                  <a:gd name="connsiteX0" fmla="*/ 58686 w 58820"/>
                  <a:gd name="connsiteY0" fmla="*/ 57219 h 111580"/>
                  <a:gd name="connsiteX1" fmla="*/ 26590 w 58820"/>
                  <a:gd name="connsiteY1" fmla="*/ 111580 h 111580"/>
                  <a:gd name="connsiteX2" fmla="*/ 61 w 58820"/>
                  <a:gd name="connsiteY2" fmla="*/ 54376 h 111580"/>
                  <a:gd name="connsiteX3" fmla="*/ 32157 w 58820"/>
                  <a:gd name="connsiteY3" fmla="*/ 15 h 111580"/>
                  <a:gd name="connsiteX4" fmla="*/ 58686 w 58820"/>
                  <a:gd name="connsiteY4" fmla="*/ 57219 h 111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20" h="111580">
                    <a:moveTo>
                      <a:pt x="58686" y="57219"/>
                    </a:moveTo>
                    <a:cubicBezTo>
                      <a:pt x="57146" y="88012"/>
                      <a:pt x="26590" y="111580"/>
                      <a:pt x="26590" y="111580"/>
                    </a:cubicBezTo>
                    <a:cubicBezTo>
                      <a:pt x="26590" y="111580"/>
                      <a:pt x="-1479" y="85169"/>
                      <a:pt x="61" y="54376"/>
                    </a:cubicBezTo>
                    <a:cubicBezTo>
                      <a:pt x="1601" y="23584"/>
                      <a:pt x="15931" y="-695"/>
                      <a:pt x="32157" y="15"/>
                    </a:cubicBezTo>
                    <a:cubicBezTo>
                      <a:pt x="48382" y="844"/>
                      <a:pt x="60226" y="26426"/>
                      <a:pt x="58686" y="57219"/>
                    </a:cubicBezTo>
                    <a:close/>
                  </a:path>
                </a:pathLst>
              </a:custGeom>
              <a:solidFill>
                <a:srgbClr val="000000">
                  <a:alpha val="28000"/>
                </a:srgbClr>
              </a:solidFill>
              <a:ln w="11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57" name="Freeform: Shape 3556">
                <a:extLst>
                  <a:ext uri="{FF2B5EF4-FFF2-40B4-BE49-F238E27FC236}">
                    <a16:creationId xmlns:a16="http://schemas.microsoft.com/office/drawing/2014/main" id="{B6641460-821D-5FED-B92F-5CFEEEE3FDBD}"/>
                  </a:ext>
                </a:extLst>
              </p:cNvPr>
              <p:cNvSpPr/>
              <p:nvPr/>
            </p:nvSpPr>
            <p:spPr>
              <a:xfrm>
                <a:off x="2668999" y="3276077"/>
                <a:ext cx="113091" cy="115628"/>
              </a:xfrm>
              <a:custGeom>
                <a:avLst/>
                <a:gdLst>
                  <a:gd name="connsiteX0" fmla="*/ 31405 w 113091"/>
                  <a:gd name="connsiteY0" fmla="*/ 26766 h 115628"/>
                  <a:gd name="connsiteX1" fmla="*/ 112769 w 113091"/>
                  <a:gd name="connsiteY1" fmla="*/ 119 h 115628"/>
                  <a:gd name="connsiteX2" fmla="*/ 88609 w 113091"/>
                  <a:gd name="connsiteY2" fmla="*/ 82312 h 115628"/>
                  <a:gd name="connsiteX3" fmla="*/ 7244 w 113091"/>
                  <a:gd name="connsiteY3" fmla="*/ 108960 h 115628"/>
                  <a:gd name="connsiteX4" fmla="*/ 31405 w 113091"/>
                  <a:gd name="connsiteY4" fmla="*/ 26766 h 115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091" h="115628">
                    <a:moveTo>
                      <a:pt x="31405" y="26766"/>
                    </a:moveTo>
                    <a:cubicBezTo>
                      <a:pt x="60540" y="-3316"/>
                      <a:pt x="112769" y="119"/>
                      <a:pt x="112769" y="119"/>
                    </a:cubicBezTo>
                    <a:cubicBezTo>
                      <a:pt x="112769" y="119"/>
                      <a:pt x="117744" y="52230"/>
                      <a:pt x="88609" y="82312"/>
                    </a:cubicBezTo>
                    <a:cubicBezTo>
                      <a:pt x="59474" y="112394"/>
                      <a:pt x="22996" y="124238"/>
                      <a:pt x="7244" y="108960"/>
                    </a:cubicBezTo>
                    <a:cubicBezTo>
                      <a:pt x="-8507" y="93563"/>
                      <a:pt x="2270" y="56849"/>
                      <a:pt x="31405" y="26766"/>
                    </a:cubicBezTo>
                    <a:close/>
                  </a:path>
                </a:pathLst>
              </a:custGeom>
              <a:solidFill>
                <a:srgbClr val="000000"/>
              </a:solidFill>
              <a:ln w="11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58" name="Freeform: Shape 3557">
                <a:extLst>
                  <a:ext uri="{FF2B5EF4-FFF2-40B4-BE49-F238E27FC236}">
                    <a16:creationId xmlns:a16="http://schemas.microsoft.com/office/drawing/2014/main" id="{CF7B73B0-DB18-6EA1-13EC-8D0A1E4A7032}"/>
                  </a:ext>
                </a:extLst>
              </p:cNvPr>
              <p:cNvSpPr/>
              <p:nvPr/>
            </p:nvSpPr>
            <p:spPr>
              <a:xfrm>
                <a:off x="2684826" y="3290442"/>
                <a:ext cx="83443" cy="85165"/>
              </a:xfrm>
              <a:custGeom>
                <a:avLst/>
                <a:gdLst>
                  <a:gd name="connsiteX0" fmla="*/ 23158 w 83443"/>
                  <a:gd name="connsiteY0" fmla="*/ 19744 h 85165"/>
                  <a:gd name="connsiteX1" fmla="*/ 83204 w 83443"/>
                  <a:gd name="connsiteY1" fmla="*/ 84 h 85165"/>
                  <a:gd name="connsiteX2" fmla="*/ 65439 w 83443"/>
                  <a:gd name="connsiteY2" fmla="*/ 60604 h 85165"/>
                  <a:gd name="connsiteX3" fmla="*/ 5393 w 83443"/>
                  <a:gd name="connsiteY3" fmla="*/ 80264 h 85165"/>
                  <a:gd name="connsiteX4" fmla="*/ 23158 w 83443"/>
                  <a:gd name="connsiteY4" fmla="*/ 19744 h 85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443" h="85165">
                    <a:moveTo>
                      <a:pt x="23158" y="19744"/>
                    </a:moveTo>
                    <a:cubicBezTo>
                      <a:pt x="44595" y="-2404"/>
                      <a:pt x="83204" y="84"/>
                      <a:pt x="83204" y="84"/>
                    </a:cubicBezTo>
                    <a:cubicBezTo>
                      <a:pt x="83204" y="84"/>
                      <a:pt x="86876" y="38456"/>
                      <a:pt x="65439" y="60604"/>
                    </a:cubicBezTo>
                    <a:cubicBezTo>
                      <a:pt x="44002" y="82751"/>
                      <a:pt x="17118" y="91515"/>
                      <a:pt x="5393" y="80264"/>
                    </a:cubicBezTo>
                    <a:cubicBezTo>
                      <a:pt x="-6332" y="68894"/>
                      <a:pt x="1721" y="41891"/>
                      <a:pt x="23158" y="19744"/>
                    </a:cubicBezTo>
                    <a:close/>
                  </a:path>
                </a:pathLst>
              </a:custGeom>
              <a:solidFill>
                <a:srgbClr val="000000">
                  <a:alpha val="28000"/>
                </a:srgbClr>
              </a:solidFill>
              <a:ln w="11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59" name="Freeform: Shape 3558">
                <a:extLst>
                  <a:ext uri="{FF2B5EF4-FFF2-40B4-BE49-F238E27FC236}">
                    <a16:creationId xmlns:a16="http://schemas.microsoft.com/office/drawing/2014/main" id="{B775752F-F472-0989-2528-B6C0AD00EE26}"/>
                  </a:ext>
                </a:extLst>
              </p:cNvPr>
              <p:cNvSpPr/>
              <p:nvPr/>
            </p:nvSpPr>
            <p:spPr>
              <a:xfrm>
                <a:off x="2773672" y="3173773"/>
                <a:ext cx="117252" cy="111602"/>
              </a:xfrm>
              <a:custGeom>
                <a:avLst/>
                <a:gdLst>
                  <a:gd name="connsiteX0" fmla="*/ 82710 w 117252"/>
                  <a:gd name="connsiteY0" fmla="*/ 88566 h 111602"/>
                  <a:gd name="connsiteX1" fmla="*/ 43 w 117252"/>
                  <a:gd name="connsiteY1" fmla="*/ 111068 h 111602"/>
                  <a:gd name="connsiteX2" fmla="*/ 28230 w 117252"/>
                  <a:gd name="connsiteY2" fmla="*/ 30178 h 111602"/>
                  <a:gd name="connsiteX3" fmla="*/ 110897 w 117252"/>
                  <a:gd name="connsiteY3" fmla="*/ 7675 h 111602"/>
                  <a:gd name="connsiteX4" fmla="*/ 82710 w 117252"/>
                  <a:gd name="connsiteY4" fmla="*/ 88566 h 111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252" h="111602">
                    <a:moveTo>
                      <a:pt x="82710" y="88566"/>
                    </a:moveTo>
                    <a:cubicBezTo>
                      <a:pt x="52154" y="117108"/>
                      <a:pt x="43" y="111068"/>
                      <a:pt x="43" y="111068"/>
                    </a:cubicBezTo>
                    <a:cubicBezTo>
                      <a:pt x="43" y="111068"/>
                      <a:pt x="-2326" y="58720"/>
                      <a:pt x="28230" y="30178"/>
                    </a:cubicBezTo>
                    <a:cubicBezTo>
                      <a:pt x="58786" y="1635"/>
                      <a:pt x="95856" y="-8432"/>
                      <a:pt x="110897" y="7675"/>
                    </a:cubicBezTo>
                    <a:cubicBezTo>
                      <a:pt x="125938" y="23782"/>
                      <a:pt x="113384" y="60023"/>
                      <a:pt x="82710" y="88566"/>
                    </a:cubicBezTo>
                    <a:close/>
                  </a:path>
                </a:pathLst>
              </a:custGeom>
              <a:solidFill>
                <a:srgbClr val="000000"/>
              </a:solidFill>
              <a:ln w="11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60" name="Freeform: Shape 3559">
                <a:extLst>
                  <a:ext uri="{FF2B5EF4-FFF2-40B4-BE49-F238E27FC236}">
                    <a16:creationId xmlns:a16="http://schemas.microsoft.com/office/drawing/2014/main" id="{037D40F1-DD89-F947-6460-35F641E9B680}"/>
                  </a:ext>
                </a:extLst>
              </p:cNvPr>
              <p:cNvSpPr/>
              <p:nvPr/>
            </p:nvSpPr>
            <p:spPr>
              <a:xfrm>
                <a:off x="2788367" y="3189361"/>
                <a:ext cx="86330" cy="82263"/>
              </a:xfrm>
              <a:custGeom>
                <a:avLst/>
                <a:gdLst>
                  <a:gd name="connsiteX0" fmla="*/ 60908 w 86330"/>
                  <a:gd name="connsiteY0" fmla="*/ 65280 h 82263"/>
                  <a:gd name="connsiteX1" fmla="*/ 33 w 86330"/>
                  <a:gd name="connsiteY1" fmla="*/ 81861 h 82263"/>
                  <a:gd name="connsiteX2" fmla="*/ 20759 w 86330"/>
                  <a:gd name="connsiteY2" fmla="*/ 22288 h 82263"/>
                  <a:gd name="connsiteX3" fmla="*/ 81634 w 86330"/>
                  <a:gd name="connsiteY3" fmla="*/ 5707 h 82263"/>
                  <a:gd name="connsiteX4" fmla="*/ 60908 w 86330"/>
                  <a:gd name="connsiteY4" fmla="*/ 65280 h 82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330" h="82263">
                    <a:moveTo>
                      <a:pt x="60908" y="65280"/>
                    </a:moveTo>
                    <a:cubicBezTo>
                      <a:pt x="38406" y="86361"/>
                      <a:pt x="33" y="81861"/>
                      <a:pt x="33" y="81861"/>
                    </a:cubicBezTo>
                    <a:cubicBezTo>
                      <a:pt x="33" y="81861"/>
                      <a:pt x="-1743" y="43251"/>
                      <a:pt x="20759" y="22288"/>
                    </a:cubicBezTo>
                    <a:cubicBezTo>
                      <a:pt x="43261" y="1207"/>
                      <a:pt x="70620" y="-6254"/>
                      <a:pt x="81634" y="5707"/>
                    </a:cubicBezTo>
                    <a:cubicBezTo>
                      <a:pt x="92767" y="17551"/>
                      <a:pt x="83411" y="44199"/>
                      <a:pt x="60908" y="65280"/>
                    </a:cubicBezTo>
                    <a:close/>
                  </a:path>
                </a:pathLst>
              </a:custGeom>
              <a:solidFill>
                <a:srgbClr val="000000">
                  <a:alpha val="28000"/>
                </a:srgbClr>
              </a:solidFill>
              <a:ln w="11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61" name="Freeform: Shape 3560">
                <a:extLst>
                  <a:ext uri="{FF2B5EF4-FFF2-40B4-BE49-F238E27FC236}">
                    <a16:creationId xmlns:a16="http://schemas.microsoft.com/office/drawing/2014/main" id="{E3AF5E9C-E293-CAE9-0A25-F547888795C3}"/>
                  </a:ext>
                </a:extLst>
              </p:cNvPr>
              <p:cNvSpPr/>
              <p:nvPr/>
            </p:nvSpPr>
            <p:spPr>
              <a:xfrm>
                <a:off x="2652818" y="3193282"/>
                <a:ext cx="133924" cy="96457"/>
              </a:xfrm>
              <a:custGeom>
                <a:avLst/>
                <a:gdLst>
                  <a:gd name="connsiteX0" fmla="*/ 88682 w 133924"/>
                  <a:gd name="connsiteY0" fmla="*/ 17064 h 96457"/>
                  <a:gd name="connsiteX1" fmla="*/ 133924 w 133924"/>
                  <a:gd name="connsiteY1" fmla="*/ 89783 h 96457"/>
                  <a:gd name="connsiteX2" fmla="*/ 48296 w 133924"/>
                  <a:gd name="connsiteY2" fmla="*/ 85993 h 96457"/>
                  <a:gd name="connsiteX3" fmla="*/ 3055 w 133924"/>
                  <a:gd name="connsiteY3" fmla="*/ 13274 h 96457"/>
                  <a:gd name="connsiteX4" fmla="*/ 88682 w 133924"/>
                  <a:gd name="connsiteY4" fmla="*/ 17064 h 96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924" h="96457">
                    <a:moveTo>
                      <a:pt x="88682" y="17064"/>
                    </a:moveTo>
                    <a:cubicBezTo>
                      <a:pt x="124805" y="38146"/>
                      <a:pt x="133924" y="89783"/>
                      <a:pt x="133924" y="89783"/>
                    </a:cubicBezTo>
                    <a:cubicBezTo>
                      <a:pt x="133924" y="89783"/>
                      <a:pt x="84537" y="107074"/>
                      <a:pt x="48296" y="85993"/>
                    </a:cubicBezTo>
                    <a:cubicBezTo>
                      <a:pt x="12174" y="64912"/>
                      <a:pt x="-8078" y="32342"/>
                      <a:pt x="3055" y="13274"/>
                    </a:cubicBezTo>
                    <a:cubicBezTo>
                      <a:pt x="14187" y="-5793"/>
                      <a:pt x="52560" y="-4135"/>
                      <a:pt x="88682" y="17064"/>
                    </a:cubicBezTo>
                    <a:close/>
                  </a:path>
                </a:pathLst>
              </a:custGeom>
              <a:solidFill>
                <a:srgbClr val="000000"/>
              </a:solidFill>
              <a:ln w="11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62" name="Freeform: Shape 3561">
                <a:extLst>
                  <a:ext uri="{FF2B5EF4-FFF2-40B4-BE49-F238E27FC236}">
                    <a16:creationId xmlns:a16="http://schemas.microsoft.com/office/drawing/2014/main" id="{87BE6AC0-A05D-8781-6244-9FB5CBFD2EDF}"/>
                  </a:ext>
                </a:extLst>
              </p:cNvPr>
              <p:cNvSpPr/>
              <p:nvPr/>
            </p:nvSpPr>
            <p:spPr>
              <a:xfrm>
                <a:off x="2670938" y="3206812"/>
                <a:ext cx="98631" cy="70994"/>
              </a:xfrm>
              <a:custGeom>
                <a:avLst/>
                <a:gdLst>
                  <a:gd name="connsiteX0" fmla="*/ 65233 w 98631"/>
                  <a:gd name="connsiteY0" fmla="*/ 12535 h 70994"/>
                  <a:gd name="connsiteX1" fmla="*/ 98632 w 98631"/>
                  <a:gd name="connsiteY1" fmla="*/ 66067 h 70994"/>
                  <a:gd name="connsiteX2" fmla="*/ 35625 w 98631"/>
                  <a:gd name="connsiteY2" fmla="*/ 63224 h 70994"/>
                  <a:gd name="connsiteX3" fmla="*/ 2226 w 98631"/>
                  <a:gd name="connsiteY3" fmla="*/ 9692 h 70994"/>
                  <a:gd name="connsiteX4" fmla="*/ 65233 w 98631"/>
                  <a:gd name="connsiteY4" fmla="*/ 12535 h 70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631" h="70994">
                    <a:moveTo>
                      <a:pt x="65233" y="12535"/>
                    </a:moveTo>
                    <a:cubicBezTo>
                      <a:pt x="91881" y="28168"/>
                      <a:pt x="98632" y="66067"/>
                      <a:pt x="98632" y="66067"/>
                    </a:cubicBezTo>
                    <a:cubicBezTo>
                      <a:pt x="98632" y="66067"/>
                      <a:pt x="62154" y="78858"/>
                      <a:pt x="35625" y="63224"/>
                    </a:cubicBezTo>
                    <a:cubicBezTo>
                      <a:pt x="9095" y="47591"/>
                      <a:pt x="-5946" y="23667"/>
                      <a:pt x="2226" y="9692"/>
                    </a:cubicBezTo>
                    <a:cubicBezTo>
                      <a:pt x="10398" y="-4283"/>
                      <a:pt x="38586" y="-2980"/>
                      <a:pt x="65233" y="12535"/>
                    </a:cubicBezTo>
                    <a:close/>
                  </a:path>
                </a:pathLst>
              </a:custGeom>
              <a:solidFill>
                <a:srgbClr val="000000">
                  <a:alpha val="28000"/>
                </a:srgbClr>
              </a:solidFill>
              <a:ln w="11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63" name="Freeform: Shape 3562">
                <a:extLst>
                  <a:ext uri="{FF2B5EF4-FFF2-40B4-BE49-F238E27FC236}">
                    <a16:creationId xmlns:a16="http://schemas.microsoft.com/office/drawing/2014/main" id="{7DA1A8A8-63E0-2602-F344-B4F7B702A75B}"/>
                  </a:ext>
                </a:extLst>
              </p:cNvPr>
              <p:cNvSpPr/>
              <p:nvPr/>
            </p:nvSpPr>
            <p:spPr>
              <a:xfrm>
                <a:off x="2776439" y="3272547"/>
                <a:ext cx="130527" cy="99402"/>
              </a:xfrm>
              <a:custGeom>
                <a:avLst/>
                <a:gdLst>
                  <a:gd name="connsiteX0" fmla="*/ 41570 w 130527"/>
                  <a:gd name="connsiteY0" fmla="*/ 79565 h 99402"/>
                  <a:gd name="connsiteX1" fmla="*/ 0 w 130527"/>
                  <a:gd name="connsiteY1" fmla="*/ 4715 h 99402"/>
                  <a:gd name="connsiteX2" fmla="*/ 85273 w 130527"/>
                  <a:gd name="connsiteY2" fmla="*/ 12768 h 99402"/>
                  <a:gd name="connsiteX3" fmla="*/ 126843 w 130527"/>
                  <a:gd name="connsiteY3" fmla="*/ 87619 h 99402"/>
                  <a:gd name="connsiteX4" fmla="*/ 41570 w 130527"/>
                  <a:gd name="connsiteY4" fmla="*/ 79565 h 99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527" h="99402">
                    <a:moveTo>
                      <a:pt x="41570" y="79565"/>
                    </a:moveTo>
                    <a:cubicBezTo>
                      <a:pt x="6514" y="56707"/>
                      <a:pt x="0" y="4715"/>
                      <a:pt x="0" y="4715"/>
                    </a:cubicBezTo>
                    <a:cubicBezTo>
                      <a:pt x="0" y="4715"/>
                      <a:pt x="50216" y="-10089"/>
                      <a:pt x="85273" y="12768"/>
                    </a:cubicBezTo>
                    <a:cubicBezTo>
                      <a:pt x="120329" y="35626"/>
                      <a:pt x="138923" y="69143"/>
                      <a:pt x="126843" y="87619"/>
                    </a:cubicBezTo>
                    <a:cubicBezTo>
                      <a:pt x="114881" y="106094"/>
                      <a:pt x="76627" y="102423"/>
                      <a:pt x="41570" y="79565"/>
                    </a:cubicBezTo>
                    <a:close/>
                  </a:path>
                </a:pathLst>
              </a:custGeom>
              <a:solidFill>
                <a:srgbClr val="000000"/>
              </a:solidFill>
              <a:ln w="11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64" name="Freeform: Shape 3563">
                <a:extLst>
                  <a:ext uri="{FF2B5EF4-FFF2-40B4-BE49-F238E27FC236}">
                    <a16:creationId xmlns:a16="http://schemas.microsoft.com/office/drawing/2014/main" id="{A747B4B1-6CD3-964D-EC25-E5C0A6FA9A69}"/>
                  </a:ext>
                </a:extLst>
              </p:cNvPr>
              <p:cNvSpPr/>
              <p:nvPr/>
            </p:nvSpPr>
            <p:spPr>
              <a:xfrm>
                <a:off x="2793138" y="3284686"/>
                <a:ext cx="96264" cy="73265"/>
              </a:xfrm>
              <a:custGeom>
                <a:avLst/>
                <a:gdLst>
                  <a:gd name="connsiteX0" fmla="*/ 30674 w 96264"/>
                  <a:gd name="connsiteY0" fmla="*/ 58661 h 73265"/>
                  <a:gd name="connsiteX1" fmla="*/ 0 w 96264"/>
                  <a:gd name="connsiteY1" fmla="*/ 3471 h 73265"/>
                  <a:gd name="connsiteX2" fmla="*/ 62889 w 96264"/>
                  <a:gd name="connsiteY2" fmla="*/ 9393 h 73265"/>
                  <a:gd name="connsiteX3" fmla="*/ 93563 w 96264"/>
                  <a:gd name="connsiteY3" fmla="*/ 64583 h 73265"/>
                  <a:gd name="connsiteX4" fmla="*/ 30674 w 96264"/>
                  <a:gd name="connsiteY4" fmla="*/ 58661 h 73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264" h="73265">
                    <a:moveTo>
                      <a:pt x="30674" y="58661"/>
                    </a:moveTo>
                    <a:cubicBezTo>
                      <a:pt x="4856" y="41725"/>
                      <a:pt x="0" y="3471"/>
                      <a:pt x="0" y="3471"/>
                    </a:cubicBezTo>
                    <a:cubicBezTo>
                      <a:pt x="0" y="3471"/>
                      <a:pt x="37070" y="-7425"/>
                      <a:pt x="62889" y="9393"/>
                    </a:cubicBezTo>
                    <a:cubicBezTo>
                      <a:pt x="88707" y="26329"/>
                      <a:pt x="102446" y="50963"/>
                      <a:pt x="93563" y="64583"/>
                    </a:cubicBezTo>
                    <a:cubicBezTo>
                      <a:pt x="84562" y="78203"/>
                      <a:pt x="56493" y="75479"/>
                      <a:pt x="30674" y="58661"/>
                    </a:cubicBezTo>
                    <a:close/>
                  </a:path>
                </a:pathLst>
              </a:custGeom>
              <a:solidFill>
                <a:srgbClr val="000000">
                  <a:alpha val="28000"/>
                </a:srgbClr>
              </a:solidFill>
              <a:ln w="11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65" name="Freeform: Shape 3564">
                <a:extLst>
                  <a:ext uri="{FF2B5EF4-FFF2-40B4-BE49-F238E27FC236}">
                    <a16:creationId xmlns:a16="http://schemas.microsoft.com/office/drawing/2014/main" id="{244A5088-0258-4345-490B-BBE7E88DADEF}"/>
                  </a:ext>
                </a:extLst>
              </p:cNvPr>
              <p:cNvSpPr/>
              <p:nvPr/>
            </p:nvSpPr>
            <p:spPr>
              <a:xfrm>
                <a:off x="2753107" y="3255943"/>
                <a:ext cx="59927" cy="59927"/>
              </a:xfrm>
              <a:custGeom>
                <a:avLst/>
                <a:gdLst>
                  <a:gd name="connsiteX0" fmla="*/ 59928 w 59927"/>
                  <a:gd name="connsiteY0" fmla="*/ 29964 h 59927"/>
                  <a:gd name="connsiteX1" fmla="*/ 29964 w 59927"/>
                  <a:gd name="connsiteY1" fmla="*/ 59928 h 59927"/>
                  <a:gd name="connsiteX2" fmla="*/ 0 w 59927"/>
                  <a:gd name="connsiteY2" fmla="*/ 29964 h 59927"/>
                  <a:gd name="connsiteX3" fmla="*/ 29964 w 59927"/>
                  <a:gd name="connsiteY3" fmla="*/ 0 h 59927"/>
                  <a:gd name="connsiteX4" fmla="*/ 59928 w 59927"/>
                  <a:gd name="connsiteY4" fmla="*/ 29964 h 59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927" h="59927">
                    <a:moveTo>
                      <a:pt x="59928" y="29964"/>
                    </a:moveTo>
                    <a:cubicBezTo>
                      <a:pt x="59928" y="46545"/>
                      <a:pt x="46545" y="59928"/>
                      <a:pt x="29964" y="59928"/>
                    </a:cubicBezTo>
                    <a:cubicBezTo>
                      <a:pt x="13383" y="59928"/>
                      <a:pt x="0" y="46545"/>
                      <a:pt x="0" y="29964"/>
                    </a:cubicBezTo>
                    <a:cubicBezTo>
                      <a:pt x="0" y="13383"/>
                      <a:pt x="13383" y="0"/>
                      <a:pt x="29964" y="0"/>
                    </a:cubicBezTo>
                    <a:cubicBezTo>
                      <a:pt x="46545" y="0"/>
                      <a:pt x="59928" y="13383"/>
                      <a:pt x="59928" y="29964"/>
                    </a:cubicBezTo>
                    <a:close/>
                  </a:path>
                </a:pathLst>
              </a:custGeom>
              <a:solidFill>
                <a:srgbClr val="000000"/>
              </a:solidFill>
              <a:ln w="11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66" name="Freeform: Shape 3565">
                <a:extLst>
                  <a:ext uri="{FF2B5EF4-FFF2-40B4-BE49-F238E27FC236}">
                    <a16:creationId xmlns:a16="http://schemas.microsoft.com/office/drawing/2014/main" id="{2C24AB59-5754-77DF-F7BE-B8B399269E14}"/>
                  </a:ext>
                </a:extLst>
              </p:cNvPr>
              <p:cNvSpPr/>
              <p:nvPr/>
            </p:nvSpPr>
            <p:spPr>
              <a:xfrm>
                <a:off x="3273625" y="6713984"/>
                <a:ext cx="79824" cy="151595"/>
              </a:xfrm>
              <a:custGeom>
                <a:avLst/>
                <a:gdLst>
                  <a:gd name="connsiteX0" fmla="*/ 0 w 79824"/>
                  <a:gd name="connsiteY0" fmla="*/ 75798 h 151595"/>
                  <a:gd name="connsiteX1" fmla="*/ 39912 w 79824"/>
                  <a:gd name="connsiteY1" fmla="*/ 0 h 151595"/>
                  <a:gd name="connsiteX2" fmla="*/ 79825 w 79824"/>
                  <a:gd name="connsiteY2" fmla="*/ 75798 h 151595"/>
                  <a:gd name="connsiteX3" fmla="*/ 39912 w 79824"/>
                  <a:gd name="connsiteY3" fmla="*/ 151596 h 151595"/>
                  <a:gd name="connsiteX4" fmla="*/ 0 w 79824"/>
                  <a:gd name="connsiteY4" fmla="*/ 75798 h 15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824" h="151595">
                    <a:moveTo>
                      <a:pt x="0" y="75798"/>
                    </a:moveTo>
                    <a:cubicBezTo>
                      <a:pt x="0" y="33991"/>
                      <a:pt x="39912" y="0"/>
                      <a:pt x="39912" y="0"/>
                    </a:cubicBezTo>
                    <a:cubicBezTo>
                      <a:pt x="39912" y="0"/>
                      <a:pt x="79825" y="33991"/>
                      <a:pt x="79825" y="75798"/>
                    </a:cubicBezTo>
                    <a:cubicBezTo>
                      <a:pt x="79825" y="117605"/>
                      <a:pt x="61941" y="151596"/>
                      <a:pt x="39912" y="151596"/>
                    </a:cubicBezTo>
                    <a:cubicBezTo>
                      <a:pt x="17884" y="151596"/>
                      <a:pt x="0" y="117605"/>
                      <a:pt x="0" y="75798"/>
                    </a:cubicBezTo>
                    <a:close/>
                  </a:path>
                </a:pathLst>
              </a:custGeom>
              <a:solidFill>
                <a:srgbClr val="000000"/>
              </a:solidFill>
              <a:ln w="11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67" name="Freeform: Shape 3566">
                <a:extLst>
                  <a:ext uri="{FF2B5EF4-FFF2-40B4-BE49-F238E27FC236}">
                    <a16:creationId xmlns:a16="http://schemas.microsoft.com/office/drawing/2014/main" id="{735B3D2D-A47E-5807-49BE-4528E3E27A71}"/>
                  </a:ext>
                </a:extLst>
              </p:cNvPr>
              <p:cNvSpPr/>
              <p:nvPr/>
            </p:nvSpPr>
            <p:spPr>
              <a:xfrm>
                <a:off x="3284166" y="6733880"/>
                <a:ext cx="58743" cy="111801"/>
              </a:xfrm>
              <a:custGeom>
                <a:avLst/>
                <a:gdLst>
                  <a:gd name="connsiteX0" fmla="*/ 0 w 58743"/>
                  <a:gd name="connsiteY0" fmla="*/ 55901 h 111801"/>
                  <a:gd name="connsiteX1" fmla="*/ 29372 w 58743"/>
                  <a:gd name="connsiteY1" fmla="*/ 0 h 111801"/>
                  <a:gd name="connsiteX2" fmla="*/ 58743 w 58743"/>
                  <a:gd name="connsiteY2" fmla="*/ 55901 h 111801"/>
                  <a:gd name="connsiteX3" fmla="*/ 29372 w 58743"/>
                  <a:gd name="connsiteY3" fmla="*/ 111802 h 111801"/>
                  <a:gd name="connsiteX4" fmla="*/ 0 w 58743"/>
                  <a:gd name="connsiteY4" fmla="*/ 55901 h 111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743" h="111801">
                    <a:moveTo>
                      <a:pt x="0" y="55901"/>
                    </a:moveTo>
                    <a:cubicBezTo>
                      <a:pt x="0" y="25108"/>
                      <a:pt x="29372" y="0"/>
                      <a:pt x="29372" y="0"/>
                    </a:cubicBezTo>
                    <a:cubicBezTo>
                      <a:pt x="29372" y="0"/>
                      <a:pt x="58743" y="24990"/>
                      <a:pt x="58743" y="55901"/>
                    </a:cubicBezTo>
                    <a:cubicBezTo>
                      <a:pt x="58743" y="86694"/>
                      <a:pt x="45597" y="111802"/>
                      <a:pt x="29372" y="111802"/>
                    </a:cubicBezTo>
                    <a:cubicBezTo>
                      <a:pt x="13146" y="111684"/>
                      <a:pt x="0" y="86694"/>
                      <a:pt x="0" y="55901"/>
                    </a:cubicBezTo>
                    <a:close/>
                  </a:path>
                </a:pathLst>
              </a:custGeom>
              <a:solidFill>
                <a:srgbClr val="000000">
                  <a:alpha val="28000"/>
                </a:srgbClr>
              </a:solidFill>
              <a:ln w="11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68" name="Freeform: Shape 3567">
                <a:extLst>
                  <a:ext uri="{FF2B5EF4-FFF2-40B4-BE49-F238E27FC236}">
                    <a16:creationId xmlns:a16="http://schemas.microsoft.com/office/drawing/2014/main" id="{20425E30-9AED-1681-7EFE-F7FFCB5EDA84}"/>
                  </a:ext>
                </a:extLst>
              </p:cNvPr>
              <p:cNvSpPr/>
              <p:nvPr/>
            </p:nvSpPr>
            <p:spPr>
              <a:xfrm>
                <a:off x="3277575" y="6574443"/>
                <a:ext cx="79972" cy="151502"/>
              </a:xfrm>
              <a:custGeom>
                <a:avLst/>
                <a:gdLst>
                  <a:gd name="connsiteX0" fmla="*/ 79783 w 79972"/>
                  <a:gd name="connsiteY0" fmla="*/ 77718 h 151502"/>
                  <a:gd name="connsiteX1" fmla="*/ 36199 w 79972"/>
                  <a:gd name="connsiteY1" fmla="*/ 151502 h 151502"/>
                  <a:gd name="connsiteX2" fmla="*/ 77 w 79972"/>
                  <a:gd name="connsiteY2" fmla="*/ 73810 h 151502"/>
                  <a:gd name="connsiteX3" fmla="*/ 43661 w 79972"/>
                  <a:gd name="connsiteY3" fmla="*/ 25 h 151502"/>
                  <a:gd name="connsiteX4" fmla="*/ 79783 w 79972"/>
                  <a:gd name="connsiteY4" fmla="*/ 77718 h 151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972" h="151502">
                    <a:moveTo>
                      <a:pt x="79783" y="77718"/>
                    </a:moveTo>
                    <a:cubicBezTo>
                      <a:pt x="77651" y="119525"/>
                      <a:pt x="36199" y="151502"/>
                      <a:pt x="36199" y="151502"/>
                    </a:cubicBezTo>
                    <a:cubicBezTo>
                      <a:pt x="36199" y="151502"/>
                      <a:pt x="-1936" y="115617"/>
                      <a:pt x="77" y="73810"/>
                    </a:cubicBezTo>
                    <a:cubicBezTo>
                      <a:pt x="2209" y="32002"/>
                      <a:pt x="21632" y="-1041"/>
                      <a:pt x="43661" y="25"/>
                    </a:cubicBezTo>
                    <a:cubicBezTo>
                      <a:pt x="65808" y="1091"/>
                      <a:pt x="81915" y="35911"/>
                      <a:pt x="79783" y="77718"/>
                    </a:cubicBezTo>
                    <a:close/>
                  </a:path>
                </a:pathLst>
              </a:custGeom>
              <a:solidFill>
                <a:srgbClr val="000000"/>
              </a:solidFill>
              <a:ln w="11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69" name="Freeform: Shape 3568">
                <a:extLst>
                  <a:ext uri="{FF2B5EF4-FFF2-40B4-BE49-F238E27FC236}">
                    <a16:creationId xmlns:a16="http://schemas.microsoft.com/office/drawing/2014/main" id="{4D22D0F5-579E-B71F-7B18-B6A6888299E0}"/>
                  </a:ext>
                </a:extLst>
              </p:cNvPr>
              <p:cNvSpPr/>
              <p:nvPr/>
            </p:nvSpPr>
            <p:spPr>
              <a:xfrm>
                <a:off x="3288250" y="6594350"/>
                <a:ext cx="58819" cy="111580"/>
              </a:xfrm>
              <a:custGeom>
                <a:avLst/>
                <a:gdLst>
                  <a:gd name="connsiteX0" fmla="*/ 58686 w 58819"/>
                  <a:gd name="connsiteY0" fmla="*/ 57219 h 111580"/>
                  <a:gd name="connsiteX1" fmla="*/ 26590 w 58819"/>
                  <a:gd name="connsiteY1" fmla="*/ 111580 h 111580"/>
                  <a:gd name="connsiteX2" fmla="*/ 61 w 58819"/>
                  <a:gd name="connsiteY2" fmla="*/ 54376 h 111580"/>
                  <a:gd name="connsiteX3" fmla="*/ 32157 w 58819"/>
                  <a:gd name="connsiteY3" fmla="*/ 15 h 111580"/>
                  <a:gd name="connsiteX4" fmla="*/ 58686 w 58819"/>
                  <a:gd name="connsiteY4" fmla="*/ 57219 h 111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19" h="111580">
                    <a:moveTo>
                      <a:pt x="58686" y="57219"/>
                    </a:moveTo>
                    <a:cubicBezTo>
                      <a:pt x="57146" y="88012"/>
                      <a:pt x="26590" y="111580"/>
                      <a:pt x="26590" y="111580"/>
                    </a:cubicBezTo>
                    <a:cubicBezTo>
                      <a:pt x="26590" y="111580"/>
                      <a:pt x="-1479" y="85169"/>
                      <a:pt x="61" y="54376"/>
                    </a:cubicBezTo>
                    <a:cubicBezTo>
                      <a:pt x="1601" y="23584"/>
                      <a:pt x="15931" y="-695"/>
                      <a:pt x="32157" y="15"/>
                    </a:cubicBezTo>
                    <a:cubicBezTo>
                      <a:pt x="48264" y="844"/>
                      <a:pt x="60226" y="26426"/>
                      <a:pt x="58686" y="57219"/>
                    </a:cubicBezTo>
                    <a:close/>
                  </a:path>
                </a:pathLst>
              </a:custGeom>
              <a:solidFill>
                <a:srgbClr val="000000">
                  <a:alpha val="28000"/>
                </a:srgbClr>
              </a:solidFill>
              <a:ln w="11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70" name="Freeform: Shape 3569">
                <a:extLst>
                  <a:ext uri="{FF2B5EF4-FFF2-40B4-BE49-F238E27FC236}">
                    <a16:creationId xmlns:a16="http://schemas.microsoft.com/office/drawing/2014/main" id="{B4FA48A6-080D-5C18-FEDB-1CFD0D45C167}"/>
                  </a:ext>
                </a:extLst>
              </p:cNvPr>
              <p:cNvSpPr/>
              <p:nvPr/>
            </p:nvSpPr>
            <p:spPr>
              <a:xfrm>
                <a:off x="3205506" y="6714102"/>
                <a:ext cx="113091" cy="115628"/>
              </a:xfrm>
              <a:custGeom>
                <a:avLst/>
                <a:gdLst>
                  <a:gd name="connsiteX0" fmla="*/ 31405 w 113091"/>
                  <a:gd name="connsiteY0" fmla="*/ 26766 h 115628"/>
                  <a:gd name="connsiteX1" fmla="*/ 112769 w 113091"/>
                  <a:gd name="connsiteY1" fmla="*/ 119 h 115628"/>
                  <a:gd name="connsiteX2" fmla="*/ 88609 w 113091"/>
                  <a:gd name="connsiteY2" fmla="*/ 82312 h 115628"/>
                  <a:gd name="connsiteX3" fmla="*/ 7244 w 113091"/>
                  <a:gd name="connsiteY3" fmla="*/ 108960 h 115628"/>
                  <a:gd name="connsiteX4" fmla="*/ 31405 w 113091"/>
                  <a:gd name="connsiteY4" fmla="*/ 26766 h 115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091" h="115628">
                    <a:moveTo>
                      <a:pt x="31405" y="26766"/>
                    </a:moveTo>
                    <a:cubicBezTo>
                      <a:pt x="60540" y="-3316"/>
                      <a:pt x="112769" y="119"/>
                      <a:pt x="112769" y="119"/>
                    </a:cubicBezTo>
                    <a:cubicBezTo>
                      <a:pt x="112769" y="119"/>
                      <a:pt x="117743" y="52230"/>
                      <a:pt x="88609" y="82312"/>
                    </a:cubicBezTo>
                    <a:cubicBezTo>
                      <a:pt x="59474" y="112394"/>
                      <a:pt x="22996" y="124238"/>
                      <a:pt x="7244" y="108960"/>
                    </a:cubicBezTo>
                    <a:cubicBezTo>
                      <a:pt x="-8507" y="93563"/>
                      <a:pt x="2270" y="56849"/>
                      <a:pt x="31405" y="26766"/>
                    </a:cubicBezTo>
                    <a:close/>
                  </a:path>
                </a:pathLst>
              </a:custGeom>
              <a:solidFill>
                <a:srgbClr val="000000"/>
              </a:solidFill>
              <a:ln w="11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71" name="Freeform: Shape 3570">
                <a:extLst>
                  <a:ext uri="{FF2B5EF4-FFF2-40B4-BE49-F238E27FC236}">
                    <a16:creationId xmlns:a16="http://schemas.microsoft.com/office/drawing/2014/main" id="{5EED6CD1-3C07-00E3-0078-9FF749A69857}"/>
                  </a:ext>
                </a:extLst>
              </p:cNvPr>
              <p:cNvSpPr/>
              <p:nvPr/>
            </p:nvSpPr>
            <p:spPr>
              <a:xfrm>
                <a:off x="3221308" y="6728467"/>
                <a:ext cx="83466" cy="85165"/>
              </a:xfrm>
              <a:custGeom>
                <a:avLst/>
                <a:gdLst>
                  <a:gd name="connsiteX0" fmla="*/ 23182 w 83466"/>
                  <a:gd name="connsiteY0" fmla="*/ 19744 h 85165"/>
                  <a:gd name="connsiteX1" fmla="*/ 83228 w 83466"/>
                  <a:gd name="connsiteY1" fmla="*/ 84 h 85165"/>
                  <a:gd name="connsiteX2" fmla="*/ 65463 w 83466"/>
                  <a:gd name="connsiteY2" fmla="*/ 60603 h 85165"/>
                  <a:gd name="connsiteX3" fmla="*/ 5417 w 83466"/>
                  <a:gd name="connsiteY3" fmla="*/ 80263 h 85165"/>
                  <a:gd name="connsiteX4" fmla="*/ 23182 w 83466"/>
                  <a:gd name="connsiteY4" fmla="*/ 19744 h 85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466" h="85165">
                    <a:moveTo>
                      <a:pt x="23182" y="19744"/>
                    </a:moveTo>
                    <a:cubicBezTo>
                      <a:pt x="44618" y="-2404"/>
                      <a:pt x="83228" y="84"/>
                      <a:pt x="83228" y="84"/>
                    </a:cubicBezTo>
                    <a:cubicBezTo>
                      <a:pt x="83228" y="84"/>
                      <a:pt x="86899" y="38456"/>
                      <a:pt x="65463" y="60603"/>
                    </a:cubicBezTo>
                    <a:cubicBezTo>
                      <a:pt x="44026" y="82750"/>
                      <a:pt x="17142" y="91515"/>
                      <a:pt x="5417" y="80263"/>
                    </a:cubicBezTo>
                    <a:cubicBezTo>
                      <a:pt x="-6308" y="69012"/>
                      <a:pt x="1627" y="41891"/>
                      <a:pt x="23182" y="19744"/>
                    </a:cubicBezTo>
                    <a:close/>
                  </a:path>
                </a:pathLst>
              </a:custGeom>
              <a:solidFill>
                <a:srgbClr val="000000">
                  <a:alpha val="28000"/>
                </a:srgbClr>
              </a:solidFill>
              <a:ln w="11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72" name="Freeform: Shape 3571">
                <a:extLst>
                  <a:ext uri="{FF2B5EF4-FFF2-40B4-BE49-F238E27FC236}">
                    <a16:creationId xmlns:a16="http://schemas.microsoft.com/office/drawing/2014/main" id="{9311A3EB-71A0-DD12-F2CD-2EC5D09D4EFB}"/>
                  </a:ext>
                </a:extLst>
              </p:cNvPr>
              <p:cNvSpPr/>
              <p:nvPr/>
            </p:nvSpPr>
            <p:spPr>
              <a:xfrm>
                <a:off x="3310179" y="6611798"/>
                <a:ext cx="117231" cy="111602"/>
              </a:xfrm>
              <a:custGeom>
                <a:avLst/>
                <a:gdLst>
                  <a:gd name="connsiteX0" fmla="*/ 82710 w 117231"/>
                  <a:gd name="connsiteY0" fmla="*/ 88566 h 111602"/>
                  <a:gd name="connsiteX1" fmla="*/ 43 w 117231"/>
                  <a:gd name="connsiteY1" fmla="*/ 111068 h 111602"/>
                  <a:gd name="connsiteX2" fmla="*/ 28230 w 117231"/>
                  <a:gd name="connsiteY2" fmla="*/ 30178 h 111602"/>
                  <a:gd name="connsiteX3" fmla="*/ 110897 w 117231"/>
                  <a:gd name="connsiteY3" fmla="*/ 7675 h 111602"/>
                  <a:gd name="connsiteX4" fmla="*/ 82710 w 117231"/>
                  <a:gd name="connsiteY4" fmla="*/ 88566 h 111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231" h="111602">
                    <a:moveTo>
                      <a:pt x="82710" y="88566"/>
                    </a:moveTo>
                    <a:cubicBezTo>
                      <a:pt x="52154" y="117108"/>
                      <a:pt x="43" y="111068"/>
                      <a:pt x="43" y="111068"/>
                    </a:cubicBezTo>
                    <a:cubicBezTo>
                      <a:pt x="43" y="111068"/>
                      <a:pt x="-2326" y="58720"/>
                      <a:pt x="28230" y="30178"/>
                    </a:cubicBezTo>
                    <a:cubicBezTo>
                      <a:pt x="58786" y="1635"/>
                      <a:pt x="95856" y="-8432"/>
                      <a:pt x="110897" y="7675"/>
                    </a:cubicBezTo>
                    <a:cubicBezTo>
                      <a:pt x="125938" y="23782"/>
                      <a:pt x="113266" y="60023"/>
                      <a:pt x="82710" y="88566"/>
                    </a:cubicBezTo>
                    <a:close/>
                  </a:path>
                </a:pathLst>
              </a:custGeom>
              <a:solidFill>
                <a:srgbClr val="000000"/>
              </a:solidFill>
              <a:ln w="11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73" name="Freeform: Shape 3572">
                <a:extLst>
                  <a:ext uri="{FF2B5EF4-FFF2-40B4-BE49-F238E27FC236}">
                    <a16:creationId xmlns:a16="http://schemas.microsoft.com/office/drawing/2014/main" id="{2A60EFF3-B3D6-0573-59C0-1A8DB4E01579}"/>
                  </a:ext>
                </a:extLst>
              </p:cNvPr>
              <p:cNvSpPr/>
              <p:nvPr/>
            </p:nvSpPr>
            <p:spPr>
              <a:xfrm>
                <a:off x="3324756" y="6627386"/>
                <a:ext cx="86350" cy="82263"/>
              </a:xfrm>
              <a:custGeom>
                <a:avLst/>
                <a:gdLst>
                  <a:gd name="connsiteX0" fmla="*/ 60908 w 86350"/>
                  <a:gd name="connsiteY0" fmla="*/ 65280 h 82263"/>
                  <a:gd name="connsiteX1" fmla="*/ 33 w 86350"/>
                  <a:gd name="connsiteY1" fmla="*/ 81861 h 82263"/>
                  <a:gd name="connsiteX2" fmla="*/ 20759 w 86350"/>
                  <a:gd name="connsiteY2" fmla="*/ 22288 h 82263"/>
                  <a:gd name="connsiteX3" fmla="*/ 81634 w 86350"/>
                  <a:gd name="connsiteY3" fmla="*/ 5707 h 82263"/>
                  <a:gd name="connsiteX4" fmla="*/ 60908 w 86350"/>
                  <a:gd name="connsiteY4" fmla="*/ 65280 h 82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350" h="82263">
                    <a:moveTo>
                      <a:pt x="60908" y="65280"/>
                    </a:moveTo>
                    <a:cubicBezTo>
                      <a:pt x="38406" y="86361"/>
                      <a:pt x="33" y="81861"/>
                      <a:pt x="33" y="81861"/>
                    </a:cubicBezTo>
                    <a:cubicBezTo>
                      <a:pt x="33" y="81861"/>
                      <a:pt x="-1743" y="43251"/>
                      <a:pt x="20759" y="22288"/>
                    </a:cubicBezTo>
                    <a:cubicBezTo>
                      <a:pt x="43261" y="1207"/>
                      <a:pt x="70620" y="-6254"/>
                      <a:pt x="81634" y="5707"/>
                    </a:cubicBezTo>
                    <a:cubicBezTo>
                      <a:pt x="92767" y="17551"/>
                      <a:pt x="83529" y="44199"/>
                      <a:pt x="60908" y="65280"/>
                    </a:cubicBezTo>
                    <a:close/>
                  </a:path>
                </a:pathLst>
              </a:custGeom>
              <a:solidFill>
                <a:srgbClr val="000000">
                  <a:alpha val="28000"/>
                </a:srgbClr>
              </a:solidFill>
              <a:ln w="11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74" name="Freeform: Shape 3573">
                <a:extLst>
                  <a:ext uri="{FF2B5EF4-FFF2-40B4-BE49-F238E27FC236}">
                    <a16:creationId xmlns:a16="http://schemas.microsoft.com/office/drawing/2014/main" id="{77962110-79B5-0F24-8821-1AE755179211}"/>
                  </a:ext>
                </a:extLst>
              </p:cNvPr>
              <p:cNvSpPr/>
              <p:nvPr/>
            </p:nvSpPr>
            <p:spPr>
              <a:xfrm>
                <a:off x="3189325" y="6631307"/>
                <a:ext cx="133924" cy="96457"/>
              </a:xfrm>
              <a:custGeom>
                <a:avLst/>
                <a:gdLst>
                  <a:gd name="connsiteX0" fmla="*/ 88682 w 133924"/>
                  <a:gd name="connsiteY0" fmla="*/ 17064 h 96457"/>
                  <a:gd name="connsiteX1" fmla="*/ 133924 w 133924"/>
                  <a:gd name="connsiteY1" fmla="*/ 89783 h 96457"/>
                  <a:gd name="connsiteX2" fmla="*/ 48296 w 133924"/>
                  <a:gd name="connsiteY2" fmla="*/ 85993 h 96457"/>
                  <a:gd name="connsiteX3" fmla="*/ 3055 w 133924"/>
                  <a:gd name="connsiteY3" fmla="*/ 13275 h 96457"/>
                  <a:gd name="connsiteX4" fmla="*/ 88682 w 133924"/>
                  <a:gd name="connsiteY4" fmla="*/ 17064 h 96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924" h="96457">
                    <a:moveTo>
                      <a:pt x="88682" y="17064"/>
                    </a:moveTo>
                    <a:cubicBezTo>
                      <a:pt x="124805" y="38145"/>
                      <a:pt x="133924" y="89783"/>
                      <a:pt x="133924" y="89783"/>
                    </a:cubicBezTo>
                    <a:cubicBezTo>
                      <a:pt x="133924" y="89783"/>
                      <a:pt x="84537" y="107074"/>
                      <a:pt x="48296" y="85993"/>
                    </a:cubicBezTo>
                    <a:cubicBezTo>
                      <a:pt x="12174" y="64912"/>
                      <a:pt x="-8078" y="32342"/>
                      <a:pt x="3055" y="13275"/>
                    </a:cubicBezTo>
                    <a:cubicBezTo>
                      <a:pt x="14187" y="-5794"/>
                      <a:pt x="52560" y="-4135"/>
                      <a:pt x="88682" y="17064"/>
                    </a:cubicBezTo>
                    <a:close/>
                  </a:path>
                </a:pathLst>
              </a:custGeom>
              <a:solidFill>
                <a:srgbClr val="000000"/>
              </a:solidFill>
              <a:ln w="11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75" name="Freeform: Shape 3574">
                <a:extLst>
                  <a:ext uri="{FF2B5EF4-FFF2-40B4-BE49-F238E27FC236}">
                    <a16:creationId xmlns:a16="http://schemas.microsoft.com/office/drawing/2014/main" id="{20216085-8448-10D8-1D5D-4B011DB253BA}"/>
                  </a:ext>
                </a:extLst>
              </p:cNvPr>
              <p:cNvSpPr/>
              <p:nvPr/>
            </p:nvSpPr>
            <p:spPr>
              <a:xfrm>
                <a:off x="3207434" y="6644837"/>
                <a:ext cx="98641" cy="70994"/>
              </a:xfrm>
              <a:custGeom>
                <a:avLst/>
                <a:gdLst>
                  <a:gd name="connsiteX0" fmla="*/ 65243 w 98641"/>
                  <a:gd name="connsiteY0" fmla="*/ 12535 h 70994"/>
                  <a:gd name="connsiteX1" fmla="*/ 98642 w 98641"/>
                  <a:gd name="connsiteY1" fmla="*/ 66067 h 70994"/>
                  <a:gd name="connsiteX2" fmla="*/ 35635 w 98641"/>
                  <a:gd name="connsiteY2" fmla="*/ 63224 h 70994"/>
                  <a:gd name="connsiteX3" fmla="*/ 2236 w 98641"/>
                  <a:gd name="connsiteY3" fmla="*/ 9692 h 70994"/>
                  <a:gd name="connsiteX4" fmla="*/ 65243 w 98641"/>
                  <a:gd name="connsiteY4" fmla="*/ 12535 h 70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641" h="70994">
                    <a:moveTo>
                      <a:pt x="65243" y="12535"/>
                    </a:moveTo>
                    <a:cubicBezTo>
                      <a:pt x="91891" y="28168"/>
                      <a:pt x="98642" y="66067"/>
                      <a:pt x="98642" y="66067"/>
                    </a:cubicBezTo>
                    <a:cubicBezTo>
                      <a:pt x="98642" y="66067"/>
                      <a:pt x="62164" y="78858"/>
                      <a:pt x="35635" y="63224"/>
                    </a:cubicBezTo>
                    <a:cubicBezTo>
                      <a:pt x="8987" y="47591"/>
                      <a:pt x="-5936" y="23667"/>
                      <a:pt x="2236" y="9692"/>
                    </a:cubicBezTo>
                    <a:cubicBezTo>
                      <a:pt x="10408" y="-4283"/>
                      <a:pt x="38595" y="-2980"/>
                      <a:pt x="65243" y="12535"/>
                    </a:cubicBezTo>
                    <a:close/>
                  </a:path>
                </a:pathLst>
              </a:custGeom>
              <a:solidFill>
                <a:srgbClr val="000000">
                  <a:alpha val="28000"/>
                </a:srgbClr>
              </a:solidFill>
              <a:ln w="11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76" name="Freeform: Shape 3575">
                <a:extLst>
                  <a:ext uri="{FF2B5EF4-FFF2-40B4-BE49-F238E27FC236}">
                    <a16:creationId xmlns:a16="http://schemas.microsoft.com/office/drawing/2014/main" id="{7EE85711-240B-0D32-A858-DCA73FF3F6F0}"/>
                  </a:ext>
                </a:extLst>
              </p:cNvPr>
              <p:cNvSpPr/>
              <p:nvPr/>
            </p:nvSpPr>
            <p:spPr>
              <a:xfrm>
                <a:off x="3312945" y="6710572"/>
                <a:ext cx="130527" cy="99402"/>
              </a:xfrm>
              <a:custGeom>
                <a:avLst/>
                <a:gdLst>
                  <a:gd name="connsiteX0" fmla="*/ 41570 w 130527"/>
                  <a:gd name="connsiteY0" fmla="*/ 79565 h 99402"/>
                  <a:gd name="connsiteX1" fmla="*/ 0 w 130527"/>
                  <a:gd name="connsiteY1" fmla="*/ 4715 h 99402"/>
                  <a:gd name="connsiteX2" fmla="*/ 85273 w 130527"/>
                  <a:gd name="connsiteY2" fmla="*/ 12768 h 99402"/>
                  <a:gd name="connsiteX3" fmla="*/ 126843 w 130527"/>
                  <a:gd name="connsiteY3" fmla="*/ 87619 h 99402"/>
                  <a:gd name="connsiteX4" fmla="*/ 41570 w 130527"/>
                  <a:gd name="connsiteY4" fmla="*/ 79565 h 99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527" h="99402">
                    <a:moveTo>
                      <a:pt x="41570" y="79565"/>
                    </a:moveTo>
                    <a:cubicBezTo>
                      <a:pt x="6514" y="56707"/>
                      <a:pt x="0" y="4715"/>
                      <a:pt x="0" y="4715"/>
                    </a:cubicBezTo>
                    <a:cubicBezTo>
                      <a:pt x="0" y="4715"/>
                      <a:pt x="50216" y="-10089"/>
                      <a:pt x="85273" y="12768"/>
                    </a:cubicBezTo>
                    <a:cubicBezTo>
                      <a:pt x="120329" y="35626"/>
                      <a:pt x="138923" y="69143"/>
                      <a:pt x="126843" y="87619"/>
                    </a:cubicBezTo>
                    <a:cubicBezTo>
                      <a:pt x="114763" y="106094"/>
                      <a:pt x="76627" y="102423"/>
                      <a:pt x="41570" y="79565"/>
                    </a:cubicBezTo>
                    <a:close/>
                  </a:path>
                </a:pathLst>
              </a:custGeom>
              <a:solidFill>
                <a:srgbClr val="000000"/>
              </a:solidFill>
              <a:ln w="11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77" name="Freeform: Shape 3576">
                <a:extLst>
                  <a:ext uri="{FF2B5EF4-FFF2-40B4-BE49-F238E27FC236}">
                    <a16:creationId xmlns:a16="http://schemas.microsoft.com/office/drawing/2014/main" id="{21361A67-89A1-AC3A-2A9E-AFA71309489E}"/>
                  </a:ext>
                </a:extLst>
              </p:cNvPr>
              <p:cNvSpPr/>
              <p:nvPr/>
            </p:nvSpPr>
            <p:spPr>
              <a:xfrm>
                <a:off x="3329526" y="6722711"/>
                <a:ext cx="96264" cy="73265"/>
              </a:xfrm>
              <a:custGeom>
                <a:avLst/>
                <a:gdLst>
                  <a:gd name="connsiteX0" fmla="*/ 30674 w 96264"/>
                  <a:gd name="connsiteY0" fmla="*/ 58661 h 73265"/>
                  <a:gd name="connsiteX1" fmla="*/ 0 w 96264"/>
                  <a:gd name="connsiteY1" fmla="*/ 3471 h 73265"/>
                  <a:gd name="connsiteX2" fmla="*/ 62889 w 96264"/>
                  <a:gd name="connsiteY2" fmla="*/ 9393 h 73265"/>
                  <a:gd name="connsiteX3" fmla="*/ 93563 w 96264"/>
                  <a:gd name="connsiteY3" fmla="*/ 64583 h 73265"/>
                  <a:gd name="connsiteX4" fmla="*/ 30674 w 96264"/>
                  <a:gd name="connsiteY4" fmla="*/ 58661 h 73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264" h="73265">
                    <a:moveTo>
                      <a:pt x="30674" y="58661"/>
                    </a:moveTo>
                    <a:cubicBezTo>
                      <a:pt x="4856" y="41725"/>
                      <a:pt x="0" y="3471"/>
                      <a:pt x="0" y="3471"/>
                    </a:cubicBezTo>
                    <a:cubicBezTo>
                      <a:pt x="0" y="3471"/>
                      <a:pt x="37070" y="-7425"/>
                      <a:pt x="62889" y="9393"/>
                    </a:cubicBezTo>
                    <a:cubicBezTo>
                      <a:pt x="88707" y="26329"/>
                      <a:pt x="102446" y="50963"/>
                      <a:pt x="93563" y="64583"/>
                    </a:cubicBezTo>
                    <a:cubicBezTo>
                      <a:pt x="84680" y="78203"/>
                      <a:pt x="56493" y="75479"/>
                      <a:pt x="30674" y="58661"/>
                    </a:cubicBezTo>
                    <a:close/>
                  </a:path>
                </a:pathLst>
              </a:custGeom>
              <a:solidFill>
                <a:srgbClr val="000000">
                  <a:alpha val="28000"/>
                </a:srgbClr>
              </a:solidFill>
              <a:ln w="11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78" name="Freeform: Shape 3577">
                <a:extLst>
                  <a:ext uri="{FF2B5EF4-FFF2-40B4-BE49-F238E27FC236}">
                    <a16:creationId xmlns:a16="http://schemas.microsoft.com/office/drawing/2014/main" id="{6268DF59-9672-C431-82D5-35BEF11AA4C3}"/>
                  </a:ext>
                </a:extLst>
              </p:cNvPr>
              <p:cNvSpPr/>
              <p:nvPr/>
            </p:nvSpPr>
            <p:spPr>
              <a:xfrm>
                <a:off x="3289495" y="6693968"/>
                <a:ext cx="59927" cy="59927"/>
              </a:xfrm>
              <a:custGeom>
                <a:avLst/>
                <a:gdLst>
                  <a:gd name="connsiteX0" fmla="*/ 59928 w 59927"/>
                  <a:gd name="connsiteY0" fmla="*/ 29964 h 59927"/>
                  <a:gd name="connsiteX1" fmla="*/ 29964 w 59927"/>
                  <a:gd name="connsiteY1" fmla="*/ 59928 h 59927"/>
                  <a:gd name="connsiteX2" fmla="*/ 0 w 59927"/>
                  <a:gd name="connsiteY2" fmla="*/ 29964 h 59927"/>
                  <a:gd name="connsiteX3" fmla="*/ 29964 w 59927"/>
                  <a:gd name="connsiteY3" fmla="*/ 0 h 59927"/>
                  <a:gd name="connsiteX4" fmla="*/ 59928 w 59927"/>
                  <a:gd name="connsiteY4" fmla="*/ 29964 h 59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927" h="59927">
                    <a:moveTo>
                      <a:pt x="59928" y="29964"/>
                    </a:moveTo>
                    <a:cubicBezTo>
                      <a:pt x="59928" y="46545"/>
                      <a:pt x="46545" y="59928"/>
                      <a:pt x="29964" y="59928"/>
                    </a:cubicBezTo>
                    <a:cubicBezTo>
                      <a:pt x="13383" y="59928"/>
                      <a:pt x="0" y="46545"/>
                      <a:pt x="0" y="29964"/>
                    </a:cubicBezTo>
                    <a:cubicBezTo>
                      <a:pt x="0" y="13383"/>
                      <a:pt x="13383" y="0"/>
                      <a:pt x="29964" y="0"/>
                    </a:cubicBezTo>
                    <a:cubicBezTo>
                      <a:pt x="46545" y="0"/>
                      <a:pt x="59928" y="13502"/>
                      <a:pt x="59928" y="29964"/>
                    </a:cubicBezTo>
                    <a:close/>
                  </a:path>
                </a:pathLst>
              </a:custGeom>
              <a:solidFill>
                <a:srgbClr val="000000"/>
              </a:solidFill>
              <a:ln w="11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79" name="Freeform: Shape 3578">
                <a:extLst>
                  <a:ext uri="{FF2B5EF4-FFF2-40B4-BE49-F238E27FC236}">
                    <a16:creationId xmlns:a16="http://schemas.microsoft.com/office/drawing/2014/main" id="{D3025509-FC18-D848-331A-E416EA859630}"/>
                  </a:ext>
                </a:extLst>
              </p:cNvPr>
              <p:cNvSpPr/>
              <p:nvPr/>
            </p:nvSpPr>
            <p:spPr>
              <a:xfrm>
                <a:off x="11216649" y="2769416"/>
                <a:ext cx="79824" cy="151595"/>
              </a:xfrm>
              <a:custGeom>
                <a:avLst/>
                <a:gdLst>
                  <a:gd name="connsiteX0" fmla="*/ 0 w 79824"/>
                  <a:gd name="connsiteY0" fmla="*/ 75798 h 151595"/>
                  <a:gd name="connsiteX1" fmla="*/ 39912 w 79824"/>
                  <a:gd name="connsiteY1" fmla="*/ 0 h 151595"/>
                  <a:gd name="connsiteX2" fmla="*/ 79825 w 79824"/>
                  <a:gd name="connsiteY2" fmla="*/ 75798 h 151595"/>
                  <a:gd name="connsiteX3" fmla="*/ 39912 w 79824"/>
                  <a:gd name="connsiteY3" fmla="*/ 151596 h 151595"/>
                  <a:gd name="connsiteX4" fmla="*/ 0 w 79824"/>
                  <a:gd name="connsiteY4" fmla="*/ 75798 h 15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824" h="151595">
                    <a:moveTo>
                      <a:pt x="0" y="75798"/>
                    </a:moveTo>
                    <a:cubicBezTo>
                      <a:pt x="0" y="33991"/>
                      <a:pt x="39912" y="0"/>
                      <a:pt x="39912" y="0"/>
                    </a:cubicBezTo>
                    <a:cubicBezTo>
                      <a:pt x="39912" y="0"/>
                      <a:pt x="79825" y="33991"/>
                      <a:pt x="79825" y="75798"/>
                    </a:cubicBezTo>
                    <a:cubicBezTo>
                      <a:pt x="79825" y="117605"/>
                      <a:pt x="61941" y="151596"/>
                      <a:pt x="39912" y="151596"/>
                    </a:cubicBezTo>
                    <a:cubicBezTo>
                      <a:pt x="17883" y="151596"/>
                      <a:pt x="0" y="117605"/>
                      <a:pt x="0" y="75798"/>
                    </a:cubicBezTo>
                    <a:close/>
                  </a:path>
                </a:pathLst>
              </a:custGeom>
              <a:solidFill>
                <a:srgbClr val="000000"/>
              </a:solidFill>
              <a:ln w="11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80" name="Freeform: Shape 3579">
                <a:extLst>
                  <a:ext uri="{FF2B5EF4-FFF2-40B4-BE49-F238E27FC236}">
                    <a16:creationId xmlns:a16="http://schemas.microsoft.com/office/drawing/2014/main" id="{B9746983-5066-B553-4FCD-FD550DECD183}"/>
                  </a:ext>
                </a:extLst>
              </p:cNvPr>
              <p:cNvSpPr/>
              <p:nvPr/>
            </p:nvSpPr>
            <p:spPr>
              <a:xfrm>
                <a:off x="11227189" y="2789312"/>
                <a:ext cx="58743" cy="111801"/>
              </a:xfrm>
              <a:custGeom>
                <a:avLst/>
                <a:gdLst>
                  <a:gd name="connsiteX0" fmla="*/ 0 w 58743"/>
                  <a:gd name="connsiteY0" fmla="*/ 55901 h 111801"/>
                  <a:gd name="connsiteX1" fmla="*/ 29372 w 58743"/>
                  <a:gd name="connsiteY1" fmla="*/ 0 h 111801"/>
                  <a:gd name="connsiteX2" fmla="*/ 58744 w 58743"/>
                  <a:gd name="connsiteY2" fmla="*/ 55901 h 111801"/>
                  <a:gd name="connsiteX3" fmla="*/ 29372 w 58743"/>
                  <a:gd name="connsiteY3" fmla="*/ 111802 h 111801"/>
                  <a:gd name="connsiteX4" fmla="*/ 0 w 58743"/>
                  <a:gd name="connsiteY4" fmla="*/ 55901 h 111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743" h="111801">
                    <a:moveTo>
                      <a:pt x="0" y="55901"/>
                    </a:moveTo>
                    <a:cubicBezTo>
                      <a:pt x="0" y="25108"/>
                      <a:pt x="29372" y="0"/>
                      <a:pt x="29372" y="0"/>
                    </a:cubicBezTo>
                    <a:cubicBezTo>
                      <a:pt x="29372" y="0"/>
                      <a:pt x="58744" y="24990"/>
                      <a:pt x="58744" y="55901"/>
                    </a:cubicBezTo>
                    <a:cubicBezTo>
                      <a:pt x="58744" y="86694"/>
                      <a:pt x="45598" y="111802"/>
                      <a:pt x="29372" y="111802"/>
                    </a:cubicBezTo>
                    <a:cubicBezTo>
                      <a:pt x="13147" y="111684"/>
                      <a:pt x="0" y="86694"/>
                      <a:pt x="0" y="55901"/>
                    </a:cubicBezTo>
                    <a:close/>
                  </a:path>
                </a:pathLst>
              </a:custGeom>
              <a:solidFill>
                <a:srgbClr val="000000">
                  <a:alpha val="28000"/>
                </a:srgbClr>
              </a:solidFill>
              <a:ln w="11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81" name="Freeform: Shape 3580">
                <a:extLst>
                  <a:ext uri="{FF2B5EF4-FFF2-40B4-BE49-F238E27FC236}">
                    <a16:creationId xmlns:a16="http://schemas.microsoft.com/office/drawing/2014/main" id="{AA6AE238-046D-0B62-266F-89501778E9E7}"/>
                  </a:ext>
                </a:extLst>
              </p:cNvPr>
              <p:cNvSpPr/>
              <p:nvPr/>
            </p:nvSpPr>
            <p:spPr>
              <a:xfrm>
                <a:off x="11220598" y="2629875"/>
                <a:ext cx="79972" cy="151502"/>
              </a:xfrm>
              <a:custGeom>
                <a:avLst/>
                <a:gdLst>
                  <a:gd name="connsiteX0" fmla="*/ 79783 w 79972"/>
                  <a:gd name="connsiteY0" fmla="*/ 77718 h 151502"/>
                  <a:gd name="connsiteX1" fmla="*/ 36199 w 79972"/>
                  <a:gd name="connsiteY1" fmla="*/ 151502 h 151502"/>
                  <a:gd name="connsiteX2" fmla="*/ 77 w 79972"/>
                  <a:gd name="connsiteY2" fmla="*/ 73810 h 151502"/>
                  <a:gd name="connsiteX3" fmla="*/ 43661 w 79972"/>
                  <a:gd name="connsiteY3" fmla="*/ 25 h 151502"/>
                  <a:gd name="connsiteX4" fmla="*/ 79783 w 79972"/>
                  <a:gd name="connsiteY4" fmla="*/ 77718 h 151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972" h="151502">
                    <a:moveTo>
                      <a:pt x="79783" y="77718"/>
                    </a:moveTo>
                    <a:cubicBezTo>
                      <a:pt x="77651" y="119525"/>
                      <a:pt x="36199" y="151502"/>
                      <a:pt x="36199" y="151502"/>
                    </a:cubicBezTo>
                    <a:cubicBezTo>
                      <a:pt x="36199" y="151502"/>
                      <a:pt x="-1936" y="115617"/>
                      <a:pt x="77" y="73810"/>
                    </a:cubicBezTo>
                    <a:cubicBezTo>
                      <a:pt x="2209" y="32002"/>
                      <a:pt x="21632" y="-1041"/>
                      <a:pt x="43661" y="25"/>
                    </a:cubicBezTo>
                    <a:cubicBezTo>
                      <a:pt x="65808" y="1091"/>
                      <a:pt x="81915" y="35911"/>
                      <a:pt x="79783" y="77718"/>
                    </a:cubicBezTo>
                    <a:close/>
                  </a:path>
                </a:pathLst>
              </a:custGeom>
              <a:solidFill>
                <a:srgbClr val="000000"/>
              </a:solidFill>
              <a:ln w="11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82" name="Freeform: Shape 3581">
                <a:extLst>
                  <a:ext uri="{FF2B5EF4-FFF2-40B4-BE49-F238E27FC236}">
                    <a16:creationId xmlns:a16="http://schemas.microsoft.com/office/drawing/2014/main" id="{10A82FF1-DFD2-FC5E-9FC9-7949481601CC}"/>
                  </a:ext>
                </a:extLst>
              </p:cNvPr>
              <p:cNvSpPr/>
              <p:nvPr/>
            </p:nvSpPr>
            <p:spPr>
              <a:xfrm>
                <a:off x="11231274" y="2649782"/>
                <a:ext cx="58820" cy="111580"/>
              </a:xfrm>
              <a:custGeom>
                <a:avLst/>
                <a:gdLst>
                  <a:gd name="connsiteX0" fmla="*/ 58686 w 58820"/>
                  <a:gd name="connsiteY0" fmla="*/ 57219 h 111580"/>
                  <a:gd name="connsiteX1" fmla="*/ 26590 w 58820"/>
                  <a:gd name="connsiteY1" fmla="*/ 111580 h 111580"/>
                  <a:gd name="connsiteX2" fmla="*/ 61 w 58820"/>
                  <a:gd name="connsiteY2" fmla="*/ 54377 h 111580"/>
                  <a:gd name="connsiteX3" fmla="*/ 32156 w 58820"/>
                  <a:gd name="connsiteY3" fmla="*/ 15 h 111580"/>
                  <a:gd name="connsiteX4" fmla="*/ 58686 w 58820"/>
                  <a:gd name="connsiteY4" fmla="*/ 57219 h 111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20" h="111580">
                    <a:moveTo>
                      <a:pt x="58686" y="57219"/>
                    </a:moveTo>
                    <a:cubicBezTo>
                      <a:pt x="57146" y="88012"/>
                      <a:pt x="26590" y="111580"/>
                      <a:pt x="26590" y="111580"/>
                    </a:cubicBezTo>
                    <a:cubicBezTo>
                      <a:pt x="26590" y="111580"/>
                      <a:pt x="-1479" y="85169"/>
                      <a:pt x="61" y="54377"/>
                    </a:cubicBezTo>
                    <a:cubicBezTo>
                      <a:pt x="1601" y="23584"/>
                      <a:pt x="15931" y="-695"/>
                      <a:pt x="32156" y="15"/>
                    </a:cubicBezTo>
                    <a:cubicBezTo>
                      <a:pt x="48382" y="726"/>
                      <a:pt x="60225" y="26426"/>
                      <a:pt x="58686" y="57219"/>
                    </a:cubicBezTo>
                    <a:close/>
                  </a:path>
                </a:pathLst>
              </a:custGeom>
              <a:solidFill>
                <a:srgbClr val="000000">
                  <a:alpha val="28000"/>
                </a:srgbClr>
              </a:solidFill>
              <a:ln w="11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83" name="Freeform: Shape 3582">
                <a:extLst>
                  <a:ext uri="{FF2B5EF4-FFF2-40B4-BE49-F238E27FC236}">
                    <a16:creationId xmlns:a16="http://schemas.microsoft.com/office/drawing/2014/main" id="{0ED45599-AB97-78F8-D3A2-DC95F4C04CDC}"/>
                  </a:ext>
                </a:extLst>
              </p:cNvPr>
              <p:cNvSpPr/>
              <p:nvPr/>
            </p:nvSpPr>
            <p:spPr>
              <a:xfrm>
                <a:off x="11148529" y="2769534"/>
                <a:ext cx="113091" cy="115628"/>
              </a:xfrm>
              <a:custGeom>
                <a:avLst/>
                <a:gdLst>
                  <a:gd name="connsiteX0" fmla="*/ 31405 w 113091"/>
                  <a:gd name="connsiteY0" fmla="*/ 26766 h 115628"/>
                  <a:gd name="connsiteX1" fmla="*/ 112769 w 113091"/>
                  <a:gd name="connsiteY1" fmla="*/ 119 h 115628"/>
                  <a:gd name="connsiteX2" fmla="*/ 88609 w 113091"/>
                  <a:gd name="connsiteY2" fmla="*/ 82312 h 115628"/>
                  <a:gd name="connsiteX3" fmla="*/ 7244 w 113091"/>
                  <a:gd name="connsiteY3" fmla="*/ 108960 h 115628"/>
                  <a:gd name="connsiteX4" fmla="*/ 31405 w 113091"/>
                  <a:gd name="connsiteY4" fmla="*/ 26766 h 115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091" h="115628">
                    <a:moveTo>
                      <a:pt x="31405" y="26766"/>
                    </a:moveTo>
                    <a:cubicBezTo>
                      <a:pt x="60540" y="-3316"/>
                      <a:pt x="112769" y="119"/>
                      <a:pt x="112769" y="119"/>
                    </a:cubicBezTo>
                    <a:cubicBezTo>
                      <a:pt x="112769" y="119"/>
                      <a:pt x="117744" y="52230"/>
                      <a:pt x="88609" y="82312"/>
                    </a:cubicBezTo>
                    <a:cubicBezTo>
                      <a:pt x="59474" y="112394"/>
                      <a:pt x="22996" y="124238"/>
                      <a:pt x="7244" y="108960"/>
                    </a:cubicBezTo>
                    <a:cubicBezTo>
                      <a:pt x="-8507" y="93563"/>
                      <a:pt x="2270" y="56849"/>
                      <a:pt x="31405" y="26766"/>
                    </a:cubicBezTo>
                    <a:close/>
                  </a:path>
                </a:pathLst>
              </a:custGeom>
              <a:solidFill>
                <a:srgbClr val="000000"/>
              </a:solidFill>
              <a:ln w="11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84" name="Freeform: Shape 3583">
                <a:extLst>
                  <a:ext uri="{FF2B5EF4-FFF2-40B4-BE49-F238E27FC236}">
                    <a16:creationId xmlns:a16="http://schemas.microsoft.com/office/drawing/2014/main" id="{4717F194-E404-A16F-E5B3-0443ECDFF56C}"/>
                  </a:ext>
                </a:extLst>
              </p:cNvPr>
              <p:cNvSpPr/>
              <p:nvPr/>
            </p:nvSpPr>
            <p:spPr>
              <a:xfrm>
                <a:off x="11164332" y="2783899"/>
                <a:ext cx="83467" cy="85165"/>
              </a:xfrm>
              <a:custGeom>
                <a:avLst/>
                <a:gdLst>
                  <a:gd name="connsiteX0" fmla="*/ 23182 w 83467"/>
                  <a:gd name="connsiteY0" fmla="*/ 19744 h 85165"/>
                  <a:gd name="connsiteX1" fmla="*/ 83228 w 83467"/>
                  <a:gd name="connsiteY1" fmla="*/ 84 h 85165"/>
                  <a:gd name="connsiteX2" fmla="*/ 65463 w 83467"/>
                  <a:gd name="connsiteY2" fmla="*/ 60604 h 85165"/>
                  <a:gd name="connsiteX3" fmla="*/ 5417 w 83467"/>
                  <a:gd name="connsiteY3" fmla="*/ 80264 h 85165"/>
                  <a:gd name="connsiteX4" fmla="*/ 23182 w 83467"/>
                  <a:gd name="connsiteY4" fmla="*/ 19744 h 85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467" h="85165">
                    <a:moveTo>
                      <a:pt x="23182" y="19744"/>
                    </a:moveTo>
                    <a:cubicBezTo>
                      <a:pt x="44618" y="-2403"/>
                      <a:pt x="83228" y="84"/>
                      <a:pt x="83228" y="84"/>
                    </a:cubicBezTo>
                    <a:cubicBezTo>
                      <a:pt x="83228" y="84"/>
                      <a:pt x="86899" y="38456"/>
                      <a:pt x="65463" y="60604"/>
                    </a:cubicBezTo>
                    <a:cubicBezTo>
                      <a:pt x="44026" y="82751"/>
                      <a:pt x="17142" y="91515"/>
                      <a:pt x="5417" y="80264"/>
                    </a:cubicBezTo>
                    <a:cubicBezTo>
                      <a:pt x="-6308" y="68894"/>
                      <a:pt x="1627" y="41891"/>
                      <a:pt x="23182" y="19744"/>
                    </a:cubicBezTo>
                    <a:close/>
                  </a:path>
                </a:pathLst>
              </a:custGeom>
              <a:solidFill>
                <a:srgbClr val="000000">
                  <a:alpha val="28000"/>
                </a:srgbClr>
              </a:solidFill>
              <a:ln w="11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85" name="Freeform: Shape 3584">
                <a:extLst>
                  <a:ext uri="{FF2B5EF4-FFF2-40B4-BE49-F238E27FC236}">
                    <a16:creationId xmlns:a16="http://schemas.microsoft.com/office/drawing/2014/main" id="{81948C2B-F011-9631-FBEB-FA75AD704ADA}"/>
                  </a:ext>
                </a:extLst>
              </p:cNvPr>
              <p:cNvSpPr/>
              <p:nvPr/>
            </p:nvSpPr>
            <p:spPr>
              <a:xfrm>
                <a:off x="11253202" y="2667230"/>
                <a:ext cx="117231" cy="111602"/>
              </a:xfrm>
              <a:custGeom>
                <a:avLst/>
                <a:gdLst>
                  <a:gd name="connsiteX0" fmla="*/ 82709 w 117231"/>
                  <a:gd name="connsiteY0" fmla="*/ 88566 h 111602"/>
                  <a:gd name="connsiteX1" fmla="*/ 43 w 117231"/>
                  <a:gd name="connsiteY1" fmla="*/ 111068 h 111602"/>
                  <a:gd name="connsiteX2" fmla="*/ 28230 w 117231"/>
                  <a:gd name="connsiteY2" fmla="*/ 30177 h 111602"/>
                  <a:gd name="connsiteX3" fmla="*/ 110897 w 117231"/>
                  <a:gd name="connsiteY3" fmla="*/ 7675 h 111602"/>
                  <a:gd name="connsiteX4" fmla="*/ 82709 w 117231"/>
                  <a:gd name="connsiteY4" fmla="*/ 88566 h 111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231" h="111602">
                    <a:moveTo>
                      <a:pt x="82709" y="88566"/>
                    </a:moveTo>
                    <a:cubicBezTo>
                      <a:pt x="52154" y="117108"/>
                      <a:pt x="43" y="111068"/>
                      <a:pt x="43" y="111068"/>
                    </a:cubicBezTo>
                    <a:cubicBezTo>
                      <a:pt x="43" y="111068"/>
                      <a:pt x="-2326" y="58720"/>
                      <a:pt x="28230" y="30177"/>
                    </a:cubicBezTo>
                    <a:cubicBezTo>
                      <a:pt x="58786" y="1635"/>
                      <a:pt x="95856" y="-8432"/>
                      <a:pt x="110897" y="7675"/>
                    </a:cubicBezTo>
                    <a:cubicBezTo>
                      <a:pt x="125938" y="23782"/>
                      <a:pt x="113266" y="60023"/>
                      <a:pt x="82709" y="88566"/>
                    </a:cubicBezTo>
                    <a:close/>
                  </a:path>
                </a:pathLst>
              </a:custGeom>
              <a:solidFill>
                <a:srgbClr val="000000"/>
              </a:solidFill>
              <a:ln w="11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86" name="Freeform: Shape 3585">
                <a:extLst>
                  <a:ext uri="{FF2B5EF4-FFF2-40B4-BE49-F238E27FC236}">
                    <a16:creationId xmlns:a16="http://schemas.microsoft.com/office/drawing/2014/main" id="{101EE66B-2BC2-D35A-21F4-36AAF02F15BA}"/>
                  </a:ext>
                </a:extLst>
              </p:cNvPr>
              <p:cNvSpPr/>
              <p:nvPr/>
            </p:nvSpPr>
            <p:spPr>
              <a:xfrm>
                <a:off x="11267779" y="2682818"/>
                <a:ext cx="86351" cy="82263"/>
              </a:xfrm>
              <a:custGeom>
                <a:avLst/>
                <a:gdLst>
                  <a:gd name="connsiteX0" fmla="*/ 60908 w 86351"/>
                  <a:gd name="connsiteY0" fmla="*/ 65280 h 82263"/>
                  <a:gd name="connsiteX1" fmla="*/ 33 w 86351"/>
                  <a:gd name="connsiteY1" fmla="*/ 81861 h 82263"/>
                  <a:gd name="connsiteX2" fmla="*/ 20759 w 86351"/>
                  <a:gd name="connsiteY2" fmla="*/ 22288 h 82263"/>
                  <a:gd name="connsiteX3" fmla="*/ 81634 w 86351"/>
                  <a:gd name="connsiteY3" fmla="*/ 5707 h 82263"/>
                  <a:gd name="connsiteX4" fmla="*/ 60908 w 86351"/>
                  <a:gd name="connsiteY4" fmla="*/ 65280 h 82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351" h="82263">
                    <a:moveTo>
                      <a:pt x="60908" y="65280"/>
                    </a:moveTo>
                    <a:cubicBezTo>
                      <a:pt x="38406" y="86361"/>
                      <a:pt x="33" y="81861"/>
                      <a:pt x="33" y="81861"/>
                    </a:cubicBezTo>
                    <a:cubicBezTo>
                      <a:pt x="33" y="81861"/>
                      <a:pt x="-1743" y="43251"/>
                      <a:pt x="20759" y="22288"/>
                    </a:cubicBezTo>
                    <a:cubicBezTo>
                      <a:pt x="43262" y="1207"/>
                      <a:pt x="70620" y="-6254"/>
                      <a:pt x="81634" y="5707"/>
                    </a:cubicBezTo>
                    <a:cubicBezTo>
                      <a:pt x="92767" y="17551"/>
                      <a:pt x="83530" y="44198"/>
                      <a:pt x="60908" y="65280"/>
                    </a:cubicBezTo>
                    <a:close/>
                  </a:path>
                </a:pathLst>
              </a:custGeom>
              <a:solidFill>
                <a:srgbClr val="000000">
                  <a:alpha val="28000"/>
                </a:srgbClr>
              </a:solidFill>
              <a:ln w="11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87" name="Freeform: Shape 3586">
                <a:extLst>
                  <a:ext uri="{FF2B5EF4-FFF2-40B4-BE49-F238E27FC236}">
                    <a16:creationId xmlns:a16="http://schemas.microsoft.com/office/drawing/2014/main" id="{585A3D90-5482-D3F7-3F3B-05E05226D588}"/>
                  </a:ext>
                </a:extLst>
              </p:cNvPr>
              <p:cNvSpPr/>
              <p:nvPr/>
            </p:nvSpPr>
            <p:spPr>
              <a:xfrm>
                <a:off x="11132348" y="2686739"/>
                <a:ext cx="133924" cy="96457"/>
              </a:xfrm>
              <a:custGeom>
                <a:avLst/>
                <a:gdLst>
                  <a:gd name="connsiteX0" fmla="*/ 88683 w 133924"/>
                  <a:gd name="connsiteY0" fmla="*/ 17064 h 96457"/>
                  <a:gd name="connsiteX1" fmla="*/ 133925 w 133924"/>
                  <a:gd name="connsiteY1" fmla="*/ 89783 h 96457"/>
                  <a:gd name="connsiteX2" fmla="*/ 48296 w 133924"/>
                  <a:gd name="connsiteY2" fmla="*/ 85993 h 96457"/>
                  <a:gd name="connsiteX3" fmla="*/ 3055 w 133924"/>
                  <a:gd name="connsiteY3" fmla="*/ 13274 h 96457"/>
                  <a:gd name="connsiteX4" fmla="*/ 88683 w 133924"/>
                  <a:gd name="connsiteY4" fmla="*/ 17064 h 96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924" h="96457">
                    <a:moveTo>
                      <a:pt x="88683" y="17064"/>
                    </a:moveTo>
                    <a:cubicBezTo>
                      <a:pt x="124805" y="38146"/>
                      <a:pt x="133925" y="89783"/>
                      <a:pt x="133925" y="89783"/>
                    </a:cubicBezTo>
                    <a:cubicBezTo>
                      <a:pt x="133925" y="89783"/>
                      <a:pt x="84537" y="107074"/>
                      <a:pt x="48296" y="85993"/>
                    </a:cubicBezTo>
                    <a:cubicBezTo>
                      <a:pt x="12174" y="64912"/>
                      <a:pt x="-8078" y="32342"/>
                      <a:pt x="3055" y="13274"/>
                    </a:cubicBezTo>
                    <a:cubicBezTo>
                      <a:pt x="14187" y="-5793"/>
                      <a:pt x="52560" y="-4135"/>
                      <a:pt x="88683" y="17064"/>
                    </a:cubicBezTo>
                    <a:close/>
                  </a:path>
                </a:pathLst>
              </a:custGeom>
              <a:solidFill>
                <a:srgbClr val="000000"/>
              </a:solidFill>
              <a:ln w="11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88" name="Freeform: Shape 3587">
                <a:extLst>
                  <a:ext uri="{FF2B5EF4-FFF2-40B4-BE49-F238E27FC236}">
                    <a16:creationId xmlns:a16="http://schemas.microsoft.com/office/drawing/2014/main" id="{C04841B6-2182-7EEC-C667-ADC567107EBC}"/>
                  </a:ext>
                </a:extLst>
              </p:cNvPr>
              <p:cNvSpPr/>
              <p:nvPr/>
            </p:nvSpPr>
            <p:spPr>
              <a:xfrm>
                <a:off x="11150458" y="2700270"/>
                <a:ext cx="98641" cy="70994"/>
              </a:xfrm>
              <a:custGeom>
                <a:avLst/>
                <a:gdLst>
                  <a:gd name="connsiteX0" fmla="*/ 65243 w 98641"/>
                  <a:gd name="connsiteY0" fmla="*/ 12535 h 70994"/>
                  <a:gd name="connsiteX1" fmla="*/ 98642 w 98641"/>
                  <a:gd name="connsiteY1" fmla="*/ 66067 h 70994"/>
                  <a:gd name="connsiteX2" fmla="*/ 35635 w 98641"/>
                  <a:gd name="connsiteY2" fmla="*/ 63224 h 70994"/>
                  <a:gd name="connsiteX3" fmla="*/ 2236 w 98641"/>
                  <a:gd name="connsiteY3" fmla="*/ 9692 h 70994"/>
                  <a:gd name="connsiteX4" fmla="*/ 65243 w 98641"/>
                  <a:gd name="connsiteY4" fmla="*/ 12535 h 70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641" h="70994">
                    <a:moveTo>
                      <a:pt x="65243" y="12535"/>
                    </a:moveTo>
                    <a:cubicBezTo>
                      <a:pt x="91891" y="28168"/>
                      <a:pt x="98642" y="66067"/>
                      <a:pt x="98642" y="66067"/>
                    </a:cubicBezTo>
                    <a:cubicBezTo>
                      <a:pt x="98642" y="66067"/>
                      <a:pt x="62164" y="78858"/>
                      <a:pt x="35635" y="63224"/>
                    </a:cubicBezTo>
                    <a:cubicBezTo>
                      <a:pt x="8987" y="47591"/>
                      <a:pt x="-5936" y="23667"/>
                      <a:pt x="2236" y="9692"/>
                    </a:cubicBezTo>
                    <a:cubicBezTo>
                      <a:pt x="10408" y="-4283"/>
                      <a:pt x="38596" y="-2980"/>
                      <a:pt x="65243" y="12535"/>
                    </a:cubicBezTo>
                    <a:close/>
                  </a:path>
                </a:pathLst>
              </a:custGeom>
              <a:solidFill>
                <a:srgbClr val="000000">
                  <a:alpha val="28000"/>
                </a:srgbClr>
              </a:solidFill>
              <a:ln w="11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89" name="Freeform: Shape 3588">
                <a:extLst>
                  <a:ext uri="{FF2B5EF4-FFF2-40B4-BE49-F238E27FC236}">
                    <a16:creationId xmlns:a16="http://schemas.microsoft.com/office/drawing/2014/main" id="{C56ACB9C-8583-A487-8719-0F068BD2B069}"/>
                  </a:ext>
                </a:extLst>
              </p:cNvPr>
              <p:cNvSpPr/>
              <p:nvPr/>
            </p:nvSpPr>
            <p:spPr>
              <a:xfrm>
                <a:off x="11255969" y="2766004"/>
                <a:ext cx="130528" cy="99402"/>
              </a:xfrm>
              <a:custGeom>
                <a:avLst/>
                <a:gdLst>
                  <a:gd name="connsiteX0" fmla="*/ 41571 w 130528"/>
                  <a:gd name="connsiteY0" fmla="*/ 79565 h 99402"/>
                  <a:gd name="connsiteX1" fmla="*/ 0 w 130528"/>
                  <a:gd name="connsiteY1" fmla="*/ 4715 h 99402"/>
                  <a:gd name="connsiteX2" fmla="*/ 85273 w 130528"/>
                  <a:gd name="connsiteY2" fmla="*/ 12768 h 99402"/>
                  <a:gd name="connsiteX3" fmla="*/ 126843 w 130528"/>
                  <a:gd name="connsiteY3" fmla="*/ 87619 h 99402"/>
                  <a:gd name="connsiteX4" fmla="*/ 41571 w 130528"/>
                  <a:gd name="connsiteY4" fmla="*/ 79565 h 99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528" h="99402">
                    <a:moveTo>
                      <a:pt x="41571" y="79565"/>
                    </a:moveTo>
                    <a:cubicBezTo>
                      <a:pt x="6514" y="56707"/>
                      <a:pt x="0" y="4715"/>
                      <a:pt x="0" y="4715"/>
                    </a:cubicBezTo>
                    <a:cubicBezTo>
                      <a:pt x="0" y="4715"/>
                      <a:pt x="50217" y="-10089"/>
                      <a:pt x="85273" y="12768"/>
                    </a:cubicBezTo>
                    <a:cubicBezTo>
                      <a:pt x="120330" y="35626"/>
                      <a:pt x="138924" y="69143"/>
                      <a:pt x="126843" y="87619"/>
                    </a:cubicBezTo>
                    <a:cubicBezTo>
                      <a:pt x="114763" y="106094"/>
                      <a:pt x="76627" y="102423"/>
                      <a:pt x="41571" y="79565"/>
                    </a:cubicBezTo>
                    <a:close/>
                  </a:path>
                </a:pathLst>
              </a:custGeom>
              <a:solidFill>
                <a:srgbClr val="000000"/>
              </a:solidFill>
              <a:ln w="11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90" name="Freeform: Shape 3589">
                <a:extLst>
                  <a:ext uri="{FF2B5EF4-FFF2-40B4-BE49-F238E27FC236}">
                    <a16:creationId xmlns:a16="http://schemas.microsoft.com/office/drawing/2014/main" id="{C5C6EE95-C0AE-D161-EA9D-4D9E39B56747}"/>
                  </a:ext>
                </a:extLst>
              </p:cNvPr>
              <p:cNvSpPr/>
              <p:nvPr/>
            </p:nvSpPr>
            <p:spPr>
              <a:xfrm>
                <a:off x="11272668" y="2778143"/>
                <a:ext cx="96264" cy="73265"/>
              </a:xfrm>
              <a:custGeom>
                <a:avLst/>
                <a:gdLst>
                  <a:gd name="connsiteX0" fmla="*/ 30674 w 96264"/>
                  <a:gd name="connsiteY0" fmla="*/ 58661 h 73265"/>
                  <a:gd name="connsiteX1" fmla="*/ 0 w 96264"/>
                  <a:gd name="connsiteY1" fmla="*/ 3471 h 73265"/>
                  <a:gd name="connsiteX2" fmla="*/ 62889 w 96264"/>
                  <a:gd name="connsiteY2" fmla="*/ 9393 h 73265"/>
                  <a:gd name="connsiteX3" fmla="*/ 93563 w 96264"/>
                  <a:gd name="connsiteY3" fmla="*/ 64583 h 73265"/>
                  <a:gd name="connsiteX4" fmla="*/ 30674 w 96264"/>
                  <a:gd name="connsiteY4" fmla="*/ 58661 h 73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264" h="73265">
                    <a:moveTo>
                      <a:pt x="30674" y="58661"/>
                    </a:moveTo>
                    <a:cubicBezTo>
                      <a:pt x="4855" y="41725"/>
                      <a:pt x="0" y="3471"/>
                      <a:pt x="0" y="3471"/>
                    </a:cubicBezTo>
                    <a:cubicBezTo>
                      <a:pt x="0" y="3471"/>
                      <a:pt x="37070" y="-7425"/>
                      <a:pt x="62889" y="9393"/>
                    </a:cubicBezTo>
                    <a:cubicBezTo>
                      <a:pt x="88707" y="26329"/>
                      <a:pt x="102446" y="50963"/>
                      <a:pt x="93563" y="64583"/>
                    </a:cubicBezTo>
                    <a:cubicBezTo>
                      <a:pt x="84562" y="78203"/>
                      <a:pt x="56493" y="75479"/>
                      <a:pt x="30674" y="58661"/>
                    </a:cubicBezTo>
                    <a:close/>
                  </a:path>
                </a:pathLst>
              </a:custGeom>
              <a:solidFill>
                <a:srgbClr val="000000">
                  <a:alpha val="28000"/>
                </a:srgbClr>
              </a:solidFill>
              <a:ln w="11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91" name="Freeform: Shape 3590">
                <a:extLst>
                  <a:ext uri="{FF2B5EF4-FFF2-40B4-BE49-F238E27FC236}">
                    <a16:creationId xmlns:a16="http://schemas.microsoft.com/office/drawing/2014/main" id="{3016A2D1-32CA-BAA9-3FFF-26629B3312FB}"/>
                  </a:ext>
                </a:extLst>
              </p:cNvPr>
              <p:cNvSpPr/>
              <p:nvPr/>
            </p:nvSpPr>
            <p:spPr>
              <a:xfrm>
                <a:off x="11232637" y="2749400"/>
                <a:ext cx="59927" cy="59927"/>
              </a:xfrm>
              <a:custGeom>
                <a:avLst/>
                <a:gdLst>
                  <a:gd name="connsiteX0" fmla="*/ 59928 w 59927"/>
                  <a:gd name="connsiteY0" fmla="*/ 29964 h 59927"/>
                  <a:gd name="connsiteX1" fmla="*/ 29963 w 59927"/>
                  <a:gd name="connsiteY1" fmla="*/ 59928 h 59927"/>
                  <a:gd name="connsiteX2" fmla="*/ -1 w 59927"/>
                  <a:gd name="connsiteY2" fmla="*/ 29964 h 59927"/>
                  <a:gd name="connsiteX3" fmla="*/ 29963 w 59927"/>
                  <a:gd name="connsiteY3" fmla="*/ 0 h 59927"/>
                  <a:gd name="connsiteX4" fmla="*/ 59928 w 59927"/>
                  <a:gd name="connsiteY4" fmla="*/ 29964 h 59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927" h="59927">
                    <a:moveTo>
                      <a:pt x="59928" y="29964"/>
                    </a:moveTo>
                    <a:cubicBezTo>
                      <a:pt x="59928" y="46512"/>
                      <a:pt x="46513" y="59928"/>
                      <a:pt x="29963" y="59928"/>
                    </a:cubicBezTo>
                    <a:cubicBezTo>
                      <a:pt x="13415" y="59928"/>
                      <a:pt x="-1" y="46512"/>
                      <a:pt x="-1" y="29964"/>
                    </a:cubicBezTo>
                    <a:cubicBezTo>
                      <a:pt x="-1" y="13415"/>
                      <a:pt x="13414" y="0"/>
                      <a:pt x="29963" y="0"/>
                    </a:cubicBezTo>
                    <a:cubicBezTo>
                      <a:pt x="46512" y="0"/>
                      <a:pt x="59928" y="13415"/>
                      <a:pt x="59928" y="29964"/>
                    </a:cubicBezTo>
                    <a:close/>
                  </a:path>
                </a:pathLst>
              </a:custGeom>
              <a:solidFill>
                <a:srgbClr val="000000"/>
              </a:solidFill>
              <a:ln w="11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592" name="Graphic 3503">
              <a:extLst>
                <a:ext uri="{FF2B5EF4-FFF2-40B4-BE49-F238E27FC236}">
                  <a16:creationId xmlns:a16="http://schemas.microsoft.com/office/drawing/2014/main" id="{7047854A-B7E5-C595-00BB-F6872C348874}"/>
                </a:ext>
              </a:extLst>
            </p:cNvPr>
            <p:cNvGrpSpPr/>
            <p:nvPr/>
          </p:nvGrpSpPr>
          <p:grpSpPr>
            <a:xfrm>
              <a:off x="2569914" y="2546971"/>
              <a:ext cx="8733678" cy="4235704"/>
              <a:chOff x="2569914" y="2546971"/>
              <a:chExt cx="8733678" cy="4235704"/>
            </a:xfrm>
          </p:grpSpPr>
          <p:grpSp>
            <p:nvGrpSpPr>
              <p:cNvPr id="3593" name="Graphic 3503">
                <a:extLst>
                  <a:ext uri="{FF2B5EF4-FFF2-40B4-BE49-F238E27FC236}">
                    <a16:creationId xmlns:a16="http://schemas.microsoft.com/office/drawing/2014/main" id="{0A475556-709D-3CE1-C803-71E3BC0B427F}"/>
                  </a:ext>
                </a:extLst>
              </p:cNvPr>
              <p:cNvGrpSpPr/>
              <p:nvPr/>
            </p:nvGrpSpPr>
            <p:grpSpPr>
              <a:xfrm>
                <a:off x="2569914" y="3053514"/>
                <a:ext cx="254148" cy="291136"/>
                <a:chOff x="2569914" y="3053514"/>
                <a:chExt cx="254148" cy="291136"/>
              </a:xfrm>
            </p:grpSpPr>
            <p:grpSp>
              <p:nvGrpSpPr>
                <p:cNvPr id="3594" name="Graphic 3503">
                  <a:extLst>
                    <a:ext uri="{FF2B5EF4-FFF2-40B4-BE49-F238E27FC236}">
                      <a16:creationId xmlns:a16="http://schemas.microsoft.com/office/drawing/2014/main" id="{F73514EB-4CFE-A7B4-2B70-8EB1AC0A3CA2}"/>
                    </a:ext>
                  </a:extLst>
                </p:cNvPr>
                <p:cNvGrpSpPr/>
                <p:nvPr/>
              </p:nvGrpSpPr>
              <p:grpSpPr>
                <a:xfrm>
                  <a:off x="2654333" y="3193055"/>
                  <a:ext cx="79824" cy="151595"/>
                  <a:chOff x="2654333" y="3193055"/>
                  <a:chExt cx="79824" cy="151595"/>
                </a:xfrm>
              </p:grpSpPr>
              <p:sp>
                <p:nvSpPr>
                  <p:cNvPr id="3595" name="Freeform: Shape 3594">
                    <a:extLst>
                      <a:ext uri="{FF2B5EF4-FFF2-40B4-BE49-F238E27FC236}">
                        <a16:creationId xmlns:a16="http://schemas.microsoft.com/office/drawing/2014/main" id="{B27F76F3-5D30-E79F-010D-F19E5E824AD0}"/>
                      </a:ext>
                    </a:extLst>
                  </p:cNvPr>
                  <p:cNvSpPr/>
                  <p:nvPr/>
                </p:nvSpPr>
                <p:spPr>
                  <a:xfrm>
                    <a:off x="2654333" y="3193055"/>
                    <a:ext cx="79824" cy="151595"/>
                  </a:xfrm>
                  <a:custGeom>
                    <a:avLst/>
                    <a:gdLst>
                      <a:gd name="connsiteX0" fmla="*/ 0 w 79824"/>
                      <a:gd name="connsiteY0" fmla="*/ 75798 h 151595"/>
                      <a:gd name="connsiteX1" fmla="*/ 39912 w 79824"/>
                      <a:gd name="connsiteY1" fmla="*/ 0 h 151595"/>
                      <a:gd name="connsiteX2" fmla="*/ 79825 w 79824"/>
                      <a:gd name="connsiteY2" fmla="*/ 75798 h 151595"/>
                      <a:gd name="connsiteX3" fmla="*/ 39912 w 79824"/>
                      <a:gd name="connsiteY3" fmla="*/ 151596 h 151595"/>
                      <a:gd name="connsiteX4" fmla="*/ 0 w 79824"/>
                      <a:gd name="connsiteY4" fmla="*/ 75798 h 151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9824" h="151595">
                        <a:moveTo>
                          <a:pt x="0" y="75798"/>
                        </a:moveTo>
                        <a:cubicBezTo>
                          <a:pt x="0" y="33991"/>
                          <a:pt x="39912" y="0"/>
                          <a:pt x="39912" y="0"/>
                        </a:cubicBezTo>
                        <a:cubicBezTo>
                          <a:pt x="39912" y="0"/>
                          <a:pt x="79825" y="33991"/>
                          <a:pt x="79825" y="75798"/>
                        </a:cubicBezTo>
                        <a:cubicBezTo>
                          <a:pt x="79825" y="117605"/>
                          <a:pt x="61941" y="151596"/>
                          <a:pt x="39912" y="151596"/>
                        </a:cubicBezTo>
                        <a:cubicBezTo>
                          <a:pt x="17884" y="151596"/>
                          <a:pt x="0" y="117605"/>
                          <a:pt x="0" y="75798"/>
                        </a:cubicBezTo>
                        <a:close/>
                      </a:path>
                    </a:pathLst>
                  </a:custGeom>
                  <a:solidFill>
                    <a:srgbClr val="FA3881"/>
                  </a:solidFill>
                  <a:ln w="118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596" name="Freeform: Shape 3595">
                    <a:extLst>
                      <a:ext uri="{FF2B5EF4-FFF2-40B4-BE49-F238E27FC236}">
                        <a16:creationId xmlns:a16="http://schemas.microsoft.com/office/drawing/2014/main" id="{9CBDC2FA-E0BA-74F7-3C4C-748ED6A39ABD}"/>
                      </a:ext>
                    </a:extLst>
                  </p:cNvPr>
                  <p:cNvSpPr/>
                  <p:nvPr/>
                </p:nvSpPr>
                <p:spPr>
                  <a:xfrm>
                    <a:off x="2664755" y="3212952"/>
                    <a:ext cx="58743" cy="111801"/>
                  </a:xfrm>
                  <a:custGeom>
                    <a:avLst/>
                    <a:gdLst>
                      <a:gd name="connsiteX0" fmla="*/ 0 w 58743"/>
                      <a:gd name="connsiteY0" fmla="*/ 55901 h 111801"/>
                      <a:gd name="connsiteX1" fmla="*/ 29372 w 58743"/>
                      <a:gd name="connsiteY1" fmla="*/ 0 h 111801"/>
                      <a:gd name="connsiteX2" fmla="*/ 58743 w 58743"/>
                      <a:gd name="connsiteY2" fmla="*/ 55901 h 111801"/>
                      <a:gd name="connsiteX3" fmla="*/ 29372 w 58743"/>
                      <a:gd name="connsiteY3" fmla="*/ 111802 h 111801"/>
                      <a:gd name="connsiteX4" fmla="*/ 0 w 58743"/>
                      <a:gd name="connsiteY4" fmla="*/ 55901 h 1118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8743" h="111801">
                        <a:moveTo>
                          <a:pt x="0" y="55901"/>
                        </a:moveTo>
                        <a:cubicBezTo>
                          <a:pt x="0" y="25108"/>
                          <a:pt x="29372" y="0"/>
                          <a:pt x="29372" y="0"/>
                        </a:cubicBezTo>
                        <a:cubicBezTo>
                          <a:pt x="29372" y="0"/>
                          <a:pt x="58743" y="24990"/>
                          <a:pt x="58743" y="55901"/>
                        </a:cubicBezTo>
                        <a:cubicBezTo>
                          <a:pt x="58743" y="86694"/>
                          <a:pt x="45597" y="111802"/>
                          <a:pt x="29372" y="111802"/>
                        </a:cubicBezTo>
                        <a:cubicBezTo>
                          <a:pt x="13146" y="111802"/>
                          <a:pt x="0" y="86694"/>
                          <a:pt x="0" y="55901"/>
                        </a:cubicBezTo>
                        <a:close/>
                      </a:path>
                    </a:pathLst>
                  </a:custGeom>
                  <a:solidFill>
                    <a:srgbClr val="EAEAEA">
                      <a:alpha val="28000"/>
                    </a:srgbClr>
                  </a:solidFill>
                  <a:ln w="118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597" name="Graphic 3503">
                  <a:extLst>
                    <a:ext uri="{FF2B5EF4-FFF2-40B4-BE49-F238E27FC236}">
                      <a16:creationId xmlns:a16="http://schemas.microsoft.com/office/drawing/2014/main" id="{055D3C52-732C-7251-A71E-AE661D3957F7}"/>
                    </a:ext>
                  </a:extLst>
                </p:cNvPr>
                <p:cNvGrpSpPr/>
                <p:nvPr/>
              </p:nvGrpSpPr>
              <p:grpSpPr>
                <a:xfrm>
                  <a:off x="2658283" y="3053514"/>
                  <a:ext cx="79953" cy="151502"/>
                  <a:chOff x="2658283" y="3053514"/>
                  <a:chExt cx="79953" cy="151502"/>
                </a:xfrm>
              </p:grpSpPr>
              <p:sp>
                <p:nvSpPr>
                  <p:cNvPr id="3598" name="Freeform: Shape 3597">
                    <a:extLst>
                      <a:ext uri="{FF2B5EF4-FFF2-40B4-BE49-F238E27FC236}">
                        <a16:creationId xmlns:a16="http://schemas.microsoft.com/office/drawing/2014/main" id="{DB45BB60-C927-5503-F2EC-4EA3F1189B5B}"/>
                      </a:ext>
                    </a:extLst>
                  </p:cNvPr>
                  <p:cNvSpPr/>
                  <p:nvPr/>
                </p:nvSpPr>
                <p:spPr>
                  <a:xfrm>
                    <a:off x="2658283" y="3053514"/>
                    <a:ext cx="79953" cy="151502"/>
                  </a:xfrm>
                  <a:custGeom>
                    <a:avLst/>
                    <a:gdLst>
                      <a:gd name="connsiteX0" fmla="*/ 79783 w 79953"/>
                      <a:gd name="connsiteY0" fmla="*/ 77718 h 151502"/>
                      <a:gd name="connsiteX1" fmla="*/ 36199 w 79953"/>
                      <a:gd name="connsiteY1" fmla="*/ 151502 h 151502"/>
                      <a:gd name="connsiteX2" fmla="*/ 77 w 79953"/>
                      <a:gd name="connsiteY2" fmla="*/ 73810 h 151502"/>
                      <a:gd name="connsiteX3" fmla="*/ 43661 w 79953"/>
                      <a:gd name="connsiteY3" fmla="*/ 25 h 151502"/>
                      <a:gd name="connsiteX4" fmla="*/ 79783 w 79953"/>
                      <a:gd name="connsiteY4" fmla="*/ 77718 h 1515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9953" h="151502">
                        <a:moveTo>
                          <a:pt x="79783" y="77718"/>
                        </a:moveTo>
                        <a:cubicBezTo>
                          <a:pt x="77651" y="119525"/>
                          <a:pt x="36199" y="151502"/>
                          <a:pt x="36199" y="151502"/>
                        </a:cubicBezTo>
                        <a:cubicBezTo>
                          <a:pt x="36199" y="151502"/>
                          <a:pt x="-1936" y="115617"/>
                          <a:pt x="77" y="73810"/>
                        </a:cubicBezTo>
                        <a:cubicBezTo>
                          <a:pt x="2209" y="32002"/>
                          <a:pt x="21632" y="-1041"/>
                          <a:pt x="43661" y="25"/>
                        </a:cubicBezTo>
                        <a:cubicBezTo>
                          <a:pt x="65690" y="1091"/>
                          <a:pt x="81797" y="35911"/>
                          <a:pt x="79783" y="77718"/>
                        </a:cubicBezTo>
                        <a:close/>
                      </a:path>
                    </a:pathLst>
                  </a:custGeom>
                  <a:solidFill>
                    <a:srgbClr val="FA3881"/>
                  </a:solidFill>
                  <a:ln w="118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599" name="Freeform: Shape 3598">
                    <a:extLst>
                      <a:ext uri="{FF2B5EF4-FFF2-40B4-BE49-F238E27FC236}">
                        <a16:creationId xmlns:a16="http://schemas.microsoft.com/office/drawing/2014/main" id="{7776A430-EC48-E381-8901-3F126407FFB8}"/>
                      </a:ext>
                    </a:extLst>
                  </p:cNvPr>
                  <p:cNvSpPr/>
                  <p:nvPr/>
                </p:nvSpPr>
                <p:spPr>
                  <a:xfrm>
                    <a:off x="2668839" y="3073421"/>
                    <a:ext cx="58820" cy="111580"/>
                  </a:xfrm>
                  <a:custGeom>
                    <a:avLst/>
                    <a:gdLst>
                      <a:gd name="connsiteX0" fmla="*/ 58686 w 58820"/>
                      <a:gd name="connsiteY0" fmla="*/ 57219 h 111580"/>
                      <a:gd name="connsiteX1" fmla="*/ 26590 w 58820"/>
                      <a:gd name="connsiteY1" fmla="*/ 111580 h 111580"/>
                      <a:gd name="connsiteX2" fmla="*/ 61 w 58820"/>
                      <a:gd name="connsiteY2" fmla="*/ 54376 h 111580"/>
                      <a:gd name="connsiteX3" fmla="*/ 32157 w 58820"/>
                      <a:gd name="connsiteY3" fmla="*/ 15 h 111580"/>
                      <a:gd name="connsiteX4" fmla="*/ 58686 w 58820"/>
                      <a:gd name="connsiteY4" fmla="*/ 57219 h 1115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8820" h="111580">
                        <a:moveTo>
                          <a:pt x="58686" y="57219"/>
                        </a:moveTo>
                        <a:cubicBezTo>
                          <a:pt x="57146" y="88012"/>
                          <a:pt x="26590" y="111580"/>
                          <a:pt x="26590" y="111580"/>
                        </a:cubicBezTo>
                        <a:cubicBezTo>
                          <a:pt x="26590" y="111580"/>
                          <a:pt x="-1479" y="85169"/>
                          <a:pt x="61" y="54376"/>
                        </a:cubicBezTo>
                        <a:cubicBezTo>
                          <a:pt x="1601" y="23584"/>
                          <a:pt x="15931" y="-695"/>
                          <a:pt x="32157" y="15"/>
                        </a:cubicBezTo>
                        <a:cubicBezTo>
                          <a:pt x="48382" y="726"/>
                          <a:pt x="60226" y="26426"/>
                          <a:pt x="58686" y="57219"/>
                        </a:cubicBezTo>
                        <a:close/>
                      </a:path>
                    </a:pathLst>
                  </a:custGeom>
                  <a:solidFill>
                    <a:srgbClr val="EAEAEA">
                      <a:alpha val="28000"/>
                    </a:srgbClr>
                  </a:solidFill>
                  <a:ln w="118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00" name="Graphic 3503">
                  <a:extLst>
                    <a:ext uri="{FF2B5EF4-FFF2-40B4-BE49-F238E27FC236}">
                      <a16:creationId xmlns:a16="http://schemas.microsoft.com/office/drawing/2014/main" id="{BF7E3726-FDBF-CB96-72E4-EFB377110304}"/>
                    </a:ext>
                  </a:extLst>
                </p:cNvPr>
                <p:cNvGrpSpPr/>
                <p:nvPr/>
              </p:nvGrpSpPr>
              <p:grpSpPr>
                <a:xfrm>
                  <a:off x="2586095" y="3193173"/>
                  <a:ext cx="113091" cy="115628"/>
                  <a:chOff x="2586095" y="3193173"/>
                  <a:chExt cx="113091" cy="115628"/>
                </a:xfrm>
              </p:grpSpPr>
              <p:sp>
                <p:nvSpPr>
                  <p:cNvPr id="3601" name="Freeform: Shape 3600">
                    <a:extLst>
                      <a:ext uri="{FF2B5EF4-FFF2-40B4-BE49-F238E27FC236}">
                        <a16:creationId xmlns:a16="http://schemas.microsoft.com/office/drawing/2014/main" id="{FB32DEDC-41EC-B252-8F0F-7B6BCD43ACE1}"/>
                      </a:ext>
                    </a:extLst>
                  </p:cNvPr>
                  <p:cNvSpPr/>
                  <p:nvPr/>
                </p:nvSpPr>
                <p:spPr>
                  <a:xfrm>
                    <a:off x="2586095" y="3193173"/>
                    <a:ext cx="113091" cy="115628"/>
                  </a:xfrm>
                  <a:custGeom>
                    <a:avLst/>
                    <a:gdLst>
                      <a:gd name="connsiteX0" fmla="*/ 31405 w 113091"/>
                      <a:gd name="connsiteY0" fmla="*/ 26766 h 115628"/>
                      <a:gd name="connsiteX1" fmla="*/ 112769 w 113091"/>
                      <a:gd name="connsiteY1" fmla="*/ 119 h 115628"/>
                      <a:gd name="connsiteX2" fmla="*/ 88609 w 113091"/>
                      <a:gd name="connsiteY2" fmla="*/ 82312 h 115628"/>
                      <a:gd name="connsiteX3" fmla="*/ 7244 w 113091"/>
                      <a:gd name="connsiteY3" fmla="*/ 108960 h 115628"/>
                      <a:gd name="connsiteX4" fmla="*/ 31405 w 113091"/>
                      <a:gd name="connsiteY4" fmla="*/ 26766 h 1156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3091" h="115628">
                        <a:moveTo>
                          <a:pt x="31405" y="26766"/>
                        </a:moveTo>
                        <a:cubicBezTo>
                          <a:pt x="60540" y="-3316"/>
                          <a:pt x="112769" y="119"/>
                          <a:pt x="112769" y="119"/>
                        </a:cubicBezTo>
                        <a:cubicBezTo>
                          <a:pt x="112769" y="119"/>
                          <a:pt x="117744" y="52230"/>
                          <a:pt x="88609" y="82312"/>
                        </a:cubicBezTo>
                        <a:cubicBezTo>
                          <a:pt x="59474" y="112394"/>
                          <a:pt x="22996" y="124238"/>
                          <a:pt x="7244" y="108960"/>
                        </a:cubicBezTo>
                        <a:cubicBezTo>
                          <a:pt x="-8507" y="93563"/>
                          <a:pt x="2270" y="56849"/>
                          <a:pt x="31405" y="26766"/>
                        </a:cubicBezTo>
                        <a:close/>
                      </a:path>
                    </a:pathLst>
                  </a:custGeom>
                  <a:solidFill>
                    <a:srgbClr val="FA3881"/>
                  </a:solidFill>
                  <a:ln w="118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02" name="Freeform: Shape 3601">
                    <a:extLst>
                      <a:ext uri="{FF2B5EF4-FFF2-40B4-BE49-F238E27FC236}">
                        <a16:creationId xmlns:a16="http://schemas.microsoft.com/office/drawing/2014/main" id="{1E934101-31D1-DFAB-6416-0F1AABEB660A}"/>
                      </a:ext>
                    </a:extLst>
                  </p:cNvPr>
                  <p:cNvSpPr/>
                  <p:nvPr/>
                </p:nvSpPr>
                <p:spPr>
                  <a:xfrm>
                    <a:off x="2601922" y="3207538"/>
                    <a:ext cx="83443" cy="85165"/>
                  </a:xfrm>
                  <a:custGeom>
                    <a:avLst/>
                    <a:gdLst>
                      <a:gd name="connsiteX0" fmla="*/ 23158 w 83443"/>
                      <a:gd name="connsiteY0" fmla="*/ 19744 h 85165"/>
                      <a:gd name="connsiteX1" fmla="*/ 83204 w 83443"/>
                      <a:gd name="connsiteY1" fmla="*/ 84 h 85165"/>
                      <a:gd name="connsiteX2" fmla="*/ 65439 w 83443"/>
                      <a:gd name="connsiteY2" fmla="*/ 60604 h 85165"/>
                      <a:gd name="connsiteX3" fmla="*/ 5393 w 83443"/>
                      <a:gd name="connsiteY3" fmla="*/ 80264 h 85165"/>
                      <a:gd name="connsiteX4" fmla="*/ 23158 w 83443"/>
                      <a:gd name="connsiteY4" fmla="*/ 19744 h 851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443" h="85165">
                        <a:moveTo>
                          <a:pt x="23158" y="19744"/>
                        </a:moveTo>
                        <a:cubicBezTo>
                          <a:pt x="44595" y="-2404"/>
                          <a:pt x="83204" y="84"/>
                          <a:pt x="83204" y="84"/>
                        </a:cubicBezTo>
                        <a:cubicBezTo>
                          <a:pt x="83204" y="84"/>
                          <a:pt x="86876" y="38456"/>
                          <a:pt x="65439" y="60604"/>
                        </a:cubicBezTo>
                        <a:cubicBezTo>
                          <a:pt x="44002" y="82751"/>
                          <a:pt x="17118" y="91515"/>
                          <a:pt x="5393" y="80264"/>
                        </a:cubicBezTo>
                        <a:cubicBezTo>
                          <a:pt x="-6332" y="68894"/>
                          <a:pt x="1721" y="41891"/>
                          <a:pt x="23158" y="19744"/>
                        </a:cubicBezTo>
                        <a:close/>
                      </a:path>
                    </a:pathLst>
                  </a:custGeom>
                  <a:solidFill>
                    <a:srgbClr val="EAEAEA">
                      <a:alpha val="28000"/>
                    </a:srgbClr>
                  </a:solidFill>
                  <a:ln w="118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03" name="Graphic 3503">
                  <a:extLst>
                    <a:ext uri="{FF2B5EF4-FFF2-40B4-BE49-F238E27FC236}">
                      <a16:creationId xmlns:a16="http://schemas.microsoft.com/office/drawing/2014/main" id="{A15A7F8A-EC6C-D150-973E-A049D1FDF659}"/>
                    </a:ext>
                  </a:extLst>
                </p:cNvPr>
                <p:cNvGrpSpPr/>
                <p:nvPr/>
              </p:nvGrpSpPr>
              <p:grpSpPr>
                <a:xfrm>
                  <a:off x="2690768" y="3090869"/>
                  <a:ext cx="117252" cy="111602"/>
                  <a:chOff x="2690768" y="3090869"/>
                  <a:chExt cx="117252" cy="111602"/>
                </a:xfrm>
              </p:grpSpPr>
              <p:sp>
                <p:nvSpPr>
                  <p:cNvPr id="3604" name="Freeform: Shape 3603">
                    <a:extLst>
                      <a:ext uri="{FF2B5EF4-FFF2-40B4-BE49-F238E27FC236}">
                        <a16:creationId xmlns:a16="http://schemas.microsoft.com/office/drawing/2014/main" id="{FAEA8A78-41E8-047E-06F6-FC596A707EF2}"/>
                      </a:ext>
                    </a:extLst>
                  </p:cNvPr>
                  <p:cNvSpPr/>
                  <p:nvPr/>
                </p:nvSpPr>
                <p:spPr>
                  <a:xfrm>
                    <a:off x="2690768" y="3090869"/>
                    <a:ext cx="117252" cy="111602"/>
                  </a:xfrm>
                  <a:custGeom>
                    <a:avLst/>
                    <a:gdLst>
                      <a:gd name="connsiteX0" fmla="*/ 82710 w 117252"/>
                      <a:gd name="connsiteY0" fmla="*/ 88566 h 111602"/>
                      <a:gd name="connsiteX1" fmla="*/ 43 w 117252"/>
                      <a:gd name="connsiteY1" fmla="*/ 111068 h 111602"/>
                      <a:gd name="connsiteX2" fmla="*/ 28230 w 117252"/>
                      <a:gd name="connsiteY2" fmla="*/ 30178 h 111602"/>
                      <a:gd name="connsiteX3" fmla="*/ 110897 w 117252"/>
                      <a:gd name="connsiteY3" fmla="*/ 7675 h 111602"/>
                      <a:gd name="connsiteX4" fmla="*/ 82710 w 117252"/>
                      <a:gd name="connsiteY4" fmla="*/ 88566 h 1116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7252" h="111602">
                        <a:moveTo>
                          <a:pt x="82710" y="88566"/>
                        </a:moveTo>
                        <a:cubicBezTo>
                          <a:pt x="52154" y="117108"/>
                          <a:pt x="43" y="111068"/>
                          <a:pt x="43" y="111068"/>
                        </a:cubicBezTo>
                        <a:cubicBezTo>
                          <a:pt x="43" y="111068"/>
                          <a:pt x="-2326" y="58720"/>
                          <a:pt x="28230" y="30178"/>
                        </a:cubicBezTo>
                        <a:cubicBezTo>
                          <a:pt x="58786" y="1635"/>
                          <a:pt x="95856" y="-8432"/>
                          <a:pt x="110897" y="7675"/>
                        </a:cubicBezTo>
                        <a:cubicBezTo>
                          <a:pt x="125938" y="23782"/>
                          <a:pt x="113384" y="60023"/>
                          <a:pt x="82710" y="88566"/>
                        </a:cubicBezTo>
                        <a:close/>
                      </a:path>
                    </a:pathLst>
                  </a:custGeom>
                  <a:solidFill>
                    <a:srgbClr val="FA3881"/>
                  </a:solidFill>
                  <a:ln w="118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05" name="Freeform: Shape 3604">
                    <a:extLst>
                      <a:ext uri="{FF2B5EF4-FFF2-40B4-BE49-F238E27FC236}">
                        <a16:creationId xmlns:a16="http://schemas.microsoft.com/office/drawing/2014/main" id="{EDC177F9-3A59-C090-6A67-B3412A7214F3}"/>
                      </a:ext>
                    </a:extLst>
                  </p:cNvPr>
                  <p:cNvSpPr/>
                  <p:nvPr/>
                </p:nvSpPr>
                <p:spPr>
                  <a:xfrm>
                    <a:off x="2705463" y="3106457"/>
                    <a:ext cx="86330" cy="82263"/>
                  </a:xfrm>
                  <a:custGeom>
                    <a:avLst/>
                    <a:gdLst>
                      <a:gd name="connsiteX0" fmla="*/ 60908 w 86330"/>
                      <a:gd name="connsiteY0" fmla="*/ 65280 h 82263"/>
                      <a:gd name="connsiteX1" fmla="*/ 33 w 86330"/>
                      <a:gd name="connsiteY1" fmla="*/ 81861 h 82263"/>
                      <a:gd name="connsiteX2" fmla="*/ 20759 w 86330"/>
                      <a:gd name="connsiteY2" fmla="*/ 22288 h 82263"/>
                      <a:gd name="connsiteX3" fmla="*/ 81634 w 86330"/>
                      <a:gd name="connsiteY3" fmla="*/ 5707 h 82263"/>
                      <a:gd name="connsiteX4" fmla="*/ 60908 w 86330"/>
                      <a:gd name="connsiteY4" fmla="*/ 65280 h 822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330" h="82263">
                        <a:moveTo>
                          <a:pt x="60908" y="65280"/>
                        </a:moveTo>
                        <a:cubicBezTo>
                          <a:pt x="38406" y="86361"/>
                          <a:pt x="33" y="81861"/>
                          <a:pt x="33" y="81861"/>
                        </a:cubicBezTo>
                        <a:cubicBezTo>
                          <a:pt x="33" y="81861"/>
                          <a:pt x="-1743" y="43251"/>
                          <a:pt x="20759" y="22288"/>
                        </a:cubicBezTo>
                        <a:cubicBezTo>
                          <a:pt x="43261" y="1207"/>
                          <a:pt x="70620" y="-6254"/>
                          <a:pt x="81634" y="5707"/>
                        </a:cubicBezTo>
                        <a:cubicBezTo>
                          <a:pt x="92767" y="17551"/>
                          <a:pt x="83411" y="44199"/>
                          <a:pt x="60908" y="65280"/>
                        </a:cubicBezTo>
                        <a:close/>
                      </a:path>
                    </a:pathLst>
                  </a:custGeom>
                  <a:solidFill>
                    <a:srgbClr val="EAEAEA">
                      <a:alpha val="28000"/>
                    </a:srgbClr>
                  </a:solidFill>
                  <a:ln w="118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06" name="Graphic 3503">
                  <a:extLst>
                    <a:ext uri="{FF2B5EF4-FFF2-40B4-BE49-F238E27FC236}">
                      <a16:creationId xmlns:a16="http://schemas.microsoft.com/office/drawing/2014/main" id="{E9C3B6B3-4D50-1131-A004-75D25C4A9751}"/>
                    </a:ext>
                  </a:extLst>
                </p:cNvPr>
                <p:cNvGrpSpPr/>
                <p:nvPr/>
              </p:nvGrpSpPr>
              <p:grpSpPr>
                <a:xfrm>
                  <a:off x="2569914" y="3110378"/>
                  <a:ext cx="133924" cy="96457"/>
                  <a:chOff x="2569914" y="3110378"/>
                  <a:chExt cx="133924" cy="96457"/>
                </a:xfrm>
              </p:grpSpPr>
              <p:sp>
                <p:nvSpPr>
                  <p:cNvPr id="3607" name="Freeform: Shape 3606">
                    <a:extLst>
                      <a:ext uri="{FF2B5EF4-FFF2-40B4-BE49-F238E27FC236}">
                        <a16:creationId xmlns:a16="http://schemas.microsoft.com/office/drawing/2014/main" id="{96FD3A44-F677-2ACD-DA8B-C34410731D5B}"/>
                      </a:ext>
                    </a:extLst>
                  </p:cNvPr>
                  <p:cNvSpPr/>
                  <p:nvPr/>
                </p:nvSpPr>
                <p:spPr>
                  <a:xfrm>
                    <a:off x="2569914" y="3110378"/>
                    <a:ext cx="133924" cy="96457"/>
                  </a:xfrm>
                  <a:custGeom>
                    <a:avLst/>
                    <a:gdLst>
                      <a:gd name="connsiteX0" fmla="*/ 88682 w 133924"/>
                      <a:gd name="connsiteY0" fmla="*/ 17064 h 96457"/>
                      <a:gd name="connsiteX1" fmla="*/ 133924 w 133924"/>
                      <a:gd name="connsiteY1" fmla="*/ 89783 h 96457"/>
                      <a:gd name="connsiteX2" fmla="*/ 48296 w 133924"/>
                      <a:gd name="connsiteY2" fmla="*/ 85993 h 96457"/>
                      <a:gd name="connsiteX3" fmla="*/ 3055 w 133924"/>
                      <a:gd name="connsiteY3" fmla="*/ 13274 h 96457"/>
                      <a:gd name="connsiteX4" fmla="*/ 88682 w 133924"/>
                      <a:gd name="connsiteY4" fmla="*/ 17064 h 964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3924" h="96457">
                        <a:moveTo>
                          <a:pt x="88682" y="17064"/>
                        </a:moveTo>
                        <a:cubicBezTo>
                          <a:pt x="124805" y="38146"/>
                          <a:pt x="133924" y="89783"/>
                          <a:pt x="133924" y="89783"/>
                        </a:cubicBezTo>
                        <a:cubicBezTo>
                          <a:pt x="133924" y="89783"/>
                          <a:pt x="84537" y="107074"/>
                          <a:pt x="48296" y="85993"/>
                        </a:cubicBezTo>
                        <a:cubicBezTo>
                          <a:pt x="12174" y="64912"/>
                          <a:pt x="-8078" y="32342"/>
                          <a:pt x="3055" y="13274"/>
                        </a:cubicBezTo>
                        <a:cubicBezTo>
                          <a:pt x="14187" y="-5793"/>
                          <a:pt x="52560" y="-4135"/>
                          <a:pt x="88682" y="17064"/>
                        </a:cubicBezTo>
                        <a:close/>
                      </a:path>
                    </a:pathLst>
                  </a:custGeom>
                  <a:solidFill>
                    <a:srgbClr val="FA3881"/>
                  </a:solidFill>
                  <a:ln w="118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08" name="Freeform: Shape 3607">
                    <a:extLst>
                      <a:ext uri="{FF2B5EF4-FFF2-40B4-BE49-F238E27FC236}">
                        <a16:creationId xmlns:a16="http://schemas.microsoft.com/office/drawing/2014/main" id="{D248E606-1744-979E-6CB0-3A1E650C9837}"/>
                      </a:ext>
                    </a:extLst>
                  </p:cNvPr>
                  <p:cNvSpPr/>
                  <p:nvPr/>
                </p:nvSpPr>
                <p:spPr>
                  <a:xfrm>
                    <a:off x="2588034" y="3123909"/>
                    <a:ext cx="98631" cy="70994"/>
                  </a:xfrm>
                  <a:custGeom>
                    <a:avLst/>
                    <a:gdLst>
                      <a:gd name="connsiteX0" fmla="*/ 65233 w 98631"/>
                      <a:gd name="connsiteY0" fmla="*/ 12535 h 70994"/>
                      <a:gd name="connsiteX1" fmla="*/ 98632 w 98631"/>
                      <a:gd name="connsiteY1" fmla="*/ 66067 h 70994"/>
                      <a:gd name="connsiteX2" fmla="*/ 35625 w 98631"/>
                      <a:gd name="connsiteY2" fmla="*/ 63224 h 70994"/>
                      <a:gd name="connsiteX3" fmla="*/ 2226 w 98631"/>
                      <a:gd name="connsiteY3" fmla="*/ 9692 h 70994"/>
                      <a:gd name="connsiteX4" fmla="*/ 65233 w 98631"/>
                      <a:gd name="connsiteY4" fmla="*/ 12535 h 709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8631" h="70994">
                        <a:moveTo>
                          <a:pt x="65233" y="12535"/>
                        </a:moveTo>
                        <a:cubicBezTo>
                          <a:pt x="91881" y="28168"/>
                          <a:pt x="98632" y="66067"/>
                          <a:pt x="98632" y="66067"/>
                        </a:cubicBezTo>
                        <a:cubicBezTo>
                          <a:pt x="98632" y="66067"/>
                          <a:pt x="62154" y="78858"/>
                          <a:pt x="35625" y="63224"/>
                        </a:cubicBezTo>
                        <a:cubicBezTo>
                          <a:pt x="9095" y="47591"/>
                          <a:pt x="-5946" y="23667"/>
                          <a:pt x="2226" y="9692"/>
                        </a:cubicBezTo>
                        <a:cubicBezTo>
                          <a:pt x="10398" y="-4283"/>
                          <a:pt x="38586" y="-2980"/>
                          <a:pt x="65233" y="12535"/>
                        </a:cubicBezTo>
                        <a:close/>
                      </a:path>
                    </a:pathLst>
                  </a:custGeom>
                  <a:solidFill>
                    <a:srgbClr val="EAEAEA">
                      <a:alpha val="28000"/>
                    </a:srgbClr>
                  </a:solidFill>
                  <a:ln w="118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09" name="Graphic 3503">
                  <a:extLst>
                    <a:ext uri="{FF2B5EF4-FFF2-40B4-BE49-F238E27FC236}">
                      <a16:creationId xmlns:a16="http://schemas.microsoft.com/office/drawing/2014/main" id="{587AE78B-B22E-95DA-AF5F-0D6C97F2AC74}"/>
                    </a:ext>
                  </a:extLst>
                </p:cNvPr>
                <p:cNvGrpSpPr/>
                <p:nvPr/>
              </p:nvGrpSpPr>
              <p:grpSpPr>
                <a:xfrm>
                  <a:off x="2693535" y="3189643"/>
                  <a:ext cx="130527" cy="99402"/>
                  <a:chOff x="2693535" y="3189643"/>
                  <a:chExt cx="130527" cy="99402"/>
                </a:xfrm>
              </p:grpSpPr>
              <p:sp>
                <p:nvSpPr>
                  <p:cNvPr id="3610" name="Freeform: Shape 3609">
                    <a:extLst>
                      <a:ext uri="{FF2B5EF4-FFF2-40B4-BE49-F238E27FC236}">
                        <a16:creationId xmlns:a16="http://schemas.microsoft.com/office/drawing/2014/main" id="{FC4929A9-3FE2-035A-E748-C099F3CDC391}"/>
                      </a:ext>
                    </a:extLst>
                  </p:cNvPr>
                  <p:cNvSpPr/>
                  <p:nvPr/>
                </p:nvSpPr>
                <p:spPr>
                  <a:xfrm>
                    <a:off x="2693535" y="3189643"/>
                    <a:ext cx="130527" cy="99402"/>
                  </a:xfrm>
                  <a:custGeom>
                    <a:avLst/>
                    <a:gdLst>
                      <a:gd name="connsiteX0" fmla="*/ 41570 w 130527"/>
                      <a:gd name="connsiteY0" fmla="*/ 79565 h 99402"/>
                      <a:gd name="connsiteX1" fmla="*/ 0 w 130527"/>
                      <a:gd name="connsiteY1" fmla="*/ 4715 h 99402"/>
                      <a:gd name="connsiteX2" fmla="*/ 85273 w 130527"/>
                      <a:gd name="connsiteY2" fmla="*/ 12768 h 99402"/>
                      <a:gd name="connsiteX3" fmla="*/ 126843 w 130527"/>
                      <a:gd name="connsiteY3" fmla="*/ 87619 h 99402"/>
                      <a:gd name="connsiteX4" fmla="*/ 41570 w 130527"/>
                      <a:gd name="connsiteY4" fmla="*/ 79565 h 994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0527" h="99402">
                        <a:moveTo>
                          <a:pt x="41570" y="79565"/>
                        </a:moveTo>
                        <a:cubicBezTo>
                          <a:pt x="6514" y="56707"/>
                          <a:pt x="0" y="4715"/>
                          <a:pt x="0" y="4715"/>
                        </a:cubicBezTo>
                        <a:cubicBezTo>
                          <a:pt x="0" y="4715"/>
                          <a:pt x="50216" y="-10089"/>
                          <a:pt x="85273" y="12768"/>
                        </a:cubicBezTo>
                        <a:cubicBezTo>
                          <a:pt x="120329" y="35626"/>
                          <a:pt x="138923" y="69143"/>
                          <a:pt x="126843" y="87619"/>
                        </a:cubicBezTo>
                        <a:cubicBezTo>
                          <a:pt x="114881" y="106094"/>
                          <a:pt x="76627" y="102423"/>
                          <a:pt x="41570" y="79565"/>
                        </a:cubicBezTo>
                        <a:close/>
                      </a:path>
                    </a:pathLst>
                  </a:custGeom>
                  <a:solidFill>
                    <a:srgbClr val="FA3881"/>
                  </a:solidFill>
                  <a:ln w="118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11" name="Freeform: Shape 3610">
                    <a:extLst>
                      <a:ext uri="{FF2B5EF4-FFF2-40B4-BE49-F238E27FC236}">
                        <a16:creationId xmlns:a16="http://schemas.microsoft.com/office/drawing/2014/main" id="{EE70A997-2D9F-07A9-042F-17489A813C0A}"/>
                      </a:ext>
                    </a:extLst>
                  </p:cNvPr>
                  <p:cNvSpPr/>
                  <p:nvPr/>
                </p:nvSpPr>
                <p:spPr>
                  <a:xfrm>
                    <a:off x="2710234" y="3201782"/>
                    <a:ext cx="96264" cy="73265"/>
                  </a:xfrm>
                  <a:custGeom>
                    <a:avLst/>
                    <a:gdLst>
                      <a:gd name="connsiteX0" fmla="*/ 30674 w 96264"/>
                      <a:gd name="connsiteY0" fmla="*/ 58661 h 73265"/>
                      <a:gd name="connsiteX1" fmla="*/ 0 w 96264"/>
                      <a:gd name="connsiteY1" fmla="*/ 3471 h 73265"/>
                      <a:gd name="connsiteX2" fmla="*/ 62889 w 96264"/>
                      <a:gd name="connsiteY2" fmla="*/ 9393 h 73265"/>
                      <a:gd name="connsiteX3" fmla="*/ 93563 w 96264"/>
                      <a:gd name="connsiteY3" fmla="*/ 64583 h 73265"/>
                      <a:gd name="connsiteX4" fmla="*/ 30674 w 96264"/>
                      <a:gd name="connsiteY4" fmla="*/ 58661 h 732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6264" h="73265">
                        <a:moveTo>
                          <a:pt x="30674" y="58661"/>
                        </a:moveTo>
                        <a:cubicBezTo>
                          <a:pt x="4856" y="41725"/>
                          <a:pt x="0" y="3471"/>
                          <a:pt x="0" y="3471"/>
                        </a:cubicBezTo>
                        <a:cubicBezTo>
                          <a:pt x="0" y="3471"/>
                          <a:pt x="37070" y="-7425"/>
                          <a:pt x="62889" y="9393"/>
                        </a:cubicBezTo>
                        <a:cubicBezTo>
                          <a:pt x="88707" y="26329"/>
                          <a:pt x="102446" y="50963"/>
                          <a:pt x="93563" y="64583"/>
                        </a:cubicBezTo>
                        <a:cubicBezTo>
                          <a:pt x="84562" y="78203"/>
                          <a:pt x="56493" y="75479"/>
                          <a:pt x="30674" y="58661"/>
                        </a:cubicBezTo>
                        <a:close/>
                      </a:path>
                    </a:pathLst>
                  </a:custGeom>
                  <a:solidFill>
                    <a:srgbClr val="EAEAEA">
                      <a:alpha val="28000"/>
                    </a:srgbClr>
                  </a:solidFill>
                  <a:ln w="118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3612" name="Freeform: Shape 3611">
                  <a:extLst>
                    <a:ext uri="{FF2B5EF4-FFF2-40B4-BE49-F238E27FC236}">
                      <a16:creationId xmlns:a16="http://schemas.microsoft.com/office/drawing/2014/main" id="{9B1D906B-22FD-AE11-F23C-14199E8DD32F}"/>
                    </a:ext>
                  </a:extLst>
                </p:cNvPr>
                <p:cNvSpPr/>
                <p:nvPr/>
              </p:nvSpPr>
              <p:spPr>
                <a:xfrm>
                  <a:off x="2670203" y="3173039"/>
                  <a:ext cx="59927" cy="59927"/>
                </a:xfrm>
                <a:custGeom>
                  <a:avLst/>
                  <a:gdLst>
                    <a:gd name="connsiteX0" fmla="*/ 59928 w 59927"/>
                    <a:gd name="connsiteY0" fmla="*/ 29964 h 59927"/>
                    <a:gd name="connsiteX1" fmla="*/ 29964 w 59927"/>
                    <a:gd name="connsiteY1" fmla="*/ 59928 h 59927"/>
                    <a:gd name="connsiteX2" fmla="*/ 0 w 59927"/>
                    <a:gd name="connsiteY2" fmla="*/ 29964 h 59927"/>
                    <a:gd name="connsiteX3" fmla="*/ 29964 w 59927"/>
                    <a:gd name="connsiteY3" fmla="*/ 0 h 59927"/>
                    <a:gd name="connsiteX4" fmla="*/ 59928 w 59927"/>
                    <a:gd name="connsiteY4" fmla="*/ 29964 h 59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927" h="59927">
                      <a:moveTo>
                        <a:pt x="59928" y="29964"/>
                      </a:moveTo>
                      <a:cubicBezTo>
                        <a:pt x="59928" y="46545"/>
                        <a:pt x="46545" y="59928"/>
                        <a:pt x="29964" y="59928"/>
                      </a:cubicBezTo>
                      <a:cubicBezTo>
                        <a:pt x="13383" y="59928"/>
                        <a:pt x="0" y="46545"/>
                        <a:pt x="0" y="29964"/>
                      </a:cubicBezTo>
                      <a:cubicBezTo>
                        <a:pt x="0" y="13383"/>
                        <a:pt x="13383" y="0"/>
                        <a:pt x="29964" y="0"/>
                      </a:cubicBezTo>
                      <a:cubicBezTo>
                        <a:pt x="46545" y="0"/>
                        <a:pt x="59928" y="13383"/>
                        <a:pt x="59928" y="29964"/>
                      </a:cubicBezTo>
                      <a:close/>
                    </a:path>
                  </a:pathLst>
                </a:custGeom>
                <a:solidFill>
                  <a:srgbClr val="FEBF5A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613" name="Graphic 3503">
                <a:extLst>
                  <a:ext uri="{FF2B5EF4-FFF2-40B4-BE49-F238E27FC236}">
                    <a16:creationId xmlns:a16="http://schemas.microsoft.com/office/drawing/2014/main" id="{8931890E-1D01-A4E1-4338-51D6619D6219}"/>
                  </a:ext>
                </a:extLst>
              </p:cNvPr>
              <p:cNvGrpSpPr/>
              <p:nvPr/>
            </p:nvGrpSpPr>
            <p:grpSpPr>
              <a:xfrm>
                <a:off x="3106421" y="6491539"/>
                <a:ext cx="254148" cy="291136"/>
                <a:chOff x="3106421" y="6491539"/>
                <a:chExt cx="254148" cy="291136"/>
              </a:xfrm>
            </p:grpSpPr>
            <p:grpSp>
              <p:nvGrpSpPr>
                <p:cNvPr id="3614" name="Graphic 3503">
                  <a:extLst>
                    <a:ext uri="{FF2B5EF4-FFF2-40B4-BE49-F238E27FC236}">
                      <a16:creationId xmlns:a16="http://schemas.microsoft.com/office/drawing/2014/main" id="{65F8C5AA-E41B-00FB-6330-D95301082B7E}"/>
                    </a:ext>
                  </a:extLst>
                </p:cNvPr>
                <p:cNvGrpSpPr/>
                <p:nvPr/>
              </p:nvGrpSpPr>
              <p:grpSpPr>
                <a:xfrm>
                  <a:off x="3190721" y="6631080"/>
                  <a:ext cx="79824" cy="151595"/>
                  <a:chOff x="3190721" y="6631080"/>
                  <a:chExt cx="79824" cy="151595"/>
                </a:xfrm>
              </p:grpSpPr>
              <p:sp>
                <p:nvSpPr>
                  <p:cNvPr id="3615" name="Freeform: Shape 3614">
                    <a:extLst>
                      <a:ext uri="{FF2B5EF4-FFF2-40B4-BE49-F238E27FC236}">
                        <a16:creationId xmlns:a16="http://schemas.microsoft.com/office/drawing/2014/main" id="{F7D3BC5F-1F65-707B-4043-4141424ADE06}"/>
                      </a:ext>
                    </a:extLst>
                  </p:cNvPr>
                  <p:cNvSpPr/>
                  <p:nvPr/>
                </p:nvSpPr>
                <p:spPr>
                  <a:xfrm>
                    <a:off x="3190721" y="6631080"/>
                    <a:ext cx="79824" cy="151595"/>
                  </a:xfrm>
                  <a:custGeom>
                    <a:avLst/>
                    <a:gdLst>
                      <a:gd name="connsiteX0" fmla="*/ 0 w 79824"/>
                      <a:gd name="connsiteY0" fmla="*/ 75798 h 151595"/>
                      <a:gd name="connsiteX1" fmla="*/ 39912 w 79824"/>
                      <a:gd name="connsiteY1" fmla="*/ 0 h 151595"/>
                      <a:gd name="connsiteX2" fmla="*/ 79825 w 79824"/>
                      <a:gd name="connsiteY2" fmla="*/ 75798 h 151595"/>
                      <a:gd name="connsiteX3" fmla="*/ 39912 w 79824"/>
                      <a:gd name="connsiteY3" fmla="*/ 151596 h 151595"/>
                      <a:gd name="connsiteX4" fmla="*/ 0 w 79824"/>
                      <a:gd name="connsiteY4" fmla="*/ 75798 h 151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9824" h="151595">
                        <a:moveTo>
                          <a:pt x="0" y="75798"/>
                        </a:moveTo>
                        <a:cubicBezTo>
                          <a:pt x="0" y="33991"/>
                          <a:pt x="39912" y="0"/>
                          <a:pt x="39912" y="0"/>
                        </a:cubicBezTo>
                        <a:cubicBezTo>
                          <a:pt x="39912" y="0"/>
                          <a:pt x="79825" y="33991"/>
                          <a:pt x="79825" y="75798"/>
                        </a:cubicBezTo>
                        <a:cubicBezTo>
                          <a:pt x="79825" y="117605"/>
                          <a:pt x="61941" y="151596"/>
                          <a:pt x="39912" y="151596"/>
                        </a:cubicBezTo>
                        <a:cubicBezTo>
                          <a:pt x="17884" y="151596"/>
                          <a:pt x="0" y="117605"/>
                          <a:pt x="0" y="75798"/>
                        </a:cubicBezTo>
                        <a:close/>
                      </a:path>
                    </a:pathLst>
                  </a:custGeom>
                  <a:solidFill>
                    <a:srgbClr val="FA3881"/>
                  </a:solidFill>
                  <a:ln w="118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16" name="Freeform: Shape 3615">
                    <a:extLst>
                      <a:ext uri="{FF2B5EF4-FFF2-40B4-BE49-F238E27FC236}">
                        <a16:creationId xmlns:a16="http://schemas.microsoft.com/office/drawing/2014/main" id="{A6CCE44C-36B8-6126-4FB2-A35DFB4537DE}"/>
                      </a:ext>
                    </a:extLst>
                  </p:cNvPr>
                  <p:cNvSpPr/>
                  <p:nvPr/>
                </p:nvSpPr>
                <p:spPr>
                  <a:xfrm>
                    <a:off x="3201262" y="6650977"/>
                    <a:ext cx="58743" cy="111801"/>
                  </a:xfrm>
                  <a:custGeom>
                    <a:avLst/>
                    <a:gdLst>
                      <a:gd name="connsiteX0" fmla="*/ 0 w 58743"/>
                      <a:gd name="connsiteY0" fmla="*/ 55901 h 111801"/>
                      <a:gd name="connsiteX1" fmla="*/ 29372 w 58743"/>
                      <a:gd name="connsiteY1" fmla="*/ 0 h 111801"/>
                      <a:gd name="connsiteX2" fmla="*/ 58743 w 58743"/>
                      <a:gd name="connsiteY2" fmla="*/ 55901 h 111801"/>
                      <a:gd name="connsiteX3" fmla="*/ 29372 w 58743"/>
                      <a:gd name="connsiteY3" fmla="*/ 111802 h 111801"/>
                      <a:gd name="connsiteX4" fmla="*/ 0 w 58743"/>
                      <a:gd name="connsiteY4" fmla="*/ 55901 h 1118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8743" h="111801">
                        <a:moveTo>
                          <a:pt x="0" y="55901"/>
                        </a:moveTo>
                        <a:cubicBezTo>
                          <a:pt x="0" y="25108"/>
                          <a:pt x="29372" y="0"/>
                          <a:pt x="29372" y="0"/>
                        </a:cubicBezTo>
                        <a:cubicBezTo>
                          <a:pt x="29372" y="0"/>
                          <a:pt x="58743" y="24990"/>
                          <a:pt x="58743" y="55901"/>
                        </a:cubicBezTo>
                        <a:cubicBezTo>
                          <a:pt x="58743" y="86694"/>
                          <a:pt x="45597" y="111802"/>
                          <a:pt x="29372" y="111802"/>
                        </a:cubicBezTo>
                        <a:cubicBezTo>
                          <a:pt x="13146" y="111684"/>
                          <a:pt x="0" y="86694"/>
                          <a:pt x="0" y="55901"/>
                        </a:cubicBezTo>
                        <a:close/>
                      </a:path>
                    </a:pathLst>
                  </a:custGeom>
                  <a:solidFill>
                    <a:srgbClr val="EAEAEA">
                      <a:alpha val="28000"/>
                    </a:srgbClr>
                  </a:solidFill>
                  <a:ln w="118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17" name="Graphic 3503">
                  <a:extLst>
                    <a:ext uri="{FF2B5EF4-FFF2-40B4-BE49-F238E27FC236}">
                      <a16:creationId xmlns:a16="http://schemas.microsoft.com/office/drawing/2014/main" id="{07435CF9-E051-A3A8-7370-8067D49E673C}"/>
                    </a:ext>
                  </a:extLst>
                </p:cNvPr>
                <p:cNvGrpSpPr/>
                <p:nvPr/>
              </p:nvGrpSpPr>
              <p:grpSpPr>
                <a:xfrm>
                  <a:off x="3194671" y="6491539"/>
                  <a:ext cx="79972" cy="151502"/>
                  <a:chOff x="3194671" y="6491539"/>
                  <a:chExt cx="79972" cy="151502"/>
                </a:xfrm>
              </p:grpSpPr>
              <p:sp>
                <p:nvSpPr>
                  <p:cNvPr id="3618" name="Freeform: Shape 3617">
                    <a:extLst>
                      <a:ext uri="{FF2B5EF4-FFF2-40B4-BE49-F238E27FC236}">
                        <a16:creationId xmlns:a16="http://schemas.microsoft.com/office/drawing/2014/main" id="{75278228-DAFE-8C1B-F1C1-9FB2ED7A0B8B}"/>
                      </a:ext>
                    </a:extLst>
                  </p:cNvPr>
                  <p:cNvSpPr/>
                  <p:nvPr/>
                </p:nvSpPr>
                <p:spPr>
                  <a:xfrm>
                    <a:off x="3194671" y="6491539"/>
                    <a:ext cx="79972" cy="151502"/>
                  </a:xfrm>
                  <a:custGeom>
                    <a:avLst/>
                    <a:gdLst>
                      <a:gd name="connsiteX0" fmla="*/ 79783 w 79972"/>
                      <a:gd name="connsiteY0" fmla="*/ 77718 h 151502"/>
                      <a:gd name="connsiteX1" fmla="*/ 36199 w 79972"/>
                      <a:gd name="connsiteY1" fmla="*/ 151502 h 151502"/>
                      <a:gd name="connsiteX2" fmla="*/ 77 w 79972"/>
                      <a:gd name="connsiteY2" fmla="*/ 73810 h 151502"/>
                      <a:gd name="connsiteX3" fmla="*/ 43661 w 79972"/>
                      <a:gd name="connsiteY3" fmla="*/ 25 h 151502"/>
                      <a:gd name="connsiteX4" fmla="*/ 79783 w 79972"/>
                      <a:gd name="connsiteY4" fmla="*/ 77718 h 1515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9972" h="151502">
                        <a:moveTo>
                          <a:pt x="79783" y="77718"/>
                        </a:moveTo>
                        <a:cubicBezTo>
                          <a:pt x="77651" y="119525"/>
                          <a:pt x="36199" y="151502"/>
                          <a:pt x="36199" y="151502"/>
                        </a:cubicBezTo>
                        <a:cubicBezTo>
                          <a:pt x="36199" y="151502"/>
                          <a:pt x="-1936" y="115617"/>
                          <a:pt x="77" y="73810"/>
                        </a:cubicBezTo>
                        <a:cubicBezTo>
                          <a:pt x="2209" y="32002"/>
                          <a:pt x="21632" y="-1041"/>
                          <a:pt x="43661" y="25"/>
                        </a:cubicBezTo>
                        <a:cubicBezTo>
                          <a:pt x="65808" y="1091"/>
                          <a:pt x="81915" y="35911"/>
                          <a:pt x="79783" y="77718"/>
                        </a:cubicBezTo>
                        <a:close/>
                      </a:path>
                    </a:pathLst>
                  </a:custGeom>
                  <a:solidFill>
                    <a:srgbClr val="FA3881"/>
                  </a:solidFill>
                  <a:ln w="118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19" name="Freeform: Shape 3618">
                    <a:extLst>
                      <a:ext uri="{FF2B5EF4-FFF2-40B4-BE49-F238E27FC236}">
                        <a16:creationId xmlns:a16="http://schemas.microsoft.com/office/drawing/2014/main" id="{CE189DD7-3FCD-B47E-8972-598DA310A361}"/>
                      </a:ext>
                    </a:extLst>
                  </p:cNvPr>
                  <p:cNvSpPr/>
                  <p:nvPr/>
                </p:nvSpPr>
                <p:spPr>
                  <a:xfrm>
                    <a:off x="3205346" y="6511446"/>
                    <a:ext cx="58819" cy="111580"/>
                  </a:xfrm>
                  <a:custGeom>
                    <a:avLst/>
                    <a:gdLst>
                      <a:gd name="connsiteX0" fmla="*/ 58686 w 58819"/>
                      <a:gd name="connsiteY0" fmla="*/ 57219 h 111580"/>
                      <a:gd name="connsiteX1" fmla="*/ 26590 w 58819"/>
                      <a:gd name="connsiteY1" fmla="*/ 111580 h 111580"/>
                      <a:gd name="connsiteX2" fmla="*/ 61 w 58819"/>
                      <a:gd name="connsiteY2" fmla="*/ 54376 h 111580"/>
                      <a:gd name="connsiteX3" fmla="*/ 32157 w 58819"/>
                      <a:gd name="connsiteY3" fmla="*/ 15 h 111580"/>
                      <a:gd name="connsiteX4" fmla="*/ 58686 w 58819"/>
                      <a:gd name="connsiteY4" fmla="*/ 57219 h 1115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8819" h="111580">
                        <a:moveTo>
                          <a:pt x="58686" y="57219"/>
                        </a:moveTo>
                        <a:cubicBezTo>
                          <a:pt x="57146" y="88012"/>
                          <a:pt x="26590" y="111580"/>
                          <a:pt x="26590" y="111580"/>
                        </a:cubicBezTo>
                        <a:cubicBezTo>
                          <a:pt x="26590" y="111580"/>
                          <a:pt x="-1479" y="85169"/>
                          <a:pt x="61" y="54376"/>
                        </a:cubicBezTo>
                        <a:cubicBezTo>
                          <a:pt x="1601" y="23584"/>
                          <a:pt x="15931" y="-695"/>
                          <a:pt x="32157" y="15"/>
                        </a:cubicBezTo>
                        <a:cubicBezTo>
                          <a:pt x="48264" y="844"/>
                          <a:pt x="60226" y="26426"/>
                          <a:pt x="58686" y="57219"/>
                        </a:cubicBezTo>
                        <a:close/>
                      </a:path>
                    </a:pathLst>
                  </a:custGeom>
                  <a:solidFill>
                    <a:srgbClr val="EAEAEA">
                      <a:alpha val="28000"/>
                    </a:srgbClr>
                  </a:solidFill>
                  <a:ln w="118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20" name="Graphic 3503">
                  <a:extLst>
                    <a:ext uri="{FF2B5EF4-FFF2-40B4-BE49-F238E27FC236}">
                      <a16:creationId xmlns:a16="http://schemas.microsoft.com/office/drawing/2014/main" id="{72E5F701-6390-FD79-AC09-296741C7E904}"/>
                    </a:ext>
                  </a:extLst>
                </p:cNvPr>
                <p:cNvGrpSpPr/>
                <p:nvPr/>
              </p:nvGrpSpPr>
              <p:grpSpPr>
                <a:xfrm>
                  <a:off x="3122602" y="6631198"/>
                  <a:ext cx="113091" cy="115628"/>
                  <a:chOff x="3122602" y="6631198"/>
                  <a:chExt cx="113091" cy="115628"/>
                </a:xfrm>
              </p:grpSpPr>
              <p:sp>
                <p:nvSpPr>
                  <p:cNvPr id="3621" name="Freeform: Shape 3620">
                    <a:extLst>
                      <a:ext uri="{FF2B5EF4-FFF2-40B4-BE49-F238E27FC236}">
                        <a16:creationId xmlns:a16="http://schemas.microsoft.com/office/drawing/2014/main" id="{5B437949-065C-57B9-7CDD-12F9639B165F}"/>
                      </a:ext>
                    </a:extLst>
                  </p:cNvPr>
                  <p:cNvSpPr/>
                  <p:nvPr/>
                </p:nvSpPr>
                <p:spPr>
                  <a:xfrm>
                    <a:off x="3122602" y="6631198"/>
                    <a:ext cx="113091" cy="115628"/>
                  </a:xfrm>
                  <a:custGeom>
                    <a:avLst/>
                    <a:gdLst>
                      <a:gd name="connsiteX0" fmla="*/ 31405 w 113091"/>
                      <a:gd name="connsiteY0" fmla="*/ 26766 h 115628"/>
                      <a:gd name="connsiteX1" fmla="*/ 112769 w 113091"/>
                      <a:gd name="connsiteY1" fmla="*/ 119 h 115628"/>
                      <a:gd name="connsiteX2" fmla="*/ 88609 w 113091"/>
                      <a:gd name="connsiteY2" fmla="*/ 82312 h 115628"/>
                      <a:gd name="connsiteX3" fmla="*/ 7244 w 113091"/>
                      <a:gd name="connsiteY3" fmla="*/ 108960 h 115628"/>
                      <a:gd name="connsiteX4" fmla="*/ 31405 w 113091"/>
                      <a:gd name="connsiteY4" fmla="*/ 26766 h 1156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3091" h="115628">
                        <a:moveTo>
                          <a:pt x="31405" y="26766"/>
                        </a:moveTo>
                        <a:cubicBezTo>
                          <a:pt x="60540" y="-3316"/>
                          <a:pt x="112769" y="119"/>
                          <a:pt x="112769" y="119"/>
                        </a:cubicBezTo>
                        <a:cubicBezTo>
                          <a:pt x="112769" y="119"/>
                          <a:pt x="117743" y="52230"/>
                          <a:pt x="88609" y="82312"/>
                        </a:cubicBezTo>
                        <a:cubicBezTo>
                          <a:pt x="59474" y="112394"/>
                          <a:pt x="22996" y="124238"/>
                          <a:pt x="7244" y="108960"/>
                        </a:cubicBezTo>
                        <a:cubicBezTo>
                          <a:pt x="-8507" y="93563"/>
                          <a:pt x="2270" y="56849"/>
                          <a:pt x="31405" y="26766"/>
                        </a:cubicBezTo>
                        <a:close/>
                      </a:path>
                    </a:pathLst>
                  </a:custGeom>
                  <a:solidFill>
                    <a:srgbClr val="FA3881"/>
                  </a:solidFill>
                  <a:ln w="118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22" name="Freeform: Shape 3621">
                    <a:extLst>
                      <a:ext uri="{FF2B5EF4-FFF2-40B4-BE49-F238E27FC236}">
                        <a16:creationId xmlns:a16="http://schemas.microsoft.com/office/drawing/2014/main" id="{0D4BCE45-340A-BBAE-FA1C-C2E5570708AD}"/>
                      </a:ext>
                    </a:extLst>
                  </p:cNvPr>
                  <p:cNvSpPr/>
                  <p:nvPr/>
                </p:nvSpPr>
                <p:spPr>
                  <a:xfrm>
                    <a:off x="3138405" y="6645564"/>
                    <a:ext cx="83467" cy="85165"/>
                  </a:xfrm>
                  <a:custGeom>
                    <a:avLst/>
                    <a:gdLst>
                      <a:gd name="connsiteX0" fmla="*/ 23182 w 83467"/>
                      <a:gd name="connsiteY0" fmla="*/ 19744 h 85165"/>
                      <a:gd name="connsiteX1" fmla="*/ 83228 w 83467"/>
                      <a:gd name="connsiteY1" fmla="*/ 84 h 85165"/>
                      <a:gd name="connsiteX2" fmla="*/ 65463 w 83467"/>
                      <a:gd name="connsiteY2" fmla="*/ 60603 h 85165"/>
                      <a:gd name="connsiteX3" fmla="*/ 5417 w 83467"/>
                      <a:gd name="connsiteY3" fmla="*/ 80263 h 85165"/>
                      <a:gd name="connsiteX4" fmla="*/ 23182 w 83467"/>
                      <a:gd name="connsiteY4" fmla="*/ 19744 h 851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467" h="85165">
                        <a:moveTo>
                          <a:pt x="23182" y="19744"/>
                        </a:moveTo>
                        <a:cubicBezTo>
                          <a:pt x="44618" y="-2404"/>
                          <a:pt x="83228" y="84"/>
                          <a:pt x="83228" y="84"/>
                        </a:cubicBezTo>
                        <a:cubicBezTo>
                          <a:pt x="83228" y="84"/>
                          <a:pt x="86899" y="38456"/>
                          <a:pt x="65463" y="60603"/>
                        </a:cubicBezTo>
                        <a:cubicBezTo>
                          <a:pt x="44026" y="82750"/>
                          <a:pt x="17142" y="91515"/>
                          <a:pt x="5417" y="80263"/>
                        </a:cubicBezTo>
                        <a:cubicBezTo>
                          <a:pt x="-6308" y="69012"/>
                          <a:pt x="1627" y="41891"/>
                          <a:pt x="23182" y="19744"/>
                        </a:cubicBezTo>
                        <a:close/>
                      </a:path>
                    </a:pathLst>
                  </a:custGeom>
                  <a:solidFill>
                    <a:srgbClr val="EAEAEA">
                      <a:alpha val="28000"/>
                    </a:srgbClr>
                  </a:solidFill>
                  <a:ln w="118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23" name="Graphic 3503">
                  <a:extLst>
                    <a:ext uri="{FF2B5EF4-FFF2-40B4-BE49-F238E27FC236}">
                      <a16:creationId xmlns:a16="http://schemas.microsoft.com/office/drawing/2014/main" id="{48825ABE-815A-3DEC-DD50-F66E5F083B02}"/>
                    </a:ext>
                  </a:extLst>
                </p:cNvPr>
                <p:cNvGrpSpPr/>
                <p:nvPr/>
              </p:nvGrpSpPr>
              <p:grpSpPr>
                <a:xfrm>
                  <a:off x="3227275" y="6528894"/>
                  <a:ext cx="117231" cy="111602"/>
                  <a:chOff x="3227275" y="6528894"/>
                  <a:chExt cx="117231" cy="111602"/>
                </a:xfrm>
              </p:grpSpPr>
              <p:sp>
                <p:nvSpPr>
                  <p:cNvPr id="3624" name="Freeform: Shape 3623">
                    <a:extLst>
                      <a:ext uri="{FF2B5EF4-FFF2-40B4-BE49-F238E27FC236}">
                        <a16:creationId xmlns:a16="http://schemas.microsoft.com/office/drawing/2014/main" id="{9A5C5D3D-8C22-CE1D-4D1D-F161B38DE542}"/>
                      </a:ext>
                    </a:extLst>
                  </p:cNvPr>
                  <p:cNvSpPr/>
                  <p:nvPr/>
                </p:nvSpPr>
                <p:spPr>
                  <a:xfrm>
                    <a:off x="3227275" y="6528894"/>
                    <a:ext cx="117231" cy="111602"/>
                  </a:xfrm>
                  <a:custGeom>
                    <a:avLst/>
                    <a:gdLst>
                      <a:gd name="connsiteX0" fmla="*/ 82710 w 117231"/>
                      <a:gd name="connsiteY0" fmla="*/ 88566 h 111602"/>
                      <a:gd name="connsiteX1" fmla="*/ 43 w 117231"/>
                      <a:gd name="connsiteY1" fmla="*/ 111068 h 111602"/>
                      <a:gd name="connsiteX2" fmla="*/ 28230 w 117231"/>
                      <a:gd name="connsiteY2" fmla="*/ 30178 h 111602"/>
                      <a:gd name="connsiteX3" fmla="*/ 110897 w 117231"/>
                      <a:gd name="connsiteY3" fmla="*/ 7675 h 111602"/>
                      <a:gd name="connsiteX4" fmla="*/ 82710 w 117231"/>
                      <a:gd name="connsiteY4" fmla="*/ 88566 h 1116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7231" h="111602">
                        <a:moveTo>
                          <a:pt x="82710" y="88566"/>
                        </a:moveTo>
                        <a:cubicBezTo>
                          <a:pt x="52154" y="117108"/>
                          <a:pt x="43" y="111068"/>
                          <a:pt x="43" y="111068"/>
                        </a:cubicBezTo>
                        <a:cubicBezTo>
                          <a:pt x="43" y="111068"/>
                          <a:pt x="-2326" y="58720"/>
                          <a:pt x="28230" y="30178"/>
                        </a:cubicBezTo>
                        <a:cubicBezTo>
                          <a:pt x="58786" y="1635"/>
                          <a:pt x="95856" y="-8432"/>
                          <a:pt x="110897" y="7675"/>
                        </a:cubicBezTo>
                        <a:cubicBezTo>
                          <a:pt x="125938" y="23782"/>
                          <a:pt x="113266" y="60023"/>
                          <a:pt x="82710" y="88566"/>
                        </a:cubicBezTo>
                        <a:close/>
                      </a:path>
                    </a:pathLst>
                  </a:custGeom>
                  <a:solidFill>
                    <a:srgbClr val="FA3881"/>
                  </a:solidFill>
                  <a:ln w="118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25" name="Freeform: Shape 3624">
                    <a:extLst>
                      <a:ext uri="{FF2B5EF4-FFF2-40B4-BE49-F238E27FC236}">
                        <a16:creationId xmlns:a16="http://schemas.microsoft.com/office/drawing/2014/main" id="{B41AABF8-01E3-2462-195F-D10590A8AC59}"/>
                      </a:ext>
                    </a:extLst>
                  </p:cNvPr>
                  <p:cNvSpPr/>
                  <p:nvPr/>
                </p:nvSpPr>
                <p:spPr>
                  <a:xfrm>
                    <a:off x="3241852" y="6544482"/>
                    <a:ext cx="86350" cy="82263"/>
                  </a:xfrm>
                  <a:custGeom>
                    <a:avLst/>
                    <a:gdLst>
                      <a:gd name="connsiteX0" fmla="*/ 60908 w 86350"/>
                      <a:gd name="connsiteY0" fmla="*/ 65280 h 82263"/>
                      <a:gd name="connsiteX1" fmla="*/ 33 w 86350"/>
                      <a:gd name="connsiteY1" fmla="*/ 81861 h 82263"/>
                      <a:gd name="connsiteX2" fmla="*/ 20759 w 86350"/>
                      <a:gd name="connsiteY2" fmla="*/ 22288 h 82263"/>
                      <a:gd name="connsiteX3" fmla="*/ 81634 w 86350"/>
                      <a:gd name="connsiteY3" fmla="*/ 5707 h 82263"/>
                      <a:gd name="connsiteX4" fmla="*/ 60908 w 86350"/>
                      <a:gd name="connsiteY4" fmla="*/ 65280 h 822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350" h="82263">
                        <a:moveTo>
                          <a:pt x="60908" y="65280"/>
                        </a:moveTo>
                        <a:cubicBezTo>
                          <a:pt x="38406" y="86361"/>
                          <a:pt x="33" y="81861"/>
                          <a:pt x="33" y="81861"/>
                        </a:cubicBezTo>
                        <a:cubicBezTo>
                          <a:pt x="33" y="81861"/>
                          <a:pt x="-1743" y="43251"/>
                          <a:pt x="20759" y="22288"/>
                        </a:cubicBezTo>
                        <a:cubicBezTo>
                          <a:pt x="43262" y="1207"/>
                          <a:pt x="70620" y="-6254"/>
                          <a:pt x="81634" y="5707"/>
                        </a:cubicBezTo>
                        <a:cubicBezTo>
                          <a:pt x="92767" y="17551"/>
                          <a:pt x="83529" y="44199"/>
                          <a:pt x="60908" y="65280"/>
                        </a:cubicBezTo>
                        <a:close/>
                      </a:path>
                    </a:pathLst>
                  </a:custGeom>
                  <a:solidFill>
                    <a:srgbClr val="EAEAEA">
                      <a:alpha val="28000"/>
                    </a:srgbClr>
                  </a:solidFill>
                  <a:ln w="118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26" name="Graphic 3503">
                  <a:extLst>
                    <a:ext uri="{FF2B5EF4-FFF2-40B4-BE49-F238E27FC236}">
                      <a16:creationId xmlns:a16="http://schemas.microsoft.com/office/drawing/2014/main" id="{59122152-9833-98ED-CCE9-2D3AE67087E3}"/>
                    </a:ext>
                  </a:extLst>
                </p:cNvPr>
                <p:cNvGrpSpPr/>
                <p:nvPr/>
              </p:nvGrpSpPr>
              <p:grpSpPr>
                <a:xfrm>
                  <a:off x="3106421" y="6548403"/>
                  <a:ext cx="133924" cy="96457"/>
                  <a:chOff x="3106421" y="6548403"/>
                  <a:chExt cx="133924" cy="96457"/>
                </a:xfrm>
              </p:grpSpPr>
              <p:sp>
                <p:nvSpPr>
                  <p:cNvPr id="3627" name="Freeform: Shape 3626">
                    <a:extLst>
                      <a:ext uri="{FF2B5EF4-FFF2-40B4-BE49-F238E27FC236}">
                        <a16:creationId xmlns:a16="http://schemas.microsoft.com/office/drawing/2014/main" id="{544C24F1-0A96-20AD-234A-9494A04B1056}"/>
                      </a:ext>
                    </a:extLst>
                  </p:cNvPr>
                  <p:cNvSpPr/>
                  <p:nvPr/>
                </p:nvSpPr>
                <p:spPr>
                  <a:xfrm>
                    <a:off x="3106421" y="6548403"/>
                    <a:ext cx="133924" cy="96457"/>
                  </a:xfrm>
                  <a:custGeom>
                    <a:avLst/>
                    <a:gdLst>
                      <a:gd name="connsiteX0" fmla="*/ 88682 w 133924"/>
                      <a:gd name="connsiteY0" fmla="*/ 17064 h 96457"/>
                      <a:gd name="connsiteX1" fmla="*/ 133924 w 133924"/>
                      <a:gd name="connsiteY1" fmla="*/ 89783 h 96457"/>
                      <a:gd name="connsiteX2" fmla="*/ 48296 w 133924"/>
                      <a:gd name="connsiteY2" fmla="*/ 85993 h 96457"/>
                      <a:gd name="connsiteX3" fmla="*/ 3055 w 133924"/>
                      <a:gd name="connsiteY3" fmla="*/ 13275 h 96457"/>
                      <a:gd name="connsiteX4" fmla="*/ 88682 w 133924"/>
                      <a:gd name="connsiteY4" fmla="*/ 17064 h 964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3924" h="96457">
                        <a:moveTo>
                          <a:pt x="88682" y="17064"/>
                        </a:moveTo>
                        <a:cubicBezTo>
                          <a:pt x="124805" y="38145"/>
                          <a:pt x="133924" y="89783"/>
                          <a:pt x="133924" y="89783"/>
                        </a:cubicBezTo>
                        <a:cubicBezTo>
                          <a:pt x="133924" y="89783"/>
                          <a:pt x="84537" y="107074"/>
                          <a:pt x="48296" y="85993"/>
                        </a:cubicBezTo>
                        <a:cubicBezTo>
                          <a:pt x="12174" y="64912"/>
                          <a:pt x="-8078" y="32342"/>
                          <a:pt x="3055" y="13275"/>
                        </a:cubicBezTo>
                        <a:cubicBezTo>
                          <a:pt x="14187" y="-5794"/>
                          <a:pt x="52560" y="-4135"/>
                          <a:pt x="88682" y="17064"/>
                        </a:cubicBezTo>
                        <a:close/>
                      </a:path>
                    </a:pathLst>
                  </a:custGeom>
                  <a:solidFill>
                    <a:srgbClr val="FA3881"/>
                  </a:solidFill>
                  <a:ln w="118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28" name="Freeform: Shape 3627">
                    <a:extLst>
                      <a:ext uri="{FF2B5EF4-FFF2-40B4-BE49-F238E27FC236}">
                        <a16:creationId xmlns:a16="http://schemas.microsoft.com/office/drawing/2014/main" id="{E0C7D9EF-6D4C-349F-7795-39D67CB12643}"/>
                      </a:ext>
                    </a:extLst>
                  </p:cNvPr>
                  <p:cNvSpPr/>
                  <p:nvPr/>
                </p:nvSpPr>
                <p:spPr>
                  <a:xfrm>
                    <a:off x="3124531" y="6561934"/>
                    <a:ext cx="98641" cy="70994"/>
                  </a:xfrm>
                  <a:custGeom>
                    <a:avLst/>
                    <a:gdLst>
                      <a:gd name="connsiteX0" fmla="*/ 65243 w 98641"/>
                      <a:gd name="connsiteY0" fmla="*/ 12535 h 70994"/>
                      <a:gd name="connsiteX1" fmla="*/ 98642 w 98641"/>
                      <a:gd name="connsiteY1" fmla="*/ 66067 h 70994"/>
                      <a:gd name="connsiteX2" fmla="*/ 35635 w 98641"/>
                      <a:gd name="connsiteY2" fmla="*/ 63224 h 70994"/>
                      <a:gd name="connsiteX3" fmla="*/ 2236 w 98641"/>
                      <a:gd name="connsiteY3" fmla="*/ 9692 h 70994"/>
                      <a:gd name="connsiteX4" fmla="*/ 65243 w 98641"/>
                      <a:gd name="connsiteY4" fmla="*/ 12535 h 709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8641" h="70994">
                        <a:moveTo>
                          <a:pt x="65243" y="12535"/>
                        </a:moveTo>
                        <a:cubicBezTo>
                          <a:pt x="91891" y="28168"/>
                          <a:pt x="98642" y="66067"/>
                          <a:pt x="98642" y="66067"/>
                        </a:cubicBezTo>
                        <a:cubicBezTo>
                          <a:pt x="98642" y="66067"/>
                          <a:pt x="62164" y="78858"/>
                          <a:pt x="35635" y="63224"/>
                        </a:cubicBezTo>
                        <a:cubicBezTo>
                          <a:pt x="8987" y="47591"/>
                          <a:pt x="-5936" y="23667"/>
                          <a:pt x="2236" y="9692"/>
                        </a:cubicBezTo>
                        <a:cubicBezTo>
                          <a:pt x="10408" y="-4283"/>
                          <a:pt x="38595" y="-2980"/>
                          <a:pt x="65243" y="12535"/>
                        </a:cubicBezTo>
                        <a:close/>
                      </a:path>
                    </a:pathLst>
                  </a:custGeom>
                  <a:solidFill>
                    <a:srgbClr val="EAEAEA">
                      <a:alpha val="28000"/>
                    </a:srgbClr>
                  </a:solidFill>
                  <a:ln w="118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29" name="Graphic 3503">
                  <a:extLst>
                    <a:ext uri="{FF2B5EF4-FFF2-40B4-BE49-F238E27FC236}">
                      <a16:creationId xmlns:a16="http://schemas.microsoft.com/office/drawing/2014/main" id="{2AEC74F7-A2DF-BE23-0C31-6757F2C6CE6A}"/>
                    </a:ext>
                  </a:extLst>
                </p:cNvPr>
                <p:cNvGrpSpPr/>
                <p:nvPr/>
              </p:nvGrpSpPr>
              <p:grpSpPr>
                <a:xfrm>
                  <a:off x="3230041" y="6627668"/>
                  <a:ext cx="130527" cy="99402"/>
                  <a:chOff x="3230041" y="6627668"/>
                  <a:chExt cx="130527" cy="99402"/>
                </a:xfrm>
              </p:grpSpPr>
              <p:sp>
                <p:nvSpPr>
                  <p:cNvPr id="3630" name="Freeform: Shape 3629">
                    <a:extLst>
                      <a:ext uri="{FF2B5EF4-FFF2-40B4-BE49-F238E27FC236}">
                        <a16:creationId xmlns:a16="http://schemas.microsoft.com/office/drawing/2014/main" id="{8BD9F5CF-66F2-DC5F-07EC-8F793C79AE4D}"/>
                      </a:ext>
                    </a:extLst>
                  </p:cNvPr>
                  <p:cNvSpPr/>
                  <p:nvPr/>
                </p:nvSpPr>
                <p:spPr>
                  <a:xfrm>
                    <a:off x="3230041" y="6627668"/>
                    <a:ext cx="130527" cy="99402"/>
                  </a:xfrm>
                  <a:custGeom>
                    <a:avLst/>
                    <a:gdLst>
                      <a:gd name="connsiteX0" fmla="*/ 41570 w 130527"/>
                      <a:gd name="connsiteY0" fmla="*/ 79565 h 99402"/>
                      <a:gd name="connsiteX1" fmla="*/ 0 w 130527"/>
                      <a:gd name="connsiteY1" fmla="*/ 4715 h 99402"/>
                      <a:gd name="connsiteX2" fmla="*/ 85273 w 130527"/>
                      <a:gd name="connsiteY2" fmla="*/ 12768 h 99402"/>
                      <a:gd name="connsiteX3" fmla="*/ 126843 w 130527"/>
                      <a:gd name="connsiteY3" fmla="*/ 87619 h 99402"/>
                      <a:gd name="connsiteX4" fmla="*/ 41570 w 130527"/>
                      <a:gd name="connsiteY4" fmla="*/ 79565 h 994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0527" h="99402">
                        <a:moveTo>
                          <a:pt x="41570" y="79565"/>
                        </a:moveTo>
                        <a:cubicBezTo>
                          <a:pt x="6514" y="56707"/>
                          <a:pt x="0" y="4715"/>
                          <a:pt x="0" y="4715"/>
                        </a:cubicBezTo>
                        <a:cubicBezTo>
                          <a:pt x="0" y="4715"/>
                          <a:pt x="50216" y="-10089"/>
                          <a:pt x="85273" y="12768"/>
                        </a:cubicBezTo>
                        <a:cubicBezTo>
                          <a:pt x="120329" y="35626"/>
                          <a:pt x="138923" y="69143"/>
                          <a:pt x="126843" y="87619"/>
                        </a:cubicBezTo>
                        <a:cubicBezTo>
                          <a:pt x="114763" y="106094"/>
                          <a:pt x="76627" y="102423"/>
                          <a:pt x="41570" y="79565"/>
                        </a:cubicBezTo>
                        <a:close/>
                      </a:path>
                    </a:pathLst>
                  </a:custGeom>
                  <a:solidFill>
                    <a:srgbClr val="FA3881"/>
                  </a:solidFill>
                  <a:ln w="118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31" name="Freeform: Shape 3630">
                    <a:extLst>
                      <a:ext uri="{FF2B5EF4-FFF2-40B4-BE49-F238E27FC236}">
                        <a16:creationId xmlns:a16="http://schemas.microsoft.com/office/drawing/2014/main" id="{3A5A337D-F5F5-022E-1080-1F3C36FD6488}"/>
                      </a:ext>
                    </a:extLst>
                  </p:cNvPr>
                  <p:cNvSpPr/>
                  <p:nvPr/>
                </p:nvSpPr>
                <p:spPr>
                  <a:xfrm>
                    <a:off x="3246622" y="6639807"/>
                    <a:ext cx="96264" cy="73265"/>
                  </a:xfrm>
                  <a:custGeom>
                    <a:avLst/>
                    <a:gdLst>
                      <a:gd name="connsiteX0" fmla="*/ 30674 w 96264"/>
                      <a:gd name="connsiteY0" fmla="*/ 58661 h 73265"/>
                      <a:gd name="connsiteX1" fmla="*/ 0 w 96264"/>
                      <a:gd name="connsiteY1" fmla="*/ 3471 h 73265"/>
                      <a:gd name="connsiteX2" fmla="*/ 62889 w 96264"/>
                      <a:gd name="connsiteY2" fmla="*/ 9393 h 73265"/>
                      <a:gd name="connsiteX3" fmla="*/ 93563 w 96264"/>
                      <a:gd name="connsiteY3" fmla="*/ 64583 h 73265"/>
                      <a:gd name="connsiteX4" fmla="*/ 30674 w 96264"/>
                      <a:gd name="connsiteY4" fmla="*/ 58661 h 732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6264" h="73265">
                        <a:moveTo>
                          <a:pt x="30674" y="58661"/>
                        </a:moveTo>
                        <a:cubicBezTo>
                          <a:pt x="4856" y="41725"/>
                          <a:pt x="0" y="3471"/>
                          <a:pt x="0" y="3471"/>
                        </a:cubicBezTo>
                        <a:cubicBezTo>
                          <a:pt x="0" y="3471"/>
                          <a:pt x="37070" y="-7425"/>
                          <a:pt x="62889" y="9393"/>
                        </a:cubicBezTo>
                        <a:cubicBezTo>
                          <a:pt x="88707" y="26329"/>
                          <a:pt x="102446" y="50963"/>
                          <a:pt x="93563" y="64583"/>
                        </a:cubicBezTo>
                        <a:cubicBezTo>
                          <a:pt x="84680" y="78203"/>
                          <a:pt x="56493" y="75479"/>
                          <a:pt x="30674" y="58661"/>
                        </a:cubicBezTo>
                        <a:close/>
                      </a:path>
                    </a:pathLst>
                  </a:custGeom>
                  <a:solidFill>
                    <a:srgbClr val="EAEAEA">
                      <a:alpha val="28000"/>
                    </a:srgbClr>
                  </a:solidFill>
                  <a:ln w="118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3632" name="Freeform: Shape 3631">
                  <a:extLst>
                    <a:ext uri="{FF2B5EF4-FFF2-40B4-BE49-F238E27FC236}">
                      <a16:creationId xmlns:a16="http://schemas.microsoft.com/office/drawing/2014/main" id="{00327250-C6D0-2DFD-1E50-E47C9725A330}"/>
                    </a:ext>
                  </a:extLst>
                </p:cNvPr>
                <p:cNvSpPr/>
                <p:nvPr/>
              </p:nvSpPr>
              <p:spPr>
                <a:xfrm>
                  <a:off x="3206591" y="6611064"/>
                  <a:ext cx="59927" cy="59927"/>
                </a:xfrm>
                <a:custGeom>
                  <a:avLst/>
                  <a:gdLst>
                    <a:gd name="connsiteX0" fmla="*/ 59928 w 59927"/>
                    <a:gd name="connsiteY0" fmla="*/ 29964 h 59927"/>
                    <a:gd name="connsiteX1" fmla="*/ 29964 w 59927"/>
                    <a:gd name="connsiteY1" fmla="*/ 59928 h 59927"/>
                    <a:gd name="connsiteX2" fmla="*/ 0 w 59927"/>
                    <a:gd name="connsiteY2" fmla="*/ 29964 h 59927"/>
                    <a:gd name="connsiteX3" fmla="*/ 29964 w 59927"/>
                    <a:gd name="connsiteY3" fmla="*/ 0 h 59927"/>
                    <a:gd name="connsiteX4" fmla="*/ 59928 w 59927"/>
                    <a:gd name="connsiteY4" fmla="*/ 29964 h 59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927" h="59927">
                      <a:moveTo>
                        <a:pt x="59928" y="29964"/>
                      </a:moveTo>
                      <a:cubicBezTo>
                        <a:pt x="59928" y="46545"/>
                        <a:pt x="46545" y="59928"/>
                        <a:pt x="29964" y="59928"/>
                      </a:cubicBezTo>
                      <a:cubicBezTo>
                        <a:pt x="13383" y="59928"/>
                        <a:pt x="0" y="46545"/>
                        <a:pt x="0" y="29964"/>
                      </a:cubicBezTo>
                      <a:cubicBezTo>
                        <a:pt x="0" y="13383"/>
                        <a:pt x="13383" y="0"/>
                        <a:pt x="29964" y="0"/>
                      </a:cubicBezTo>
                      <a:cubicBezTo>
                        <a:pt x="46545" y="0"/>
                        <a:pt x="59928" y="13502"/>
                        <a:pt x="59928" y="29964"/>
                      </a:cubicBezTo>
                      <a:close/>
                    </a:path>
                  </a:pathLst>
                </a:custGeom>
                <a:solidFill>
                  <a:srgbClr val="FEBF5A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633" name="Graphic 3503">
                <a:extLst>
                  <a:ext uri="{FF2B5EF4-FFF2-40B4-BE49-F238E27FC236}">
                    <a16:creationId xmlns:a16="http://schemas.microsoft.com/office/drawing/2014/main" id="{436FEB4E-579A-1580-E44B-7EA6DAAA5D93}"/>
                  </a:ext>
                </a:extLst>
              </p:cNvPr>
              <p:cNvGrpSpPr/>
              <p:nvPr/>
            </p:nvGrpSpPr>
            <p:grpSpPr>
              <a:xfrm>
                <a:off x="11049444" y="2546971"/>
                <a:ext cx="254148" cy="291136"/>
                <a:chOff x="11049444" y="2546971"/>
                <a:chExt cx="254148" cy="291136"/>
              </a:xfrm>
            </p:grpSpPr>
            <p:grpSp>
              <p:nvGrpSpPr>
                <p:cNvPr id="3634" name="Graphic 3503">
                  <a:extLst>
                    <a:ext uri="{FF2B5EF4-FFF2-40B4-BE49-F238E27FC236}">
                      <a16:creationId xmlns:a16="http://schemas.microsoft.com/office/drawing/2014/main" id="{5D1E09FF-FBA6-57B1-C1D1-D7D5A192C634}"/>
                    </a:ext>
                  </a:extLst>
                </p:cNvPr>
                <p:cNvGrpSpPr/>
                <p:nvPr/>
              </p:nvGrpSpPr>
              <p:grpSpPr>
                <a:xfrm>
                  <a:off x="11133745" y="2686512"/>
                  <a:ext cx="79824" cy="151595"/>
                  <a:chOff x="11133745" y="2686512"/>
                  <a:chExt cx="79824" cy="151595"/>
                </a:xfrm>
              </p:grpSpPr>
              <p:sp>
                <p:nvSpPr>
                  <p:cNvPr id="3635" name="Freeform: Shape 3634">
                    <a:extLst>
                      <a:ext uri="{FF2B5EF4-FFF2-40B4-BE49-F238E27FC236}">
                        <a16:creationId xmlns:a16="http://schemas.microsoft.com/office/drawing/2014/main" id="{1F7A0A68-3C63-F411-D676-B63E0B1461B6}"/>
                      </a:ext>
                    </a:extLst>
                  </p:cNvPr>
                  <p:cNvSpPr/>
                  <p:nvPr/>
                </p:nvSpPr>
                <p:spPr>
                  <a:xfrm>
                    <a:off x="11133745" y="2686512"/>
                    <a:ext cx="79824" cy="151595"/>
                  </a:xfrm>
                  <a:custGeom>
                    <a:avLst/>
                    <a:gdLst>
                      <a:gd name="connsiteX0" fmla="*/ 0 w 79824"/>
                      <a:gd name="connsiteY0" fmla="*/ 75798 h 151595"/>
                      <a:gd name="connsiteX1" fmla="*/ 39912 w 79824"/>
                      <a:gd name="connsiteY1" fmla="*/ 0 h 151595"/>
                      <a:gd name="connsiteX2" fmla="*/ 79825 w 79824"/>
                      <a:gd name="connsiteY2" fmla="*/ 75798 h 151595"/>
                      <a:gd name="connsiteX3" fmla="*/ 39912 w 79824"/>
                      <a:gd name="connsiteY3" fmla="*/ 151596 h 151595"/>
                      <a:gd name="connsiteX4" fmla="*/ 0 w 79824"/>
                      <a:gd name="connsiteY4" fmla="*/ 75798 h 151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9824" h="151595">
                        <a:moveTo>
                          <a:pt x="0" y="75798"/>
                        </a:moveTo>
                        <a:cubicBezTo>
                          <a:pt x="0" y="33991"/>
                          <a:pt x="39912" y="0"/>
                          <a:pt x="39912" y="0"/>
                        </a:cubicBezTo>
                        <a:cubicBezTo>
                          <a:pt x="39912" y="0"/>
                          <a:pt x="79825" y="33991"/>
                          <a:pt x="79825" y="75798"/>
                        </a:cubicBezTo>
                        <a:cubicBezTo>
                          <a:pt x="79825" y="117605"/>
                          <a:pt x="61941" y="151596"/>
                          <a:pt x="39912" y="151596"/>
                        </a:cubicBezTo>
                        <a:cubicBezTo>
                          <a:pt x="17883" y="151596"/>
                          <a:pt x="0" y="117605"/>
                          <a:pt x="0" y="75798"/>
                        </a:cubicBezTo>
                        <a:close/>
                      </a:path>
                    </a:pathLst>
                  </a:custGeom>
                  <a:solidFill>
                    <a:srgbClr val="FA3881"/>
                  </a:solidFill>
                  <a:ln w="118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36" name="Freeform: Shape 3635">
                    <a:extLst>
                      <a:ext uri="{FF2B5EF4-FFF2-40B4-BE49-F238E27FC236}">
                        <a16:creationId xmlns:a16="http://schemas.microsoft.com/office/drawing/2014/main" id="{F736A60C-8E6E-8AF8-0FC6-0E60CF9C2763}"/>
                      </a:ext>
                    </a:extLst>
                  </p:cNvPr>
                  <p:cNvSpPr/>
                  <p:nvPr/>
                </p:nvSpPr>
                <p:spPr>
                  <a:xfrm>
                    <a:off x="11144285" y="2706409"/>
                    <a:ext cx="58743" cy="111801"/>
                  </a:xfrm>
                  <a:custGeom>
                    <a:avLst/>
                    <a:gdLst>
                      <a:gd name="connsiteX0" fmla="*/ 0 w 58743"/>
                      <a:gd name="connsiteY0" fmla="*/ 55901 h 111801"/>
                      <a:gd name="connsiteX1" fmla="*/ 29372 w 58743"/>
                      <a:gd name="connsiteY1" fmla="*/ 0 h 111801"/>
                      <a:gd name="connsiteX2" fmla="*/ 58744 w 58743"/>
                      <a:gd name="connsiteY2" fmla="*/ 55901 h 111801"/>
                      <a:gd name="connsiteX3" fmla="*/ 29372 w 58743"/>
                      <a:gd name="connsiteY3" fmla="*/ 111802 h 111801"/>
                      <a:gd name="connsiteX4" fmla="*/ 0 w 58743"/>
                      <a:gd name="connsiteY4" fmla="*/ 55901 h 1118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8743" h="111801">
                        <a:moveTo>
                          <a:pt x="0" y="55901"/>
                        </a:moveTo>
                        <a:cubicBezTo>
                          <a:pt x="0" y="25108"/>
                          <a:pt x="29372" y="0"/>
                          <a:pt x="29372" y="0"/>
                        </a:cubicBezTo>
                        <a:cubicBezTo>
                          <a:pt x="29372" y="0"/>
                          <a:pt x="58744" y="24990"/>
                          <a:pt x="58744" y="55901"/>
                        </a:cubicBezTo>
                        <a:cubicBezTo>
                          <a:pt x="58744" y="86694"/>
                          <a:pt x="45598" y="111802"/>
                          <a:pt x="29372" y="111802"/>
                        </a:cubicBezTo>
                        <a:cubicBezTo>
                          <a:pt x="13147" y="111684"/>
                          <a:pt x="0" y="86694"/>
                          <a:pt x="0" y="55901"/>
                        </a:cubicBezTo>
                        <a:close/>
                      </a:path>
                    </a:pathLst>
                  </a:custGeom>
                  <a:solidFill>
                    <a:srgbClr val="EAEAEA">
                      <a:alpha val="28000"/>
                    </a:srgbClr>
                  </a:solidFill>
                  <a:ln w="118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37" name="Graphic 3503">
                  <a:extLst>
                    <a:ext uri="{FF2B5EF4-FFF2-40B4-BE49-F238E27FC236}">
                      <a16:creationId xmlns:a16="http://schemas.microsoft.com/office/drawing/2014/main" id="{B3BFAE8C-8EBE-DCE0-2FA9-65115E308658}"/>
                    </a:ext>
                  </a:extLst>
                </p:cNvPr>
                <p:cNvGrpSpPr/>
                <p:nvPr/>
              </p:nvGrpSpPr>
              <p:grpSpPr>
                <a:xfrm>
                  <a:off x="11137695" y="2546971"/>
                  <a:ext cx="79972" cy="151502"/>
                  <a:chOff x="11137695" y="2546971"/>
                  <a:chExt cx="79972" cy="151502"/>
                </a:xfrm>
              </p:grpSpPr>
              <p:sp>
                <p:nvSpPr>
                  <p:cNvPr id="3638" name="Freeform: Shape 3637">
                    <a:extLst>
                      <a:ext uri="{FF2B5EF4-FFF2-40B4-BE49-F238E27FC236}">
                        <a16:creationId xmlns:a16="http://schemas.microsoft.com/office/drawing/2014/main" id="{ADF05C73-1683-B91F-50E1-E6B5C5A8281B}"/>
                      </a:ext>
                    </a:extLst>
                  </p:cNvPr>
                  <p:cNvSpPr/>
                  <p:nvPr/>
                </p:nvSpPr>
                <p:spPr>
                  <a:xfrm>
                    <a:off x="11137695" y="2546971"/>
                    <a:ext cx="79972" cy="151502"/>
                  </a:xfrm>
                  <a:custGeom>
                    <a:avLst/>
                    <a:gdLst>
                      <a:gd name="connsiteX0" fmla="*/ 79783 w 79972"/>
                      <a:gd name="connsiteY0" fmla="*/ 77718 h 151502"/>
                      <a:gd name="connsiteX1" fmla="*/ 36199 w 79972"/>
                      <a:gd name="connsiteY1" fmla="*/ 151502 h 151502"/>
                      <a:gd name="connsiteX2" fmla="*/ 77 w 79972"/>
                      <a:gd name="connsiteY2" fmla="*/ 73810 h 151502"/>
                      <a:gd name="connsiteX3" fmla="*/ 43661 w 79972"/>
                      <a:gd name="connsiteY3" fmla="*/ 25 h 151502"/>
                      <a:gd name="connsiteX4" fmla="*/ 79783 w 79972"/>
                      <a:gd name="connsiteY4" fmla="*/ 77718 h 1515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9972" h="151502">
                        <a:moveTo>
                          <a:pt x="79783" y="77718"/>
                        </a:moveTo>
                        <a:cubicBezTo>
                          <a:pt x="77651" y="119525"/>
                          <a:pt x="36199" y="151502"/>
                          <a:pt x="36199" y="151502"/>
                        </a:cubicBezTo>
                        <a:cubicBezTo>
                          <a:pt x="36199" y="151502"/>
                          <a:pt x="-1936" y="115617"/>
                          <a:pt x="77" y="73810"/>
                        </a:cubicBezTo>
                        <a:cubicBezTo>
                          <a:pt x="2209" y="32002"/>
                          <a:pt x="21632" y="-1041"/>
                          <a:pt x="43661" y="25"/>
                        </a:cubicBezTo>
                        <a:cubicBezTo>
                          <a:pt x="65808" y="1091"/>
                          <a:pt x="81915" y="35911"/>
                          <a:pt x="79783" y="77718"/>
                        </a:cubicBezTo>
                        <a:close/>
                      </a:path>
                    </a:pathLst>
                  </a:custGeom>
                  <a:solidFill>
                    <a:srgbClr val="FA3881"/>
                  </a:solidFill>
                  <a:ln w="118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39" name="Freeform: Shape 3638">
                    <a:extLst>
                      <a:ext uri="{FF2B5EF4-FFF2-40B4-BE49-F238E27FC236}">
                        <a16:creationId xmlns:a16="http://schemas.microsoft.com/office/drawing/2014/main" id="{8DA81764-A200-BB7B-9246-695722A6AD4F}"/>
                      </a:ext>
                    </a:extLst>
                  </p:cNvPr>
                  <p:cNvSpPr/>
                  <p:nvPr/>
                </p:nvSpPr>
                <p:spPr>
                  <a:xfrm>
                    <a:off x="11148370" y="2566878"/>
                    <a:ext cx="58820" cy="111580"/>
                  </a:xfrm>
                  <a:custGeom>
                    <a:avLst/>
                    <a:gdLst>
                      <a:gd name="connsiteX0" fmla="*/ 58686 w 58820"/>
                      <a:gd name="connsiteY0" fmla="*/ 57219 h 111580"/>
                      <a:gd name="connsiteX1" fmla="*/ 26590 w 58820"/>
                      <a:gd name="connsiteY1" fmla="*/ 111580 h 111580"/>
                      <a:gd name="connsiteX2" fmla="*/ 61 w 58820"/>
                      <a:gd name="connsiteY2" fmla="*/ 54377 h 111580"/>
                      <a:gd name="connsiteX3" fmla="*/ 32156 w 58820"/>
                      <a:gd name="connsiteY3" fmla="*/ 15 h 111580"/>
                      <a:gd name="connsiteX4" fmla="*/ 58686 w 58820"/>
                      <a:gd name="connsiteY4" fmla="*/ 57219 h 1115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8820" h="111580">
                        <a:moveTo>
                          <a:pt x="58686" y="57219"/>
                        </a:moveTo>
                        <a:cubicBezTo>
                          <a:pt x="57146" y="88012"/>
                          <a:pt x="26590" y="111580"/>
                          <a:pt x="26590" y="111580"/>
                        </a:cubicBezTo>
                        <a:cubicBezTo>
                          <a:pt x="26590" y="111580"/>
                          <a:pt x="-1479" y="85169"/>
                          <a:pt x="61" y="54377"/>
                        </a:cubicBezTo>
                        <a:cubicBezTo>
                          <a:pt x="1601" y="23584"/>
                          <a:pt x="15931" y="-695"/>
                          <a:pt x="32156" y="15"/>
                        </a:cubicBezTo>
                        <a:cubicBezTo>
                          <a:pt x="48382" y="726"/>
                          <a:pt x="60225" y="26426"/>
                          <a:pt x="58686" y="57219"/>
                        </a:cubicBezTo>
                        <a:close/>
                      </a:path>
                    </a:pathLst>
                  </a:custGeom>
                  <a:solidFill>
                    <a:srgbClr val="EAEAEA">
                      <a:alpha val="28000"/>
                    </a:srgbClr>
                  </a:solidFill>
                  <a:ln w="118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40" name="Graphic 3503">
                  <a:extLst>
                    <a:ext uri="{FF2B5EF4-FFF2-40B4-BE49-F238E27FC236}">
                      <a16:creationId xmlns:a16="http://schemas.microsoft.com/office/drawing/2014/main" id="{0EFFAA5D-D249-8157-BB31-6BBAD5F29837}"/>
                    </a:ext>
                  </a:extLst>
                </p:cNvPr>
                <p:cNvGrpSpPr/>
                <p:nvPr/>
              </p:nvGrpSpPr>
              <p:grpSpPr>
                <a:xfrm>
                  <a:off x="11065625" y="2686630"/>
                  <a:ext cx="113091" cy="115628"/>
                  <a:chOff x="11065625" y="2686630"/>
                  <a:chExt cx="113091" cy="115628"/>
                </a:xfrm>
              </p:grpSpPr>
              <p:sp>
                <p:nvSpPr>
                  <p:cNvPr id="3641" name="Freeform: Shape 3640">
                    <a:extLst>
                      <a:ext uri="{FF2B5EF4-FFF2-40B4-BE49-F238E27FC236}">
                        <a16:creationId xmlns:a16="http://schemas.microsoft.com/office/drawing/2014/main" id="{AF0350C9-23E4-BC4F-DFB0-CBFF1C6181E6}"/>
                      </a:ext>
                    </a:extLst>
                  </p:cNvPr>
                  <p:cNvSpPr/>
                  <p:nvPr/>
                </p:nvSpPr>
                <p:spPr>
                  <a:xfrm>
                    <a:off x="11065625" y="2686630"/>
                    <a:ext cx="113091" cy="115628"/>
                  </a:xfrm>
                  <a:custGeom>
                    <a:avLst/>
                    <a:gdLst>
                      <a:gd name="connsiteX0" fmla="*/ 31405 w 113091"/>
                      <a:gd name="connsiteY0" fmla="*/ 26766 h 115628"/>
                      <a:gd name="connsiteX1" fmla="*/ 112769 w 113091"/>
                      <a:gd name="connsiteY1" fmla="*/ 119 h 115628"/>
                      <a:gd name="connsiteX2" fmla="*/ 88609 w 113091"/>
                      <a:gd name="connsiteY2" fmla="*/ 82312 h 115628"/>
                      <a:gd name="connsiteX3" fmla="*/ 7244 w 113091"/>
                      <a:gd name="connsiteY3" fmla="*/ 108960 h 115628"/>
                      <a:gd name="connsiteX4" fmla="*/ 31405 w 113091"/>
                      <a:gd name="connsiteY4" fmla="*/ 26766 h 1156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3091" h="115628">
                        <a:moveTo>
                          <a:pt x="31405" y="26766"/>
                        </a:moveTo>
                        <a:cubicBezTo>
                          <a:pt x="60540" y="-3316"/>
                          <a:pt x="112769" y="119"/>
                          <a:pt x="112769" y="119"/>
                        </a:cubicBezTo>
                        <a:cubicBezTo>
                          <a:pt x="112769" y="119"/>
                          <a:pt x="117744" y="52230"/>
                          <a:pt x="88609" y="82312"/>
                        </a:cubicBezTo>
                        <a:cubicBezTo>
                          <a:pt x="59474" y="112394"/>
                          <a:pt x="22996" y="124238"/>
                          <a:pt x="7244" y="108960"/>
                        </a:cubicBezTo>
                        <a:cubicBezTo>
                          <a:pt x="-8507" y="93563"/>
                          <a:pt x="2270" y="56849"/>
                          <a:pt x="31405" y="26766"/>
                        </a:cubicBezTo>
                        <a:close/>
                      </a:path>
                    </a:pathLst>
                  </a:custGeom>
                  <a:solidFill>
                    <a:srgbClr val="FA3881"/>
                  </a:solidFill>
                  <a:ln w="118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42" name="Freeform: Shape 3641">
                    <a:extLst>
                      <a:ext uri="{FF2B5EF4-FFF2-40B4-BE49-F238E27FC236}">
                        <a16:creationId xmlns:a16="http://schemas.microsoft.com/office/drawing/2014/main" id="{024A3645-3321-9765-DD03-A852F177A9BF}"/>
                      </a:ext>
                    </a:extLst>
                  </p:cNvPr>
                  <p:cNvSpPr/>
                  <p:nvPr/>
                </p:nvSpPr>
                <p:spPr>
                  <a:xfrm>
                    <a:off x="11081428" y="2700995"/>
                    <a:ext cx="83467" cy="85165"/>
                  </a:xfrm>
                  <a:custGeom>
                    <a:avLst/>
                    <a:gdLst>
                      <a:gd name="connsiteX0" fmla="*/ 23182 w 83467"/>
                      <a:gd name="connsiteY0" fmla="*/ 19744 h 85165"/>
                      <a:gd name="connsiteX1" fmla="*/ 83228 w 83467"/>
                      <a:gd name="connsiteY1" fmla="*/ 84 h 85165"/>
                      <a:gd name="connsiteX2" fmla="*/ 65463 w 83467"/>
                      <a:gd name="connsiteY2" fmla="*/ 60604 h 85165"/>
                      <a:gd name="connsiteX3" fmla="*/ 5417 w 83467"/>
                      <a:gd name="connsiteY3" fmla="*/ 80264 h 85165"/>
                      <a:gd name="connsiteX4" fmla="*/ 23182 w 83467"/>
                      <a:gd name="connsiteY4" fmla="*/ 19744 h 851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467" h="85165">
                        <a:moveTo>
                          <a:pt x="23182" y="19744"/>
                        </a:moveTo>
                        <a:cubicBezTo>
                          <a:pt x="44618" y="-2403"/>
                          <a:pt x="83228" y="84"/>
                          <a:pt x="83228" y="84"/>
                        </a:cubicBezTo>
                        <a:cubicBezTo>
                          <a:pt x="83228" y="84"/>
                          <a:pt x="86899" y="38456"/>
                          <a:pt x="65463" y="60604"/>
                        </a:cubicBezTo>
                        <a:cubicBezTo>
                          <a:pt x="44026" y="82751"/>
                          <a:pt x="17142" y="91515"/>
                          <a:pt x="5417" y="80264"/>
                        </a:cubicBezTo>
                        <a:cubicBezTo>
                          <a:pt x="-6308" y="68894"/>
                          <a:pt x="1627" y="41891"/>
                          <a:pt x="23182" y="19744"/>
                        </a:cubicBezTo>
                        <a:close/>
                      </a:path>
                    </a:pathLst>
                  </a:custGeom>
                  <a:solidFill>
                    <a:srgbClr val="EAEAEA">
                      <a:alpha val="28000"/>
                    </a:srgbClr>
                  </a:solidFill>
                  <a:ln w="118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43" name="Graphic 3503">
                  <a:extLst>
                    <a:ext uri="{FF2B5EF4-FFF2-40B4-BE49-F238E27FC236}">
                      <a16:creationId xmlns:a16="http://schemas.microsoft.com/office/drawing/2014/main" id="{4E1E1023-F3FA-AAE3-8A98-432D726B826E}"/>
                    </a:ext>
                  </a:extLst>
                </p:cNvPr>
                <p:cNvGrpSpPr/>
                <p:nvPr/>
              </p:nvGrpSpPr>
              <p:grpSpPr>
                <a:xfrm>
                  <a:off x="11170298" y="2584326"/>
                  <a:ext cx="117231" cy="111602"/>
                  <a:chOff x="11170298" y="2584326"/>
                  <a:chExt cx="117231" cy="111602"/>
                </a:xfrm>
              </p:grpSpPr>
              <p:sp>
                <p:nvSpPr>
                  <p:cNvPr id="3644" name="Freeform: Shape 3643">
                    <a:extLst>
                      <a:ext uri="{FF2B5EF4-FFF2-40B4-BE49-F238E27FC236}">
                        <a16:creationId xmlns:a16="http://schemas.microsoft.com/office/drawing/2014/main" id="{888A4901-09F3-3EA5-904B-548C0C44A29D}"/>
                      </a:ext>
                    </a:extLst>
                  </p:cNvPr>
                  <p:cNvSpPr/>
                  <p:nvPr/>
                </p:nvSpPr>
                <p:spPr>
                  <a:xfrm>
                    <a:off x="11170298" y="2584326"/>
                    <a:ext cx="117231" cy="111602"/>
                  </a:xfrm>
                  <a:custGeom>
                    <a:avLst/>
                    <a:gdLst>
                      <a:gd name="connsiteX0" fmla="*/ 82709 w 117231"/>
                      <a:gd name="connsiteY0" fmla="*/ 88566 h 111602"/>
                      <a:gd name="connsiteX1" fmla="*/ 43 w 117231"/>
                      <a:gd name="connsiteY1" fmla="*/ 111068 h 111602"/>
                      <a:gd name="connsiteX2" fmla="*/ 28230 w 117231"/>
                      <a:gd name="connsiteY2" fmla="*/ 30177 h 111602"/>
                      <a:gd name="connsiteX3" fmla="*/ 110897 w 117231"/>
                      <a:gd name="connsiteY3" fmla="*/ 7675 h 111602"/>
                      <a:gd name="connsiteX4" fmla="*/ 82709 w 117231"/>
                      <a:gd name="connsiteY4" fmla="*/ 88566 h 1116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7231" h="111602">
                        <a:moveTo>
                          <a:pt x="82709" y="88566"/>
                        </a:moveTo>
                        <a:cubicBezTo>
                          <a:pt x="52154" y="117108"/>
                          <a:pt x="43" y="111068"/>
                          <a:pt x="43" y="111068"/>
                        </a:cubicBezTo>
                        <a:cubicBezTo>
                          <a:pt x="43" y="111068"/>
                          <a:pt x="-2326" y="58720"/>
                          <a:pt x="28230" y="30177"/>
                        </a:cubicBezTo>
                        <a:cubicBezTo>
                          <a:pt x="58786" y="1635"/>
                          <a:pt x="95856" y="-8432"/>
                          <a:pt x="110897" y="7675"/>
                        </a:cubicBezTo>
                        <a:cubicBezTo>
                          <a:pt x="125938" y="23782"/>
                          <a:pt x="113266" y="60023"/>
                          <a:pt x="82709" y="88566"/>
                        </a:cubicBezTo>
                        <a:close/>
                      </a:path>
                    </a:pathLst>
                  </a:custGeom>
                  <a:solidFill>
                    <a:srgbClr val="FA3881"/>
                  </a:solidFill>
                  <a:ln w="118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45" name="Freeform: Shape 3644">
                    <a:extLst>
                      <a:ext uri="{FF2B5EF4-FFF2-40B4-BE49-F238E27FC236}">
                        <a16:creationId xmlns:a16="http://schemas.microsoft.com/office/drawing/2014/main" id="{50B10083-49DF-04F5-1969-4E6254069A81}"/>
                      </a:ext>
                    </a:extLst>
                  </p:cNvPr>
                  <p:cNvSpPr/>
                  <p:nvPr/>
                </p:nvSpPr>
                <p:spPr>
                  <a:xfrm>
                    <a:off x="11184875" y="2599914"/>
                    <a:ext cx="86351" cy="82263"/>
                  </a:xfrm>
                  <a:custGeom>
                    <a:avLst/>
                    <a:gdLst>
                      <a:gd name="connsiteX0" fmla="*/ 60908 w 86351"/>
                      <a:gd name="connsiteY0" fmla="*/ 65280 h 82263"/>
                      <a:gd name="connsiteX1" fmla="*/ 33 w 86351"/>
                      <a:gd name="connsiteY1" fmla="*/ 81861 h 82263"/>
                      <a:gd name="connsiteX2" fmla="*/ 20759 w 86351"/>
                      <a:gd name="connsiteY2" fmla="*/ 22288 h 82263"/>
                      <a:gd name="connsiteX3" fmla="*/ 81634 w 86351"/>
                      <a:gd name="connsiteY3" fmla="*/ 5707 h 82263"/>
                      <a:gd name="connsiteX4" fmla="*/ 60908 w 86351"/>
                      <a:gd name="connsiteY4" fmla="*/ 65280 h 822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351" h="82263">
                        <a:moveTo>
                          <a:pt x="60908" y="65280"/>
                        </a:moveTo>
                        <a:cubicBezTo>
                          <a:pt x="38406" y="86361"/>
                          <a:pt x="33" y="81861"/>
                          <a:pt x="33" y="81861"/>
                        </a:cubicBezTo>
                        <a:cubicBezTo>
                          <a:pt x="33" y="81861"/>
                          <a:pt x="-1743" y="43251"/>
                          <a:pt x="20759" y="22288"/>
                        </a:cubicBezTo>
                        <a:cubicBezTo>
                          <a:pt x="43262" y="1207"/>
                          <a:pt x="70620" y="-6254"/>
                          <a:pt x="81634" y="5707"/>
                        </a:cubicBezTo>
                        <a:cubicBezTo>
                          <a:pt x="92767" y="17551"/>
                          <a:pt x="83530" y="44198"/>
                          <a:pt x="60908" y="65280"/>
                        </a:cubicBezTo>
                        <a:close/>
                      </a:path>
                    </a:pathLst>
                  </a:custGeom>
                  <a:solidFill>
                    <a:srgbClr val="EAEAEA">
                      <a:alpha val="28000"/>
                    </a:srgbClr>
                  </a:solidFill>
                  <a:ln w="118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46" name="Graphic 3503">
                  <a:extLst>
                    <a:ext uri="{FF2B5EF4-FFF2-40B4-BE49-F238E27FC236}">
                      <a16:creationId xmlns:a16="http://schemas.microsoft.com/office/drawing/2014/main" id="{9189DFFF-88A6-7564-372C-59B338715DEC}"/>
                    </a:ext>
                  </a:extLst>
                </p:cNvPr>
                <p:cNvGrpSpPr/>
                <p:nvPr/>
              </p:nvGrpSpPr>
              <p:grpSpPr>
                <a:xfrm>
                  <a:off x="11049444" y="2603835"/>
                  <a:ext cx="133924" cy="96457"/>
                  <a:chOff x="11049444" y="2603835"/>
                  <a:chExt cx="133924" cy="96457"/>
                </a:xfrm>
              </p:grpSpPr>
              <p:sp>
                <p:nvSpPr>
                  <p:cNvPr id="3647" name="Freeform: Shape 3646">
                    <a:extLst>
                      <a:ext uri="{FF2B5EF4-FFF2-40B4-BE49-F238E27FC236}">
                        <a16:creationId xmlns:a16="http://schemas.microsoft.com/office/drawing/2014/main" id="{E5D782C9-5E1A-B486-B996-FE4B6706FCCC}"/>
                      </a:ext>
                    </a:extLst>
                  </p:cNvPr>
                  <p:cNvSpPr/>
                  <p:nvPr/>
                </p:nvSpPr>
                <p:spPr>
                  <a:xfrm>
                    <a:off x="11049444" y="2603835"/>
                    <a:ext cx="133924" cy="96457"/>
                  </a:xfrm>
                  <a:custGeom>
                    <a:avLst/>
                    <a:gdLst>
                      <a:gd name="connsiteX0" fmla="*/ 88683 w 133924"/>
                      <a:gd name="connsiteY0" fmla="*/ 17064 h 96457"/>
                      <a:gd name="connsiteX1" fmla="*/ 133925 w 133924"/>
                      <a:gd name="connsiteY1" fmla="*/ 89783 h 96457"/>
                      <a:gd name="connsiteX2" fmla="*/ 48296 w 133924"/>
                      <a:gd name="connsiteY2" fmla="*/ 85993 h 96457"/>
                      <a:gd name="connsiteX3" fmla="*/ 3055 w 133924"/>
                      <a:gd name="connsiteY3" fmla="*/ 13274 h 96457"/>
                      <a:gd name="connsiteX4" fmla="*/ 88683 w 133924"/>
                      <a:gd name="connsiteY4" fmla="*/ 17064 h 964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3924" h="96457">
                        <a:moveTo>
                          <a:pt x="88683" y="17064"/>
                        </a:moveTo>
                        <a:cubicBezTo>
                          <a:pt x="124805" y="38146"/>
                          <a:pt x="133925" y="89783"/>
                          <a:pt x="133925" y="89783"/>
                        </a:cubicBezTo>
                        <a:cubicBezTo>
                          <a:pt x="133925" y="89783"/>
                          <a:pt x="84537" y="107074"/>
                          <a:pt x="48296" y="85993"/>
                        </a:cubicBezTo>
                        <a:cubicBezTo>
                          <a:pt x="12174" y="64912"/>
                          <a:pt x="-8078" y="32342"/>
                          <a:pt x="3055" y="13274"/>
                        </a:cubicBezTo>
                        <a:cubicBezTo>
                          <a:pt x="14187" y="-5793"/>
                          <a:pt x="52560" y="-4135"/>
                          <a:pt x="88683" y="17064"/>
                        </a:cubicBezTo>
                        <a:close/>
                      </a:path>
                    </a:pathLst>
                  </a:custGeom>
                  <a:solidFill>
                    <a:srgbClr val="FA3881"/>
                  </a:solidFill>
                  <a:ln w="118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48" name="Freeform: Shape 3647">
                    <a:extLst>
                      <a:ext uri="{FF2B5EF4-FFF2-40B4-BE49-F238E27FC236}">
                        <a16:creationId xmlns:a16="http://schemas.microsoft.com/office/drawing/2014/main" id="{A58EC880-0BE5-FF97-35DF-DDF7D250AC9B}"/>
                      </a:ext>
                    </a:extLst>
                  </p:cNvPr>
                  <p:cNvSpPr/>
                  <p:nvPr/>
                </p:nvSpPr>
                <p:spPr>
                  <a:xfrm>
                    <a:off x="11067554" y="2617366"/>
                    <a:ext cx="98641" cy="70994"/>
                  </a:xfrm>
                  <a:custGeom>
                    <a:avLst/>
                    <a:gdLst>
                      <a:gd name="connsiteX0" fmla="*/ 65243 w 98641"/>
                      <a:gd name="connsiteY0" fmla="*/ 12535 h 70994"/>
                      <a:gd name="connsiteX1" fmla="*/ 98642 w 98641"/>
                      <a:gd name="connsiteY1" fmla="*/ 66067 h 70994"/>
                      <a:gd name="connsiteX2" fmla="*/ 35635 w 98641"/>
                      <a:gd name="connsiteY2" fmla="*/ 63224 h 70994"/>
                      <a:gd name="connsiteX3" fmla="*/ 2236 w 98641"/>
                      <a:gd name="connsiteY3" fmla="*/ 9692 h 70994"/>
                      <a:gd name="connsiteX4" fmla="*/ 65243 w 98641"/>
                      <a:gd name="connsiteY4" fmla="*/ 12535 h 709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8641" h="70994">
                        <a:moveTo>
                          <a:pt x="65243" y="12535"/>
                        </a:moveTo>
                        <a:cubicBezTo>
                          <a:pt x="91891" y="28168"/>
                          <a:pt x="98642" y="66067"/>
                          <a:pt x="98642" y="66067"/>
                        </a:cubicBezTo>
                        <a:cubicBezTo>
                          <a:pt x="98642" y="66067"/>
                          <a:pt x="62164" y="78858"/>
                          <a:pt x="35635" y="63224"/>
                        </a:cubicBezTo>
                        <a:cubicBezTo>
                          <a:pt x="8987" y="47591"/>
                          <a:pt x="-5936" y="23667"/>
                          <a:pt x="2236" y="9692"/>
                        </a:cubicBezTo>
                        <a:cubicBezTo>
                          <a:pt x="10408" y="-4283"/>
                          <a:pt x="38596" y="-2980"/>
                          <a:pt x="65243" y="12535"/>
                        </a:cubicBezTo>
                        <a:close/>
                      </a:path>
                    </a:pathLst>
                  </a:custGeom>
                  <a:solidFill>
                    <a:srgbClr val="EAEAEA">
                      <a:alpha val="28000"/>
                    </a:srgbClr>
                  </a:solidFill>
                  <a:ln w="118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49" name="Graphic 3503">
                  <a:extLst>
                    <a:ext uri="{FF2B5EF4-FFF2-40B4-BE49-F238E27FC236}">
                      <a16:creationId xmlns:a16="http://schemas.microsoft.com/office/drawing/2014/main" id="{0BD8E7F1-415B-96C7-34A1-2D7BF37DCE85}"/>
                    </a:ext>
                  </a:extLst>
                </p:cNvPr>
                <p:cNvGrpSpPr/>
                <p:nvPr/>
              </p:nvGrpSpPr>
              <p:grpSpPr>
                <a:xfrm>
                  <a:off x="11173065" y="2683100"/>
                  <a:ext cx="130528" cy="99402"/>
                  <a:chOff x="11173065" y="2683100"/>
                  <a:chExt cx="130528" cy="99402"/>
                </a:xfrm>
              </p:grpSpPr>
              <p:sp>
                <p:nvSpPr>
                  <p:cNvPr id="3650" name="Freeform: Shape 3649">
                    <a:extLst>
                      <a:ext uri="{FF2B5EF4-FFF2-40B4-BE49-F238E27FC236}">
                        <a16:creationId xmlns:a16="http://schemas.microsoft.com/office/drawing/2014/main" id="{14023775-45DF-0B10-B9CF-CAA8CC9EFD4D}"/>
                      </a:ext>
                    </a:extLst>
                  </p:cNvPr>
                  <p:cNvSpPr/>
                  <p:nvPr/>
                </p:nvSpPr>
                <p:spPr>
                  <a:xfrm>
                    <a:off x="11173065" y="2683100"/>
                    <a:ext cx="130528" cy="99402"/>
                  </a:xfrm>
                  <a:custGeom>
                    <a:avLst/>
                    <a:gdLst>
                      <a:gd name="connsiteX0" fmla="*/ 41571 w 130528"/>
                      <a:gd name="connsiteY0" fmla="*/ 79565 h 99402"/>
                      <a:gd name="connsiteX1" fmla="*/ 0 w 130528"/>
                      <a:gd name="connsiteY1" fmla="*/ 4715 h 99402"/>
                      <a:gd name="connsiteX2" fmla="*/ 85273 w 130528"/>
                      <a:gd name="connsiteY2" fmla="*/ 12768 h 99402"/>
                      <a:gd name="connsiteX3" fmla="*/ 126843 w 130528"/>
                      <a:gd name="connsiteY3" fmla="*/ 87619 h 99402"/>
                      <a:gd name="connsiteX4" fmla="*/ 41571 w 130528"/>
                      <a:gd name="connsiteY4" fmla="*/ 79565 h 994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0528" h="99402">
                        <a:moveTo>
                          <a:pt x="41571" y="79565"/>
                        </a:moveTo>
                        <a:cubicBezTo>
                          <a:pt x="6514" y="56707"/>
                          <a:pt x="0" y="4715"/>
                          <a:pt x="0" y="4715"/>
                        </a:cubicBezTo>
                        <a:cubicBezTo>
                          <a:pt x="0" y="4715"/>
                          <a:pt x="50217" y="-10089"/>
                          <a:pt x="85273" y="12768"/>
                        </a:cubicBezTo>
                        <a:cubicBezTo>
                          <a:pt x="120330" y="35626"/>
                          <a:pt x="138924" y="69143"/>
                          <a:pt x="126843" y="87619"/>
                        </a:cubicBezTo>
                        <a:cubicBezTo>
                          <a:pt x="114763" y="106094"/>
                          <a:pt x="76627" y="102423"/>
                          <a:pt x="41571" y="79565"/>
                        </a:cubicBezTo>
                        <a:close/>
                      </a:path>
                    </a:pathLst>
                  </a:custGeom>
                  <a:solidFill>
                    <a:srgbClr val="FA3881"/>
                  </a:solidFill>
                  <a:ln w="118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51" name="Freeform: Shape 3650">
                    <a:extLst>
                      <a:ext uri="{FF2B5EF4-FFF2-40B4-BE49-F238E27FC236}">
                        <a16:creationId xmlns:a16="http://schemas.microsoft.com/office/drawing/2014/main" id="{64A8EDF8-92EF-FE25-8FB8-8168D1A47607}"/>
                      </a:ext>
                    </a:extLst>
                  </p:cNvPr>
                  <p:cNvSpPr/>
                  <p:nvPr/>
                </p:nvSpPr>
                <p:spPr>
                  <a:xfrm>
                    <a:off x="11189764" y="2695239"/>
                    <a:ext cx="96264" cy="73265"/>
                  </a:xfrm>
                  <a:custGeom>
                    <a:avLst/>
                    <a:gdLst>
                      <a:gd name="connsiteX0" fmla="*/ 30674 w 96264"/>
                      <a:gd name="connsiteY0" fmla="*/ 58661 h 73265"/>
                      <a:gd name="connsiteX1" fmla="*/ 0 w 96264"/>
                      <a:gd name="connsiteY1" fmla="*/ 3471 h 73265"/>
                      <a:gd name="connsiteX2" fmla="*/ 62889 w 96264"/>
                      <a:gd name="connsiteY2" fmla="*/ 9393 h 73265"/>
                      <a:gd name="connsiteX3" fmla="*/ 93563 w 96264"/>
                      <a:gd name="connsiteY3" fmla="*/ 64583 h 73265"/>
                      <a:gd name="connsiteX4" fmla="*/ 30674 w 96264"/>
                      <a:gd name="connsiteY4" fmla="*/ 58661 h 732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6264" h="73265">
                        <a:moveTo>
                          <a:pt x="30674" y="58661"/>
                        </a:moveTo>
                        <a:cubicBezTo>
                          <a:pt x="4855" y="41725"/>
                          <a:pt x="0" y="3471"/>
                          <a:pt x="0" y="3471"/>
                        </a:cubicBezTo>
                        <a:cubicBezTo>
                          <a:pt x="0" y="3471"/>
                          <a:pt x="37070" y="-7425"/>
                          <a:pt x="62889" y="9393"/>
                        </a:cubicBezTo>
                        <a:cubicBezTo>
                          <a:pt x="88707" y="26329"/>
                          <a:pt x="102446" y="50963"/>
                          <a:pt x="93563" y="64583"/>
                        </a:cubicBezTo>
                        <a:cubicBezTo>
                          <a:pt x="84562" y="78203"/>
                          <a:pt x="56493" y="75479"/>
                          <a:pt x="30674" y="58661"/>
                        </a:cubicBezTo>
                        <a:close/>
                      </a:path>
                    </a:pathLst>
                  </a:custGeom>
                  <a:solidFill>
                    <a:srgbClr val="EAEAEA">
                      <a:alpha val="28000"/>
                    </a:srgbClr>
                  </a:solidFill>
                  <a:ln w="118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3652" name="Freeform: Shape 3651">
                  <a:extLst>
                    <a:ext uri="{FF2B5EF4-FFF2-40B4-BE49-F238E27FC236}">
                      <a16:creationId xmlns:a16="http://schemas.microsoft.com/office/drawing/2014/main" id="{EA33F2A5-670B-2987-4373-89B06FCE85FD}"/>
                    </a:ext>
                  </a:extLst>
                </p:cNvPr>
                <p:cNvSpPr/>
                <p:nvPr/>
              </p:nvSpPr>
              <p:spPr>
                <a:xfrm>
                  <a:off x="11149733" y="2666496"/>
                  <a:ext cx="59927" cy="59927"/>
                </a:xfrm>
                <a:custGeom>
                  <a:avLst/>
                  <a:gdLst>
                    <a:gd name="connsiteX0" fmla="*/ 59928 w 59927"/>
                    <a:gd name="connsiteY0" fmla="*/ 29964 h 59927"/>
                    <a:gd name="connsiteX1" fmla="*/ 29963 w 59927"/>
                    <a:gd name="connsiteY1" fmla="*/ 59928 h 59927"/>
                    <a:gd name="connsiteX2" fmla="*/ -1 w 59927"/>
                    <a:gd name="connsiteY2" fmla="*/ 29964 h 59927"/>
                    <a:gd name="connsiteX3" fmla="*/ 29963 w 59927"/>
                    <a:gd name="connsiteY3" fmla="*/ 0 h 59927"/>
                    <a:gd name="connsiteX4" fmla="*/ 59928 w 59927"/>
                    <a:gd name="connsiteY4" fmla="*/ 29964 h 59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927" h="59927">
                      <a:moveTo>
                        <a:pt x="59928" y="29964"/>
                      </a:moveTo>
                      <a:cubicBezTo>
                        <a:pt x="59928" y="46512"/>
                        <a:pt x="46513" y="59928"/>
                        <a:pt x="29963" y="59928"/>
                      </a:cubicBezTo>
                      <a:cubicBezTo>
                        <a:pt x="13415" y="59928"/>
                        <a:pt x="-1" y="46512"/>
                        <a:pt x="-1" y="29964"/>
                      </a:cubicBezTo>
                      <a:cubicBezTo>
                        <a:pt x="-1" y="13415"/>
                        <a:pt x="13414" y="0"/>
                        <a:pt x="29963" y="0"/>
                      </a:cubicBezTo>
                      <a:cubicBezTo>
                        <a:pt x="46512" y="0"/>
                        <a:pt x="59928" y="13415"/>
                        <a:pt x="59928" y="29964"/>
                      </a:cubicBezTo>
                      <a:close/>
                    </a:path>
                  </a:pathLst>
                </a:custGeom>
                <a:solidFill>
                  <a:srgbClr val="FEBF5A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4070" name="Graphic 3503">
            <a:extLst>
              <a:ext uri="{FF2B5EF4-FFF2-40B4-BE49-F238E27FC236}">
                <a16:creationId xmlns:a16="http://schemas.microsoft.com/office/drawing/2014/main" id="{F4E93684-A5A3-2323-06A2-2965DBC6226E}"/>
              </a:ext>
            </a:extLst>
          </p:cNvPr>
          <p:cNvGrpSpPr/>
          <p:nvPr/>
        </p:nvGrpSpPr>
        <p:grpSpPr>
          <a:xfrm>
            <a:off x="143466" y="88255"/>
            <a:ext cx="11945839" cy="6566444"/>
            <a:chOff x="2637791" y="1099612"/>
            <a:chExt cx="8674789" cy="5743108"/>
          </a:xfrm>
        </p:grpSpPr>
        <p:grpSp>
          <p:nvGrpSpPr>
            <p:cNvPr id="4071" name="Graphic 3503">
              <a:extLst>
                <a:ext uri="{FF2B5EF4-FFF2-40B4-BE49-F238E27FC236}">
                  <a16:creationId xmlns:a16="http://schemas.microsoft.com/office/drawing/2014/main" id="{B4A8328D-C2AF-A300-D288-02B45C27D16A}"/>
                </a:ext>
              </a:extLst>
            </p:cNvPr>
            <p:cNvGrpSpPr/>
            <p:nvPr/>
          </p:nvGrpSpPr>
          <p:grpSpPr>
            <a:xfrm>
              <a:off x="2720695" y="1182516"/>
              <a:ext cx="8591885" cy="5660205"/>
              <a:chOff x="2720695" y="1182516"/>
              <a:chExt cx="8591885" cy="5660205"/>
            </a:xfrm>
          </p:grpSpPr>
          <p:grpSp>
            <p:nvGrpSpPr>
              <p:cNvPr id="4072" name="Graphic 3503">
                <a:extLst>
                  <a:ext uri="{FF2B5EF4-FFF2-40B4-BE49-F238E27FC236}">
                    <a16:creationId xmlns:a16="http://schemas.microsoft.com/office/drawing/2014/main" id="{1A10CDB0-0356-4F18-B3A2-23DCB7C3A9F7}"/>
                  </a:ext>
                </a:extLst>
              </p:cNvPr>
              <p:cNvGrpSpPr/>
              <p:nvPr/>
            </p:nvGrpSpPr>
            <p:grpSpPr>
              <a:xfrm>
                <a:off x="2720695" y="6214665"/>
                <a:ext cx="363199" cy="628056"/>
                <a:chOff x="2720695" y="6214665"/>
                <a:chExt cx="363199" cy="628056"/>
              </a:xfrm>
            </p:grpSpPr>
            <p:sp>
              <p:nvSpPr>
                <p:cNvPr id="4073" name="Freeform: Shape 4072">
                  <a:extLst>
                    <a:ext uri="{FF2B5EF4-FFF2-40B4-BE49-F238E27FC236}">
                      <a16:creationId xmlns:a16="http://schemas.microsoft.com/office/drawing/2014/main" id="{BB2D3AFE-2BCC-AFA8-1C7B-9A136854BF13}"/>
                    </a:ext>
                  </a:extLst>
                </p:cNvPr>
                <p:cNvSpPr/>
                <p:nvPr/>
              </p:nvSpPr>
              <p:spPr>
                <a:xfrm>
                  <a:off x="2720695" y="6247279"/>
                  <a:ext cx="336497" cy="541317"/>
                </a:xfrm>
                <a:custGeom>
                  <a:avLst/>
                  <a:gdLst>
                    <a:gd name="connsiteX0" fmla="*/ 329445 w 336497"/>
                    <a:gd name="connsiteY0" fmla="*/ 541318 h 541317"/>
                    <a:gd name="connsiteX1" fmla="*/ 38453 w 336497"/>
                    <a:gd name="connsiteY1" fmla="*/ 34775 h 541317"/>
                    <a:gd name="connsiteX2" fmla="*/ 329445 w 336497"/>
                    <a:gd name="connsiteY2" fmla="*/ 541318 h 541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36497" h="541317">
                      <a:moveTo>
                        <a:pt x="329445" y="541318"/>
                      </a:moveTo>
                      <a:cubicBezTo>
                        <a:pt x="329445" y="541318"/>
                        <a:pt x="-133988" y="196438"/>
                        <a:pt x="38453" y="34775"/>
                      </a:cubicBezTo>
                      <a:cubicBezTo>
                        <a:pt x="210893" y="-126887"/>
                        <a:pt x="372555" y="314990"/>
                        <a:pt x="329445" y="54131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74" name="Freeform: Shape 4073">
                  <a:extLst>
                    <a:ext uri="{FF2B5EF4-FFF2-40B4-BE49-F238E27FC236}">
                      <a16:creationId xmlns:a16="http://schemas.microsoft.com/office/drawing/2014/main" id="{819E60EA-EDF6-A21D-7161-51E3C4317CB6}"/>
                    </a:ext>
                  </a:extLst>
                </p:cNvPr>
                <p:cNvSpPr/>
                <p:nvPr/>
              </p:nvSpPr>
              <p:spPr>
                <a:xfrm>
                  <a:off x="2836840" y="6247472"/>
                  <a:ext cx="220413" cy="511872"/>
                </a:xfrm>
                <a:custGeom>
                  <a:avLst/>
                  <a:gdLst>
                    <a:gd name="connsiteX0" fmla="*/ 52466 w 220413"/>
                    <a:gd name="connsiteY0" fmla="*/ 102090 h 511872"/>
                    <a:gd name="connsiteX1" fmla="*/ 69402 w 220413"/>
                    <a:gd name="connsiteY1" fmla="*/ 142950 h 511872"/>
                    <a:gd name="connsiteX2" fmla="*/ 98774 w 220413"/>
                    <a:gd name="connsiteY2" fmla="*/ 211642 h 511872"/>
                    <a:gd name="connsiteX3" fmla="*/ 181915 w 220413"/>
                    <a:gd name="connsiteY3" fmla="*/ 411914 h 511872"/>
                    <a:gd name="connsiteX4" fmla="*/ 217682 w 220413"/>
                    <a:gd name="connsiteY4" fmla="*/ 511872 h 511872"/>
                    <a:gd name="connsiteX5" fmla="*/ 0 w 220413"/>
                    <a:gd name="connsiteY5" fmla="*/ 0 h 511872"/>
                    <a:gd name="connsiteX6" fmla="*/ 52466 w 220413"/>
                    <a:gd name="connsiteY6" fmla="*/ 102090 h 511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0413" h="511872">
                      <a:moveTo>
                        <a:pt x="52466" y="102090"/>
                      </a:moveTo>
                      <a:cubicBezTo>
                        <a:pt x="58033" y="115710"/>
                        <a:pt x="63718" y="129330"/>
                        <a:pt x="69402" y="142950"/>
                      </a:cubicBezTo>
                      <a:cubicBezTo>
                        <a:pt x="79232" y="165808"/>
                        <a:pt x="88944" y="188784"/>
                        <a:pt x="98774" y="211642"/>
                      </a:cubicBezTo>
                      <a:cubicBezTo>
                        <a:pt x="127080" y="278202"/>
                        <a:pt x="155741" y="344643"/>
                        <a:pt x="181915" y="411914"/>
                      </a:cubicBezTo>
                      <a:cubicBezTo>
                        <a:pt x="194706" y="444957"/>
                        <a:pt x="206549" y="478237"/>
                        <a:pt x="217682" y="511872"/>
                      </a:cubicBezTo>
                      <a:cubicBezTo>
                        <a:pt x="239000" y="316219"/>
                        <a:pt x="132646" y="2961"/>
                        <a:pt x="0" y="0"/>
                      </a:cubicBezTo>
                      <a:cubicBezTo>
                        <a:pt x="20844" y="30201"/>
                        <a:pt x="36951" y="64428"/>
                        <a:pt x="52466" y="102090"/>
                      </a:cubicBezTo>
                      <a:close/>
                    </a:path>
                  </a:pathLst>
                </a:custGeom>
                <a:solidFill>
                  <a:srgbClr val="000000">
                    <a:alpha val="13000"/>
                  </a:srgbClr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75" name="Freeform: Shape 4074">
                  <a:extLst>
                    <a:ext uri="{FF2B5EF4-FFF2-40B4-BE49-F238E27FC236}">
                      <a16:creationId xmlns:a16="http://schemas.microsoft.com/office/drawing/2014/main" id="{9FC22D98-20A7-61A8-46B0-E53D226FD4E6}"/>
                    </a:ext>
                  </a:extLst>
                </p:cNvPr>
                <p:cNvSpPr/>
                <p:nvPr/>
              </p:nvSpPr>
              <p:spPr>
                <a:xfrm>
                  <a:off x="2755476" y="6214665"/>
                  <a:ext cx="328417" cy="628056"/>
                </a:xfrm>
                <a:custGeom>
                  <a:avLst/>
                  <a:gdLst>
                    <a:gd name="connsiteX0" fmla="*/ 328418 w 328417"/>
                    <a:gd name="connsiteY0" fmla="*/ 364896 h 628056"/>
                    <a:gd name="connsiteX1" fmla="*/ 198140 w 328417"/>
                    <a:gd name="connsiteY1" fmla="*/ 321430 h 628056"/>
                    <a:gd name="connsiteX2" fmla="*/ 101853 w 328417"/>
                    <a:gd name="connsiteY2" fmla="*/ 149227 h 628056"/>
                    <a:gd name="connsiteX3" fmla="*/ 283176 w 328417"/>
                    <a:gd name="connsiteY3" fmla="*/ 179428 h 628056"/>
                    <a:gd name="connsiteX4" fmla="*/ 284597 w 328417"/>
                    <a:gd name="connsiteY4" fmla="*/ 170664 h 628056"/>
                    <a:gd name="connsiteX5" fmla="*/ 95813 w 328417"/>
                    <a:gd name="connsiteY5" fmla="*/ 139160 h 628056"/>
                    <a:gd name="connsiteX6" fmla="*/ 7343 w 328417"/>
                    <a:gd name="connsiteY6" fmla="*/ 0 h 628056"/>
                    <a:gd name="connsiteX7" fmla="*/ 0 w 328417"/>
                    <a:gd name="connsiteY7" fmla="*/ 4974 h 628056"/>
                    <a:gd name="connsiteX8" fmla="*/ 85983 w 328417"/>
                    <a:gd name="connsiteY8" fmla="*/ 139989 h 628056"/>
                    <a:gd name="connsiteX9" fmla="*/ 20963 w 328417"/>
                    <a:gd name="connsiteY9" fmla="*/ 389412 h 628056"/>
                    <a:gd name="connsiteX10" fmla="*/ 29609 w 328417"/>
                    <a:gd name="connsiteY10" fmla="*/ 391662 h 628056"/>
                    <a:gd name="connsiteX11" fmla="*/ 92497 w 328417"/>
                    <a:gd name="connsiteY11" fmla="*/ 150648 h 628056"/>
                    <a:gd name="connsiteX12" fmla="*/ 193166 w 328417"/>
                    <a:gd name="connsiteY12" fmla="*/ 330787 h 628056"/>
                    <a:gd name="connsiteX13" fmla="*/ 182626 w 328417"/>
                    <a:gd name="connsiteY13" fmla="*/ 595132 h 628056"/>
                    <a:gd name="connsiteX14" fmla="*/ 191508 w 328417"/>
                    <a:gd name="connsiteY14" fmla="*/ 595487 h 628056"/>
                    <a:gd name="connsiteX15" fmla="*/ 201457 w 328417"/>
                    <a:gd name="connsiteY15" fmla="*/ 347012 h 628056"/>
                    <a:gd name="connsiteX16" fmla="*/ 301178 w 328417"/>
                    <a:gd name="connsiteY16" fmla="*/ 628056 h 628056"/>
                    <a:gd name="connsiteX17" fmla="*/ 310061 w 328417"/>
                    <a:gd name="connsiteY17" fmla="*/ 627227 h 628056"/>
                    <a:gd name="connsiteX18" fmla="*/ 204062 w 328417"/>
                    <a:gd name="connsiteY18" fmla="*/ 332682 h 628056"/>
                    <a:gd name="connsiteX19" fmla="*/ 325812 w 328417"/>
                    <a:gd name="connsiteY19" fmla="*/ 373186 h 628056"/>
                    <a:gd name="connsiteX20" fmla="*/ 328418 w 328417"/>
                    <a:gd name="connsiteY20" fmla="*/ 364896 h 6280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328417" h="628056">
                      <a:moveTo>
                        <a:pt x="328418" y="364896"/>
                      </a:moveTo>
                      <a:lnTo>
                        <a:pt x="198140" y="321430"/>
                      </a:lnTo>
                      <a:cubicBezTo>
                        <a:pt x="166400" y="259726"/>
                        <a:pt x="132409" y="200035"/>
                        <a:pt x="101853" y="149227"/>
                      </a:cubicBezTo>
                      <a:lnTo>
                        <a:pt x="283176" y="179428"/>
                      </a:lnTo>
                      <a:lnTo>
                        <a:pt x="284597" y="170664"/>
                      </a:lnTo>
                      <a:lnTo>
                        <a:pt x="95813" y="139160"/>
                      </a:lnTo>
                      <a:cubicBezTo>
                        <a:pt x="46663" y="57914"/>
                        <a:pt x="8409" y="1540"/>
                        <a:pt x="7343" y="0"/>
                      </a:cubicBezTo>
                      <a:lnTo>
                        <a:pt x="0" y="4974"/>
                      </a:lnTo>
                      <a:cubicBezTo>
                        <a:pt x="1066" y="6514"/>
                        <a:pt x="38136" y="60994"/>
                        <a:pt x="85983" y="139989"/>
                      </a:cubicBezTo>
                      <a:lnTo>
                        <a:pt x="20963" y="389412"/>
                      </a:lnTo>
                      <a:lnTo>
                        <a:pt x="29609" y="391662"/>
                      </a:lnTo>
                      <a:lnTo>
                        <a:pt x="92497" y="150648"/>
                      </a:lnTo>
                      <a:cubicBezTo>
                        <a:pt x="124237" y="203470"/>
                        <a:pt x="160123" y="266122"/>
                        <a:pt x="193166" y="330787"/>
                      </a:cubicBezTo>
                      <a:lnTo>
                        <a:pt x="182626" y="595132"/>
                      </a:lnTo>
                      <a:lnTo>
                        <a:pt x="191508" y="595487"/>
                      </a:lnTo>
                      <a:lnTo>
                        <a:pt x="201457" y="347012"/>
                      </a:lnTo>
                      <a:cubicBezTo>
                        <a:pt x="251554" y="447326"/>
                        <a:pt x="293480" y="550601"/>
                        <a:pt x="301178" y="628056"/>
                      </a:cubicBezTo>
                      <a:lnTo>
                        <a:pt x="310061" y="627227"/>
                      </a:lnTo>
                      <a:cubicBezTo>
                        <a:pt x="301889" y="546100"/>
                        <a:pt x="257002" y="437022"/>
                        <a:pt x="204062" y="332682"/>
                      </a:cubicBezTo>
                      <a:lnTo>
                        <a:pt x="325812" y="373186"/>
                      </a:lnTo>
                      <a:lnTo>
                        <a:pt x="328418" y="36489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076" name="Graphic 3503">
                <a:extLst>
                  <a:ext uri="{FF2B5EF4-FFF2-40B4-BE49-F238E27FC236}">
                    <a16:creationId xmlns:a16="http://schemas.microsoft.com/office/drawing/2014/main" id="{B3788894-9B19-92C4-2C33-E0FF3B678305}"/>
                  </a:ext>
                </a:extLst>
              </p:cNvPr>
              <p:cNvGrpSpPr/>
              <p:nvPr/>
            </p:nvGrpSpPr>
            <p:grpSpPr>
              <a:xfrm>
                <a:off x="3928921" y="1249076"/>
                <a:ext cx="588262" cy="399924"/>
                <a:chOff x="3928921" y="1249076"/>
                <a:chExt cx="588262" cy="399924"/>
              </a:xfrm>
            </p:grpSpPr>
            <p:sp>
              <p:nvSpPr>
                <p:cNvPr id="4077" name="Freeform: Shape 4076">
                  <a:extLst>
                    <a:ext uri="{FF2B5EF4-FFF2-40B4-BE49-F238E27FC236}">
                      <a16:creationId xmlns:a16="http://schemas.microsoft.com/office/drawing/2014/main" id="{A42CE7F0-DD98-EF46-7D6C-B6CE62C1AFB0}"/>
                    </a:ext>
                  </a:extLst>
                </p:cNvPr>
                <p:cNvSpPr/>
                <p:nvPr/>
              </p:nvSpPr>
              <p:spPr>
                <a:xfrm>
                  <a:off x="3951720" y="1269938"/>
                  <a:ext cx="512167" cy="379062"/>
                </a:xfrm>
                <a:custGeom>
                  <a:avLst/>
                  <a:gdLst>
                    <a:gd name="connsiteX0" fmla="*/ 512168 w 512167"/>
                    <a:gd name="connsiteY0" fmla="*/ 812 h 379062"/>
                    <a:gd name="connsiteX1" fmla="*/ 44235 w 512167"/>
                    <a:gd name="connsiteY1" fmla="*/ 350429 h 379062"/>
                    <a:gd name="connsiteX2" fmla="*/ 512168 w 512167"/>
                    <a:gd name="connsiteY2" fmla="*/ 812 h 379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12167" h="379062">
                      <a:moveTo>
                        <a:pt x="512168" y="812"/>
                      </a:moveTo>
                      <a:cubicBezTo>
                        <a:pt x="512168" y="812"/>
                        <a:pt x="225439" y="502262"/>
                        <a:pt x="44235" y="350429"/>
                      </a:cubicBezTo>
                      <a:cubicBezTo>
                        <a:pt x="-136970" y="198715"/>
                        <a:pt x="282287" y="-14822"/>
                        <a:pt x="512168" y="81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78" name="Freeform: Shape 4077">
                  <a:extLst>
                    <a:ext uri="{FF2B5EF4-FFF2-40B4-BE49-F238E27FC236}">
                      <a16:creationId xmlns:a16="http://schemas.microsoft.com/office/drawing/2014/main" id="{BC8A190B-3A81-DBBE-2028-430B6E9A1A1C}"/>
                    </a:ext>
                  </a:extLst>
                </p:cNvPr>
                <p:cNvSpPr/>
                <p:nvPr/>
              </p:nvSpPr>
              <p:spPr>
                <a:xfrm>
                  <a:off x="3951611" y="1270158"/>
                  <a:ext cx="482550" cy="277491"/>
                </a:xfrm>
                <a:custGeom>
                  <a:avLst/>
                  <a:gdLst>
                    <a:gd name="connsiteX0" fmla="*/ 95626 w 482550"/>
                    <a:gd name="connsiteY0" fmla="*/ 212945 h 277491"/>
                    <a:gd name="connsiteX1" fmla="*/ 134118 w 482550"/>
                    <a:gd name="connsiteY1" fmla="*/ 191271 h 277491"/>
                    <a:gd name="connsiteX2" fmla="*/ 198782 w 482550"/>
                    <a:gd name="connsiteY2" fmla="*/ 153964 h 277491"/>
                    <a:gd name="connsiteX3" fmla="*/ 387685 w 482550"/>
                    <a:gd name="connsiteY3" fmla="*/ 47492 h 277491"/>
                    <a:gd name="connsiteX4" fmla="*/ 482551 w 482550"/>
                    <a:gd name="connsiteY4" fmla="*/ 0 h 277491"/>
                    <a:gd name="connsiteX5" fmla="*/ 405 w 482550"/>
                    <a:gd name="connsiteY5" fmla="*/ 277491 h 277491"/>
                    <a:gd name="connsiteX6" fmla="*/ 95626 w 482550"/>
                    <a:gd name="connsiteY6" fmla="*/ 212945 h 277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82550" h="277491">
                      <a:moveTo>
                        <a:pt x="95626" y="212945"/>
                      </a:moveTo>
                      <a:cubicBezTo>
                        <a:pt x="108536" y="205720"/>
                        <a:pt x="121327" y="198496"/>
                        <a:pt x="134118" y="191271"/>
                      </a:cubicBezTo>
                      <a:cubicBezTo>
                        <a:pt x="155672" y="178836"/>
                        <a:pt x="177228" y="166282"/>
                        <a:pt x="198782" y="153964"/>
                      </a:cubicBezTo>
                      <a:cubicBezTo>
                        <a:pt x="261434" y="117960"/>
                        <a:pt x="323967" y="81483"/>
                        <a:pt x="387685" y="47492"/>
                      </a:cubicBezTo>
                      <a:cubicBezTo>
                        <a:pt x="418952" y="30793"/>
                        <a:pt x="450574" y="15041"/>
                        <a:pt x="482551" y="0"/>
                      </a:cubicBezTo>
                      <a:cubicBezTo>
                        <a:pt x="285832" y="2369"/>
                        <a:pt x="-12504" y="145437"/>
                        <a:pt x="405" y="277491"/>
                      </a:cubicBezTo>
                      <a:cubicBezTo>
                        <a:pt x="28237" y="252975"/>
                        <a:pt x="60215" y="232842"/>
                        <a:pt x="95626" y="212945"/>
                      </a:cubicBezTo>
                      <a:close/>
                    </a:path>
                  </a:pathLst>
                </a:custGeom>
                <a:solidFill>
                  <a:srgbClr val="000000">
                    <a:alpha val="13000"/>
                  </a:srgbClr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79" name="Freeform: Shape 4078">
                  <a:extLst>
                    <a:ext uri="{FF2B5EF4-FFF2-40B4-BE49-F238E27FC236}">
                      <a16:creationId xmlns:a16="http://schemas.microsoft.com/office/drawing/2014/main" id="{D515394E-3061-C947-0EC5-3F9CBA271179}"/>
                    </a:ext>
                  </a:extLst>
                </p:cNvPr>
                <p:cNvSpPr/>
                <p:nvPr/>
              </p:nvSpPr>
              <p:spPr>
                <a:xfrm>
                  <a:off x="3928921" y="1249076"/>
                  <a:ext cx="588262" cy="382305"/>
                </a:xfrm>
                <a:custGeom>
                  <a:avLst/>
                  <a:gdLst>
                    <a:gd name="connsiteX0" fmla="*/ 323444 w 588262"/>
                    <a:gd name="connsiteY0" fmla="*/ 13265 h 382305"/>
                    <a:gd name="connsiteX1" fmla="*/ 295967 w 588262"/>
                    <a:gd name="connsiteY1" fmla="*/ 147806 h 382305"/>
                    <a:gd name="connsiteX2" fmla="*/ 136555 w 588262"/>
                    <a:gd name="connsiteY2" fmla="*/ 263990 h 382305"/>
                    <a:gd name="connsiteX3" fmla="*/ 144845 w 588262"/>
                    <a:gd name="connsiteY3" fmla="*/ 80298 h 382305"/>
                    <a:gd name="connsiteX4" fmla="*/ 135962 w 588262"/>
                    <a:gd name="connsiteY4" fmla="*/ 79943 h 382305"/>
                    <a:gd name="connsiteX5" fmla="*/ 127435 w 588262"/>
                    <a:gd name="connsiteY5" fmla="*/ 271096 h 382305"/>
                    <a:gd name="connsiteX6" fmla="*/ 0 w 588262"/>
                    <a:gd name="connsiteY6" fmla="*/ 375673 h 382305"/>
                    <a:gd name="connsiteX7" fmla="*/ 5922 w 588262"/>
                    <a:gd name="connsiteY7" fmla="*/ 382305 h 382305"/>
                    <a:gd name="connsiteX8" fmla="*/ 129567 w 588262"/>
                    <a:gd name="connsiteY8" fmla="*/ 280689 h 382305"/>
                    <a:gd name="connsiteX9" fmla="*/ 384911 w 588262"/>
                    <a:gd name="connsiteY9" fmla="*/ 315390 h 382305"/>
                    <a:gd name="connsiteX10" fmla="*/ 386095 w 588262"/>
                    <a:gd name="connsiteY10" fmla="*/ 306626 h 382305"/>
                    <a:gd name="connsiteX11" fmla="*/ 139279 w 588262"/>
                    <a:gd name="connsiteY11" fmla="*/ 273109 h 382305"/>
                    <a:gd name="connsiteX12" fmla="*/ 306034 w 588262"/>
                    <a:gd name="connsiteY12" fmla="*/ 151596 h 382305"/>
                    <a:gd name="connsiteX13" fmla="*/ 569787 w 588262"/>
                    <a:gd name="connsiteY13" fmla="*/ 130396 h 382305"/>
                    <a:gd name="connsiteX14" fmla="*/ 569076 w 588262"/>
                    <a:gd name="connsiteY14" fmla="*/ 121513 h 382305"/>
                    <a:gd name="connsiteX15" fmla="*/ 321312 w 588262"/>
                    <a:gd name="connsiteY15" fmla="*/ 141410 h 382305"/>
                    <a:gd name="connsiteX16" fmla="*/ 588262 w 588262"/>
                    <a:gd name="connsiteY16" fmla="*/ 8646 h 382305"/>
                    <a:gd name="connsiteX17" fmla="*/ 586368 w 588262"/>
                    <a:gd name="connsiteY17" fmla="*/ 0 h 382305"/>
                    <a:gd name="connsiteX18" fmla="*/ 306626 w 588262"/>
                    <a:gd name="connsiteY18" fmla="*/ 140581 h 382305"/>
                    <a:gd name="connsiteX19" fmla="*/ 332326 w 588262"/>
                    <a:gd name="connsiteY19" fmla="*/ 14923 h 382305"/>
                    <a:gd name="connsiteX20" fmla="*/ 323444 w 588262"/>
                    <a:gd name="connsiteY20" fmla="*/ 13265 h 382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88262" h="382305">
                      <a:moveTo>
                        <a:pt x="323444" y="13265"/>
                      </a:moveTo>
                      <a:lnTo>
                        <a:pt x="295967" y="147806"/>
                      </a:lnTo>
                      <a:cubicBezTo>
                        <a:pt x="238526" y="186652"/>
                        <a:pt x="183336" y="227630"/>
                        <a:pt x="136555" y="263990"/>
                      </a:cubicBezTo>
                      <a:lnTo>
                        <a:pt x="144845" y="80298"/>
                      </a:lnTo>
                      <a:lnTo>
                        <a:pt x="135962" y="79943"/>
                      </a:lnTo>
                      <a:lnTo>
                        <a:pt x="127435" y="271096"/>
                      </a:lnTo>
                      <a:cubicBezTo>
                        <a:pt x="52703" y="329602"/>
                        <a:pt x="1303" y="374370"/>
                        <a:pt x="0" y="375673"/>
                      </a:cubicBezTo>
                      <a:lnTo>
                        <a:pt x="5922" y="382305"/>
                      </a:lnTo>
                      <a:cubicBezTo>
                        <a:pt x="7224" y="381121"/>
                        <a:pt x="56967" y="337774"/>
                        <a:pt x="129567" y="280689"/>
                      </a:cubicBezTo>
                      <a:lnTo>
                        <a:pt x="384911" y="315390"/>
                      </a:lnTo>
                      <a:lnTo>
                        <a:pt x="386095" y="306626"/>
                      </a:lnTo>
                      <a:lnTo>
                        <a:pt x="139279" y="273109"/>
                      </a:lnTo>
                      <a:cubicBezTo>
                        <a:pt x="187955" y="235210"/>
                        <a:pt x="245869" y="192100"/>
                        <a:pt x="306034" y="151596"/>
                      </a:cubicBezTo>
                      <a:lnTo>
                        <a:pt x="569787" y="130396"/>
                      </a:lnTo>
                      <a:lnTo>
                        <a:pt x="569076" y="121513"/>
                      </a:lnTo>
                      <a:lnTo>
                        <a:pt x="321312" y="141410"/>
                      </a:lnTo>
                      <a:cubicBezTo>
                        <a:pt x="414875" y="79588"/>
                        <a:pt x="512465" y="25582"/>
                        <a:pt x="588262" y="8646"/>
                      </a:cubicBezTo>
                      <a:lnTo>
                        <a:pt x="586368" y="0"/>
                      </a:lnTo>
                      <a:cubicBezTo>
                        <a:pt x="506780" y="17765"/>
                        <a:pt x="403979" y="75561"/>
                        <a:pt x="306626" y="140581"/>
                      </a:cubicBezTo>
                      <a:lnTo>
                        <a:pt x="332326" y="14923"/>
                      </a:lnTo>
                      <a:lnTo>
                        <a:pt x="323444" y="1326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080" name="Graphic 3503">
                <a:extLst>
                  <a:ext uri="{FF2B5EF4-FFF2-40B4-BE49-F238E27FC236}">
                    <a16:creationId xmlns:a16="http://schemas.microsoft.com/office/drawing/2014/main" id="{306EAB6D-A4C1-DD08-D97E-8BAF1657D86A}"/>
                  </a:ext>
                </a:extLst>
              </p:cNvPr>
              <p:cNvGrpSpPr/>
              <p:nvPr/>
            </p:nvGrpSpPr>
            <p:grpSpPr>
              <a:xfrm>
                <a:off x="7297781" y="1182516"/>
                <a:ext cx="501450" cy="501213"/>
                <a:chOff x="7297781" y="1182516"/>
                <a:chExt cx="501450" cy="501213"/>
              </a:xfrm>
            </p:grpSpPr>
            <p:sp>
              <p:nvSpPr>
                <p:cNvPr id="4081" name="Freeform: Shape 4080">
                  <a:extLst>
                    <a:ext uri="{FF2B5EF4-FFF2-40B4-BE49-F238E27FC236}">
                      <a16:creationId xmlns:a16="http://schemas.microsoft.com/office/drawing/2014/main" id="{86CDC732-51AB-6D8D-1F2D-E38E7933DE3F}"/>
                    </a:ext>
                  </a:extLst>
                </p:cNvPr>
                <p:cNvSpPr/>
                <p:nvPr/>
              </p:nvSpPr>
              <p:spPr>
                <a:xfrm>
                  <a:off x="7355695" y="1192912"/>
                  <a:ext cx="442527" cy="458366"/>
                </a:xfrm>
                <a:custGeom>
                  <a:avLst/>
                  <a:gdLst>
                    <a:gd name="connsiteX0" fmla="*/ 0 w 442527"/>
                    <a:gd name="connsiteY0" fmla="*/ 458366 h 458366"/>
                    <a:gd name="connsiteX1" fmla="*/ 379226 w 442527"/>
                    <a:gd name="connsiteY1" fmla="*/ 14001 h 458366"/>
                    <a:gd name="connsiteX2" fmla="*/ 0 w 442527"/>
                    <a:gd name="connsiteY2" fmla="*/ 458366 h 4583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2527" h="458366">
                      <a:moveTo>
                        <a:pt x="0" y="458366"/>
                      </a:moveTo>
                      <a:cubicBezTo>
                        <a:pt x="0" y="458366"/>
                        <a:pt x="169006" y="-94011"/>
                        <a:pt x="379226" y="14001"/>
                      </a:cubicBezTo>
                      <a:cubicBezTo>
                        <a:pt x="589447" y="122013"/>
                        <a:pt x="227630" y="422836"/>
                        <a:pt x="0" y="45836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82" name="Freeform: Shape 4081">
                  <a:extLst>
                    <a:ext uri="{FF2B5EF4-FFF2-40B4-BE49-F238E27FC236}">
                      <a16:creationId xmlns:a16="http://schemas.microsoft.com/office/drawing/2014/main" id="{D8EA6118-B590-0B33-A06E-37C91831FAC4}"/>
                    </a:ext>
                  </a:extLst>
                </p:cNvPr>
                <p:cNvSpPr/>
                <p:nvPr/>
              </p:nvSpPr>
              <p:spPr>
                <a:xfrm>
                  <a:off x="7384712" y="1268144"/>
                  <a:ext cx="413415" cy="377094"/>
                </a:xfrm>
                <a:custGeom>
                  <a:avLst/>
                  <a:gdLst>
                    <a:gd name="connsiteX0" fmla="*/ 330431 w 413415"/>
                    <a:gd name="connsiteY0" fmla="*/ 83970 h 377094"/>
                    <a:gd name="connsiteX1" fmla="*/ 297625 w 413415"/>
                    <a:gd name="connsiteY1" fmla="*/ 113578 h 377094"/>
                    <a:gd name="connsiteX2" fmla="*/ 242790 w 413415"/>
                    <a:gd name="connsiteY2" fmla="*/ 164268 h 377094"/>
                    <a:gd name="connsiteX3" fmla="*/ 82075 w 413415"/>
                    <a:gd name="connsiteY3" fmla="*/ 309824 h 377094"/>
                    <a:gd name="connsiteX4" fmla="*/ 0 w 413415"/>
                    <a:gd name="connsiteY4" fmla="*/ 377094 h 377094"/>
                    <a:gd name="connsiteX5" fmla="*/ 408953 w 413415"/>
                    <a:gd name="connsiteY5" fmla="*/ 0 h 377094"/>
                    <a:gd name="connsiteX6" fmla="*/ 330431 w 413415"/>
                    <a:gd name="connsiteY6" fmla="*/ 83970 h 3770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3415" h="377094">
                      <a:moveTo>
                        <a:pt x="330431" y="83970"/>
                      </a:moveTo>
                      <a:cubicBezTo>
                        <a:pt x="319535" y="93800"/>
                        <a:pt x="308639" y="103748"/>
                        <a:pt x="297625" y="113578"/>
                      </a:cubicBezTo>
                      <a:cubicBezTo>
                        <a:pt x="279386" y="130514"/>
                        <a:pt x="261029" y="147451"/>
                        <a:pt x="242790" y="164268"/>
                      </a:cubicBezTo>
                      <a:cubicBezTo>
                        <a:pt x="189613" y="213300"/>
                        <a:pt x="136673" y="262569"/>
                        <a:pt x="82075" y="309824"/>
                      </a:cubicBezTo>
                      <a:cubicBezTo>
                        <a:pt x="55309" y="333037"/>
                        <a:pt x="27832" y="355421"/>
                        <a:pt x="0" y="377094"/>
                      </a:cubicBezTo>
                      <a:cubicBezTo>
                        <a:pt x="191390" y="331379"/>
                        <a:pt x="450642" y="125896"/>
                        <a:pt x="408953" y="0"/>
                      </a:cubicBezTo>
                      <a:cubicBezTo>
                        <a:pt x="387398" y="30082"/>
                        <a:pt x="360632" y="56730"/>
                        <a:pt x="330431" y="83970"/>
                      </a:cubicBezTo>
                      <a:close/>
                    </a:path>
                  </a:pathLst>
                </a:custGeom>
                <a:solidFill>
                  <a:srgbClr val="000000">
                    <a:alpha val="13000"/>
                  </a:srgbClr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83" name="Freeform: Shape 4082">
                  <a:extLst>
                    <a:ext uri="{FF2B5EF4-FFF2-40B4-BE49-F238E27FC236}">
                      <a16:creationId xmlns:a16="http://schemas.microsoft.com/office/drawing/2014/main" id="{579D4EA3-3598-5FBD-36CC-71575184D8D2}"/>
                    </a:ext>
                  </a:extLst>
                </p:cNvPr>
                <p:cNvSpPr/>
                <p:nvPr/>
              </p:nvSpPr>
              <p:spPr>
                <a:xfrm>
                  <a:off x="7297781" y="1182516"/>
                  <a:ext cx="501450" cy="501213"/>
                </a:xfrm>
                <a:custGeom>
                  <a:avLst/>
                  <a:gdLst>
                    <a:gd name="connsiteX0" fmla="*/ 266003 w 501450"/>
                    <a:gd name="connsiteY0" fmla="*/ 430271 h 501213"/>
                    <a:gd name="connsiteX1" fmla="*/ 263042 w 501450"/>
                    <a:gd name="connsiteY1" fmla="*/ 292888 h 501213"/>
                    <a:gd name="connsiteX2" fmla="*/ 392846 w 501450"/>
                    <a:gd name="connsiteY2" fmla="*/ 144371 h 501213"/>
                    <a:gd name="connsiteX3" fmla="*/ 425297 w 501450"/>
                    <a:gd name="connsiteY3" fmla="*/ 325339 h 501213"/>
                    <a:gd name="connsiteX4" fmla="*/ 434061 w 501450"/>
                    <a:gd name="connsiteY4" fmla="*/ 323799 h 501213"/>
                    <a:gd name="connsiteX5" fmla="*/ 400189 w 501450"/>
                    <a:gd name="connsiteY5" fmla="*/ 135370 h 501213"/>
                    <a:gd name="connsiteX6" fmla="*/ 501450 w 501450"/>
                    <a:gd name="connsiteY6" fmla="*/ 5211 h 501213"/>
                    <a:gd name="connsiteX7" fmla="*/ 494344 w 501450"/>
                    <a:gd name="connsiteY7" fmla="*/ 0 h 501213"/>
                    <a:gd name="connsiteX8" fmla="*/ 396162 w 501450"/>
                    <a:gd name="connsiteY8" fmla="*/ 126369 h 501213"/>
                    <a:gd name="connsiteX9" fmla="*/ 139397 w 501450"/>
                    <a:gd name="connsiteY9" fmla="*/ 148990 h 501213"/>
                    <a:gd name="connsiteX10" fmla="*/ 140226 w 501450"/>
                    <a:gd name="connsiteY10" fmla="*/ 157873 h 501213"/>
                    <a:gd name="connsiteX11" fmla="*/ 388345 w 501450"/>
                    <a:gd name="connsiteY11" fmla="*/ 136081 h 501213"/>
                    <a:gd name="connsiteX12" fmla="*/ 252501 w 501450"/>
                    <a:gd name="connsiteY12" fmla="*/ 291466 h 501213"/>
                    <a:gd name="connsiteX13" fmla="*/ 0 w 501450"/>
                    <a:gd name="connsiteY13" fmla="*/ 370344 h 501213"/>
                    <a:gd name="connsiteX14" fmla="*/ 2606 w 501450"/>
                    <a:gd name="connsiteY14" fmla="*/ 378871 h 501213"/>
                    <a:gd name="connsiteX15" fmla="*/ 239947 w 501450"/>
                    <a:gd name="connsiteY15" fmla="*/ 304731 h 501213"/>
                    <a:gd name="connsiteX16" fmla="*/ 8883 w 501450"/>
                    <a:gd name="connsiteY16" fmla="*/ 493160 h 501213"/>
                    <a:gd name="connsiteX17" fmla="*/ 12672 w 501450"/>
                    <a:gd name="connsiteY17" fmla="*/ 501213 h 501213"/>
                    <a:gd name="connsiteX18" fmla="*/ 254515 w 501450"/>
                    <a:gd name="connsiteY18" fmla="*/ 302362 h 501213"/>
                    <a:gd name="connsiteX19" fmla="*/ 257239 w 501450"/>
                    <a:gd name="connsiteY19" fmla="*/ 430627 h 501213"/>
                    <a:gd name="connsiteX20" fmla="*/ 266003 w 501450"/>
                    <a:gd name="connsiteY20" fmla="*/ 430271 h 501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01450" h="501213">
                      <a:moveTo>
                        <a:pt x="266003" y="430271"/>
                      </a:moveTo>
                      <a:lnTo>
                        <a:pt x="263042" y="292888"/>
                      </a:lnTo>
                      <a:cubicBezTo>
                        <a:pt x="310534" y="242316"/>
                        <a:pt x="355184" y="190205"/>
                        <a:pt x="392846" y="144371"/>
                      </a:cubicBezTo>
                      <a:lnTo>
                        <a:pt x="425297" y="325339"/>
                      </a:lnTo>
                      <a:lnTo>
                        <a:pt x="434061" y="323799"/>
                      </a:lnTo>
                      <a:lnTo>
                        <a:pt x="400189" y="135370"/>
                      </a:lnTo>
                      <a:cubicBezTo>
                        <a:pt x="460116" y="61823"/>
                        <a:pt x="500384" y="6751"/>
                        <a:pt x="501450" y="5211"/>
                      </a:cubicBezTo>
                      <a:lnTo>
                        <a:pt x="494344" y="0"/>
                      </a:lnTo>
                      <a:cubicBezTo>
                        <a:pt x="493278" y="1421"/>
                        <a:pt x="454432" y="54717"/>
                        <a:pt x="396162" y="126369"/>
                      </a:cubicBezTo>
                      <a:lnTo>
                        <a:pt x="139397" y="148990"/>
                      </a:lnTo>
                      <a:lnTo>
                        <a:pt x="140226" y="157873"/>
                      </a:lnTo>
                      <a:lnTo>
                        <a:pt x="388345" y="136081"/>
                      </a:lnTo>
                      <a:cubicBezTo>
                        <a:pt x="349262" y="183810"/>
                        <a:pt x="302362" y="238645"/>
                        <a:pt x="252501" y="291466"/>
                      </a:cubicBezTo>
                      <a:lnTo>
                        <a:pt x="0" y="370344"/>
                      </a:lnTo>
                      <a:lnTo>
                        <a:pt x="2606" y="378871"/>
                      </a:lnTo>
                      <a:lnTo>
                        <a:pt x="239947" y="304731"/>
                      </a:lnTo>
                      <a:cubicBezTo>
                        <a:pt x="162373" y="385622"/>
                        <a:pt x="79114" y="459880"/>
                        <a:pt x="8883" y="493160"/>
                      </a:cubicBezTo>
                      <a:lnTo>
                        <a:pt x="12672" y="501213"/>
                      </a:lnTo>
                      <a:cubicBezTo>
                        <a:pt x="86338" y="466275"/>
                        <a:pt x="173861" y="387280"/>
                        <a:pt x="254515" y="302362"/>
                      </a:cubicBezTo>
                      <a:lnTo>
                        <a:pt x="257239" y="430627"/>
                      </a:lnTo>
                      <a:lnTo>
                        <a:pt x="266003" y="43027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084" name="Graphic 3503">
                <a:extLst>
                  <a:ext uri="{FF2B5EF4-FFF2-40B4-BE49-F238E27FC236}">
                    <a16:creationId xmlns:a16="http://schemas.microsoft.com/office/drawing/2014/main" id="{DC7F95FE-911A-0D55-C6C7-F8F193DD458A}"/>
                  </a:ext>
                </a:extLst>
              </p:cNvPr>
              <p:cNvGrpSpPr/>
              <p:nvPr/>
            </p:nvGrpSpPr>
            <p:grpSpPr>
              <a:xfrm>
                <a:off x="6381693" y="6334165"/>
                <a:ext cx="501568" cy="501094"/>
                <a:chOff x="6381693" y="6334165"/>
                <a:chExt cx="501568" cy="501094"/>
              </a:xfrm>
            </p:grpSpPr>
            <p:sp>
              <p:nvSpPr>
                <p:cNvPr id="4085" name="Freeform: Shape 4084">
                  <a:extLst>
                    <a:ext uri="{FF2B5EF4-FFF2-40B4-BE49-F238E27FC236}">
                      <a16:creationId xmlns:a16="http://schemas.microsoft.com/office/drawing/2014/main" id="{F71E453C-3DC5-13A2-7245-7D6D36B4B3D6}"/>
                    </a:ext>
                  </a:extLst>
                </p:cNvPr>
                <p:cNvSpPr/>
                <p:nvPr/>
              </p:nvSpPr>
              <p:spPr>
                <a:xfrm>
                  <a:off x="6439607" y="6344561"/>
                  <a:ext cx="442527" cy="458366"/>
                </a:xfrm>
                <a:custGeom>
                  <a:avLst/>
                  <a:gdLst>
                    <a:gd name="connsiteX0" fmla="*/ 0 w 442527"/>
                    <a:gd name="connsiteY0" fmla="*/ 458367 h 458366"/>
                    <a:gd name="connsiteX1" fmla="*/ 379226 w 442527"/>
                    <a:gd name="connsiteY1" fmla="*/ 14001 h 458366"/>
                    <a:gd name="connsiteX2" fmla="*/ 0 w 442527"/>
                    <a:gd name="connsiteY2" fmla="*/ 458367 h 4583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2527" h="458366">
                      <a:moveTo>
                        <a:pt x="0" y="458367"/>
                      </a:moveTo>
                      <a:cubicBezTo>
                        <a:pt x="0" y="458367"/>
                        <a:pt x="169006" y="-94011"/>
                        <a:pt x="379226" y="14001"/>
                      </a:cubicBezTo>
                      <a:cubicBezTo>
                        <a:pt x="589447" y="122014"/>
                        <a:pt x="227630" y="422836"/>
                        <a:pt x="0" y="45836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86" name="Freeform: Shape 4085">
                  <a:extLst>
                    <a:ext uri="{FF2B5EF4-FFF2-40B4-BE49-F238E27FC236}">
                      <a16:creationId xmlns:a16="http://schemas.microsoft.com/office/drawing/2014/main" id="{10C3B597-25C8-4839-3D5B-F1AC4AA6E261}"/>
                    </a:ext>
                  </a:extLst>
                </p:cNvPr>
                <p:cNvSpPr/>
                <p:nvPr/>
              </p:nvSpPr>
              <p:spPr>
                <a:xfrm>
                  <a:off x="6468623" y="6419793"/>
                  <a:ext cx="413415" cy="377094"/>
                </a:xfrm>
                <a:custGeom>
                  <a:avLst/>
                  <a:gdLst>
                    <a:gd name="connsiteX0" fmla="*/ 330431 w 413415"/>
                    <a:gd name="connsiteY0" fmla="*/ 83970 h 377094"/>
                    <a:gd name="connsiteX1" fmla="*/ 297625 w 413415"/>
                    <a:gd name="connsiteY1" fmla="*/ 113578 h 377094"/>
                    <a:gd name="connsiteX2" fmla="*/ 242790 w 413415"/>
                    <a:gd name="connsiteY2" fmla="*/ 164268 h 377094"/>
                    <a:gd name="connsiteX3" fmla="*/ 82075 w 413415"/>
                    <a:gd name="connsiteY3" fmla="*/ 309824 h 377094"/>
                    <a:gd name="connsiteX4" fmla="*/ 0 w 413415"/>
                    <a:gd name="connsiteY4" fmla="*/ 377094 h 377094"/>
                    <a:gd name="connsiteX5" fmla="*/ 408953 w 413415"/>
                    <a:gd name="connsiteY5" fmla="*/ 0 h 377094"/>
                    <a:gd name="connsiteX6" fmla="*/ 330431 w 413415"/>
                    <a:gd name="connsiteY6" fmla="*/ 83970 h 3770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3415" h="377094">
                      <a:moveTo>
                        <a:pt x="330431" y="83970"/>
                      </a:moveTo>
                      <a:cubicBezTo>
                        <a:pt x="319536" y="93800"/>
                        <a:pt x="308639" y="103748"/>
                        <a:pt x="297625" y="113578"/>
                      </a:cubicBezTo>
                      <a:cubicBezTo>
                        <a:pt x="279386" y="130514"/>
                        <a:pt x="261029" y="147451"/>
                        <a:pt x="242790" y="164268"/>
                      </a:cubicBezTo>
                      <a:cubicBezTo>
                        <a:pt x="189613" y="213300"/>
                        <a:pt x="136673" y="262569"/>
                        <a:pt x="82075" y="309824"/>
                      </a:cubicBezTo>
                      <a:cubicBezTo>
                        <a:pt x="55309" y="333037"/>
                        <a:pt x="27832" y="355421"/>
                        <a:pt x="0" y="377094"/>
                      </a:cubicBezTo>
                      <a:cubicBezTo>
                        <a:pt x="191390" y="331379"/>
                        <a:pt x="450642" y="125896"/>
                        <a:pt x="408953" y="0"/>
                      </a:cubicBezTo>
                      <a:cubicBezTo>
                        <a:pt x="387398" y="30082"/>
                        <a:pt x="360632" y="56848"/>
                        <a:pt x="330431" y="83970"/>
                      </a:cubicBezTo>
                      <a:close/>
                    </a:path>
                  </a:pathLst>
                </a:custGeom>
                <a:solidFill>
                  <a:srgbClr val="000000">
                    <a:alpha val="13000"/>
                  </a:srgbClr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87" name="Freeform: Shape 4086">
                  <a:extLst>
                    <a:ext uri="{FF2B5EF4-FFF2-40B4-BE49-F238E27FC236}">
                      <a16:creationId xmlns:a16="http://schemas.microsoft.com/office/drawing/2014/main" id="{CA523435-BB37-C137-25C9-8A7B8A3A8F4B}"/>
                    </a:ext>
                  </a:extLst>
                </p:cNvPr>
                <p:cNvSpPr/>
                <p:nvPr/>
              </p:nvSpPr>
              <p:spPr>
                <a:xfrm>
                  <a:off x="6381693" y="6334165"/>
                  <a:ext cx="501568" cy="501094"/>
                </a:xfrm>
                <a:custGeom>
                  <a:avLst/>
                  <a:gdLst>
                    <a:gd name="connsiteX0" fmla="*/ 266003 w 501568"/>
                    <a:gd name="connsiteY0" fmla="*/ 430272 h 501094"/>
                    <a:gd name="connsiteX1" fmla="*/ 263161 w 501568"/>
                    <a:gd name="connsiteY1" fmla="*/ 292888 h 501094"/>
                    <a:gd name="connsiteX2" fmla="*/ 392964 w 501568"/>
                    <a:gd name="connsiteY2" fmla="*/ 144371 h 501094"/>
                    <a:gd name="connsiteX3" fmla="*/ 425415 w 501568"/>
                    <a:gd name="connsiteY3" fmla="*/ 325339 h 501094"/>
                    <a:gd name="connsiteX4" fmla="*/ 434180 w 501568"/>
                    <a:gd name="connsiteY4" fmla="*/ 323799 h 501094"/>
                    <a:gd name="connsiteX5" fmla="*/ 400307 w 501568"/>
                    <a:gd name="connsiteY5" fmla="*/ 135371 h 501094"/>
                    <a:gd name="connsiteX6" fmla="*/ 501569 w 501568"/>
                    <a:gd name="connsiteY6" fmla="*/ 5211 h 501094"/>
                    <a:gd name="connsiteX7" fmla="*/ 494344 w 501568"/>
                    <a:gd name="connsiteY7" fmla="*/ 0 h 501094"/>
                    <a:gd name="connsiteX8" fmla="*/ 396162 w 501568"/>
                    <a:gd name="connsiteY8" fmla="*/ 126369 h 501094"/>
                    <a:gd name="connsiteX9" fmla="*/ 139397 w 501568"/>
                    <a:gd name="connsiteY9" fmla="*/ 148990 h 501094"/>
                    <a:gd name="connsiteX10" fmla="*/ 140226 w 501568"/>
                    <a:gd name="connsiteY10" fmla="*/ 157873 h 501094"/>
                    <a:gd name="connsiteX11" fmla="*/ 388346 w 501568"/>
                    <a:gd name="connsiteY11" fmla="*/ 136081 h 501094"/>
                    <a:gd name="connsiteX12" fmla="*/ 252502 w 501568"/>
                    <a:gd name="connsiteY12" fmla="*/ 291467 h 501094"/>
                    <a:gd name="connsiteX13" fmla="*/ 0 w 501568"/>
                    <a:gd name="connsiteY13" fmla="*/ 370225 h 501094"/>
                    <a:gd name="connsiteX14" fmla="*/ 2606 w 501568"/>
                    <a:gd name="connsiteY14" fmla="*/ 378753 h 501094"/>
                    <a:gd name="connsiteX15" fmla="*/ 239948 w 501568"/>
                    <a:gd name="connsiteY15" fmla="*/ 304613 h 501094"/>
                    <a:gd name="connsiteX16" fmla="*/ 8883 w 501568"/>
                    <a:gd name="connsiteY16" fmla="*/ 493041 h 501094"/>
                    <a:gd name="connsiteX17" fmla="*/ 12673 w 501568"/>
                    <a:gd name="connsiteY17" fmla="*/ 501095 h 501094"/>
                    <a:gd name="connsiteX18" fmla="*/ 254515 w 501568"/>
                    <a:gd name="connsiteY18" fmla="*/ 302244 h 501094"/>
                    <a:gd name="connsiteX19" fmla="*/ 257239 w 501568"/>
                    <a:gd name="connsiteY19" fmla="*/ 430508 h 501094"/>
                    <a:gd name="connsiteX20" fmla="*/ 266003 w 501568"/>
                    <a:gd name="connsiteY20" fmla="*/ 430272 h 5010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01568" h="501094">
                      <a:moveTo>
                        <a:pt x="266003" y="430272"/>
                      </a:moveTo>
                      <a:lnTo>
                        <a:pt x="263161" y="292888"/>
                      </a:lnTo>
                      <a:cubicBezTo>
                        <a:pt x="310653" y="242317"/>
                        <a:pt x="355302" y="190205"/>
                        <a:pt x="392964" y="144371"/>
                      </a:cubicBezTo>
                      <a:lnTo>
                        <a:pt x="425415" y="325339"/>
                      </a:lnTo>
                      <a:lnTo>
                        <a:pt x="434180" y="323799"/>
                      </a:lnTo>
                      <a:lnTo>
                        <a:pt x="400307" y="135371"/>
                      </a:lnTo>
                      <a:cubicBezTo>
                        <a:pt x="460235" y="61823"/>
                        <a:pt x="500503" y="6751"/>
                        <a:pt x="501569" y="5211"/>
                      </a:cubicBezTo>
                      <a:lnTo>
                        <a:pt x="494344" y="0"/>
                      </a:lnTo>
                      <a:cubicBezTo>
                        <a:pt x="493278" y="1421"/>
                        <a:pt x="454432" y="54717"/>
                        <a:pt x="396162" y="126369"/>
                      </a:cubicBezTo>
                      <a:lnTo>
                        <a:pt x="139397" y="148990"/>
                      </a:lnTo>
                      <a:lnTo>
                        <a:pt x="140226" y="157873"/>
                      </a:lnTo>
                      <a:lnTo>
                        <a:pt x="388346" y="136081"/>
                      </a:lnTo>
                      <a:cubicBezTo>
                        <a:pt x="349262" y="183810"/>
                        <a:pt x="302362" y="238645"/>
                        <a:pt x="252502" y="291467"/>
                      </a:cubicBezTo>
                      <a:lnTo>
                        <a:pt x="0" y="370225"/>
                      </a:lnTo>
                      <a:lnTo>
                        <a:pt x="2606" y="378753"/>
                      </a:lnTo>
                      <a:lnTo>
                        <a:pt x="239948" y="304613"/>
                      </a:lnTo>
                      <a:cubicBezTo>
                        <a:pt x="162373" y="385503"/>
                        <a:pt x="79114" y="459761"/>
                        <a:pt x="8883" y="493041"/>
                      </a:cubicBezTo>
                      <a:lnTo>
                        <a:pt x="12673" y="501095"/>
                      </a:lnTo>
                      <a:cubicBezTo>
                        <a:pt x="86339" y="466157"/>
                        <a:pt x="173861" y="387161"/>
                        <a:pt x="254515" y="302244"/>
                      </a:cubicBezTo>
                      <a:lnTo>
                        <a:pt x="257239" y="430508"/>
                      </a:lnTo>
                      <a:lnTo>
                        <a:pt x="266003" y="43027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088" name="Graphic 3503">
                <a:extLst>
                  <a:ext uri="{FF2B5EF4-FFF2-40B4-BE49-F238E27FC236}">
                    <a16:creationId xmlns:a16="http://schemas.microsoft.com/office/drawing/2014/main" id="{519A603A-872C-4C14-1B90-B5232A61487C}"/>
                  </a:ext>
                </a:extLst>
              </p:cNvPr>
              <p:cNvGrpSpPr/>
              <p:nvPr/>
            </p:nvGrpSpPr>
            <p:grpSpPr>
              <a:xfrm>
                <a:off x="10921560" y="1214138"/>
                <a:ext cx="391020" cy="595368"/>
                <a:chOff x="10921560" y="1214138"/>
                <a:chExt cx="391020" cy="595368"/>
              </a:xfrm>
            </p:grpSpPr>
            <p:sp>
              <p:nvSpPr>
                <p:cNvPr id="4089" name="Freeform: Shape 4088">
                  <a:extLst>
                    <a:ext uri="{FF2B5EF4-FFF2-40B4-BE49-F238E27FC236}">
                      <a16:creationId xmlns:a16="http://schemas.microsoft.com/office/drawing/2014/main" id="{BEC5C40D-35DC-2E89-0AF4-BB18E08E48F7}"/>
                    </a:ext>
                  </a:extLst>
                </p:cNvPr>
                <p:cNvSpPr/>
                <p:nvPr/>
              </p:nvSpPr>
              <p:spPr>
                <a:xfrm>
                  <a:off x="10921560" y="1238741"/>
                  <a:ext cx="371906" cy="517351"/>
                </a:xfrm>
                <a:custGeom>
                  <a:avLst/>
                  <a:gdLst>
                    <a:gd name="connsiteX0" fmla="*/ 370532 w 371906"/>
                    <a:gd name="connsiteY0" fmla="*/ 517352 h 517351"/>
                    <a:gd name="connsiteX1" fmla="*/ 30152 w 371906"/>
                    <a:gd name="connsiteY1" fmla="*/ 42668 h 517351"/>
                    <a:gd name="connsiteX2" fmla="*/ 370532 w 371906"/>
                    <a:gd name="connsiteY2" fmla="*/ 517352 h 517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71906" h="517351">
                      <a:moveTo>
                        <a:pt x="370532" y="517352"/>
                      </a:moveTo>
                      <a:cubicBezTo>
                        <a:pt x="370532" y="517352"/>
                        <a:pt x="-125234" y="220793"/>
                        <a:pt x="30152" y="42668"/>
                      </a:cubicBezTo>
                      <a:cubicBezTo>
                        <a:pt x="185419" y="-135576"/>
                        <a:pt x="390665" y="287826"/>
                        <a:pt x="370532" y="51735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90" name="Freeform: Shape 4089">
                  <a:extLst>
                    <a:ext uri="{FF2B5EF4-FFF2-40B4-BE49-F238E27FC236}">
                      <a16:creationId xmlns:a16="http://schemas.microsoft.com/office/drawing/2014/main" id="{5B1F3611-BA32-238A-875A-DE71A844ED97}"/>
                    </a:ext>
                  </a:extLst>
                </p:cNvPr>
                <p:cNvSpPr/>
                <p:nvPr/>
              </p:nvSpPr>
              <p:spPr>
                <a:xfrm>
                  <a:off x="11025378" y="1238752"/>
                  <a:ext cx="268029" cy="487732"/>
                </a:xfrm>
                <a:custGeom>
                  <a:avLst/>
                  <a:gdLst>
                    <a:gd name="connsiteX0" fmla="*/ 62534 w 268029"/>
                    <a:gd name="connsiteY0" fmla="*/ 96663 h 487732"/>
                    <a:gd name="connsiteX1" fmla="*/ 83496 w 268029"/>
                    <a:gd name="connsiteY1" fmla="*/ 135628 h 487732"/>
                    <a:gd name="connsiteX2" fmla="*/ 119618 w 268029"/>
                    <a:gd name="connsiteY2" fmla="*/ 201004 h 487732"/>
                    <a:gd name="connsiteX3" fmla="*/ 222420 w 268029"/>
                    <a:gd name="connsiteY3" fmla="*/ 391919 h 487732"/>
                    <a:gd name="connsiteX4" fmla="*/ 268017 w 268029"/>
                    <a:gd name="connsiteY4" fmla="*/ 487733 h 487732"/>
                    <a:gd name="connsiteX5" fmla="*/ 0 w 268029"/>
                    <a:gd name="connsiteY5" fmla="*/ 258 h 487732"/>
                    <a:gd name="connsiteX6" fmla="*/ 62534 w 268029"/>
                    <a:gd name="connsiteY6" fmla="*/ 96663 h 487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8029" h="487732">
                      <a:moveTo>
                        <a:pt x="62534" y="96663"/>
                      </a:moveTo>
                      <a:cubicBezTo>
                        <a:pt x="69521" y="109691"/>
                        <a:pt x="76509" y="122600"/>
                        <a:pt x="83496" y="135628"/>
                      </a:cubicBezTo>
                      <a:cubicBezTo>
                        <a:pt x="95576" y="157420"/>
                        <a:pt x="107538" y="179212"/>
                        <a:pt x="119618" y="201004"/>
                      </a:cubicBezTo>
                      <a:cubicBezTo>
                        <a:pt x="154438" y="264366"/>
                        <a:pt x="189613" y="327610"/>
                        <a:pt x="222420" y="391919"/>
                      </a:cubicBezTo>
                      <a:cubicBezTo>
                        <a:pt x="238527" y="423541"/>
                        <a:pt x="253686" y="455519"/>
                        <a:pt x="268017" y="487733"/>
                      </a:cubicBezTo>
                      <a:cubicBezTo>
                        <a:pt x="269556" y="291014"/>
                        <a:pt x="132291" y="-10046"/>
                        <a:pt x="0" y="258"/>
                      </a:cubicBezTo>
                      <a:cubicBezTo>
                        <a:pt x="23924" y="28445"/>
                        <a:pt x="43347" y="60777"/>
                        <a:pt x="62534" y="96663"/>
                      </a:cubicBezTo>
                      <a:close/>
                    </a:path>
                  </a:pathLst>
                </a:custGeom>
                <a:solidFill>
                  <a:srgbClr val="000000">
                    <a:alpha val="13000"/>
                  </a:srgbClr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91" name="Freeform: Shape 4090">
                  <a:extLst>
                    <a:ext uri="{FF2B5EF4-FFF2-40B4-BE49-F238E27FC236}">
                      <a16:creationId xmlns:a16="http://schemas.microsoft.com/office/drawing/2014/main" id="{3EEB9710-79E1-912D-FA41-1897FB95AE1B}"/>
                    </a:ext>
                  </a:extLst>
                </p:cNvPr>
                <p:cNvSpPr/>
                <p:nvPr/>
              </p:nvSpPr>
              <p:spPr>
                <a:xfrm>
                  <a:off x="10941763" y="1214138"/>
                  <a:ext cx="370817" cy="595368"/>
                </a:xfrm>
                <a:custGeom>
                  <a:avLst/>
                  <a:gdLst>
                    <a:gd name="connsiteX0" fmla="*/ 362882 w 370817"/>
                    <a:gd name="connsiteY0" fmla="*/ 330668 h 595368"/>
                    <a:gd name="connsiteX1" fmla="*/ 228815 w 370817"/>
                    <a:gd name="connsiteY1" fmla="*/ 300586 h 595368"/>
                    <a:gd name="connsiteX2" fmla="*/ 115710 w 370817"/>
                    <a:gd name="connsiteY2" fmla="*/ 138923 h 595368"/>
                    <a:gd name="connsiteX3" fmla="*/ 299165 w 370817"/>
                    <a:gd name="connsiteY3" fmla="*/ 150767 h 595368"/>
                    <a:gd name="connsiteX4" fmla="*/ 299757 w 370817"/>
                    <a:gd name="connsiteY4" fmla="*/ 141884 h 595368"/>
                    <a:gd name="connsiteX5" fmla="*/ 108722 w 370817"/>
                    <a:gd name="connsiteY5" fmla="*/ 129567 h 595368"/>
                    <a:gd name="connsiteX6" fmla="*/ 6751 w 370817"/>
                    <a:gd name="connsiteY6" fmla="*/ 0 h 595368"/>
                    <a:gd name="connsiteX7" fmla="*/ 0 w 370817"/>
                    <a:gd name="connsiteY7" fmla="*/ 5685 h 595368"/>
                    <a:gd name="connsiteX8" fmla="*/ 99129 w 370817"/>
                    <a:gd name="connsiteY8" fmla="*/ 131343 h 595368"/>
                    <a:gd name="connsiteX9" fmla="*/ 59454 w 370817"/>
                    <a:gd name="connsiteY9" fmla="*/ 385977 h 595368"/>
                    <a:gd name="connsiteX10" fmla="*/ 68218 w 370817"/>
                    <a:gd name="connsiteY10" fmla="*/ 387398 h 595368"/>
                    <a:gd name="connsiteX11" fmla="*/ 106591 w 370817"/>
                    <a:gd name="connsiteY11" fmla="*/ 141292 h 595368"/>
                    <a:gd name="connsiteX12" fmla="*/ 224788 w 370817"/>
                    <a:gd name="connsiteY12" fmla="*/ 310416 h 595368"/>
                    <a:gd name="connsiteX13" fmla="*/ 240777 w 370817"/>
                    <a:gd name="connsiteY13" fmla="*/ 574524 h 595368"/>
                    <a:gd name="connsiteX14" fmla="*/ 249659 w 370817"/>
                    <a:gd name="connsiteY14" fmla="*/ 573932 h 595368"/>
                    <a:gd name="connsiteX15" fmla="*/ 234618 w 370817"/>
                    <a:gd name="connsiteY15" fmla="*/ 325812 h 595368"/>
                    <a:gd name="connsiteX16" fmla="*/ 362172 w 370817"/>
                    <a:gd name="connsiteY16" fmla="*/ 595369 h 595368"/>
                    <a:gd name="connsiteX17" fmla="*/ 370817 w 370817"/>
                    <a:gd name="connsiteY17" fmla="*/ 593592 h 595368"/>
                    <a:gd name="connsiteX18" fmla="*/ 235802 w 370817"/>
                    <a:gd name="connsiteY18" fmla="*/ 311127 h 595368"/>
                    <a:gd name="connsiteX19" fmla="*/ 360987 w 370817"/>
                    <a:gd name="connsiteY19" fmla="*/ 339195 h 595368"/>
                    <a:gd name="connsiteX20" fmla="*/ 362882 w 370817"/>
                    <a:gd name="connsiteY20" fmla="*/ 330668 h 5953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370817" h="595368">
                      <a:moveTo>
                        <a:pt x="362882" y="330668"/>
                      </a:moveTo>
                      <a:lnTo>
                        <a:pt x="228815" y="300586"/>
                      </a:lnTo>
                      <a:cubicBezTo>
                        <a:pt x="191034" y="242316"/>
                        <a:pt x="151241" y="186415"/>
                        <a:pt x="115710" y="138923"/>
                      </a:cubicBezTo>
                      <a:lnTo>
                        <a:pt x="299165" y="150767"/>
                      </a:lnTo>
                      <a:lnTo>
                        <a:pt x="299757" y="141884"/>
                      </a:lnTo>
                      <a:lnTo>
                        <a:pt x="108722" y="129567"/>
                      </a:lnTo>
                      <a:cubicBezTo>
                        <a:pt x="51756" y="53651"/>
                        <a:pt x="7935" y="1421"/>
                        <a:pt x="6751" y="0"/>
                      </a:cubicBezTo>
                      <a:lnTo>
                        <a:pt x="0" y="5685"/>
                      </a:lnTo>
                      <a:cubicBezTo>
                        <a:pt x="1184" y="7106"/>
                        <a:pt x="43584" y="57677"/>
                        <a:pt x="99129" y="131343"/>
                      </a:cubicBezTo>
                      <a:lnTo>
                        <a:pt x="59454" y="385977"/>
                      </a:lnTo>
                      <a:lnTo>
                        <a:pt x="68218" y="387398"/>
                      </a:lnTo>
                      <a:lnTo>
                        <a:pt x="106591" y="141292"/>
                      </a:lnTo>
                      <a:cubicBezTo>
                        <a:pt x="143542" y="190679"/>
                        <a:pt x="185468" y="249422"/>
                        <a:pt x="224788" y="310416"/>
                      </a:cubicBezTo>
                      <a:lnTo>
                        <a:pt x="240777" y="574524"/>
                      </a:lnTo>
                      <a:lnTo>
                        <a:pt x="249659" y="573932"/>
                      </a:lnTo>
                      <a:lnTo>
                        <a:pt x="234618" y="325812"/>
                      </a:lnTo>
                      <a:cubicBezTo>
                        <a:pt x="294546" y="420560"/>
                        <a:pt x="346657" y="519215"/>
                        <a:pt x="362172" y="595369"/>
                      </a:cubicBezTo>
                      <a:lnTo>
                        <a:pt x="370817" y="593592"/>
                      </a:lnTo>
                      <a:cubicBezTo>
                        <a:pt x="354592" y="513649"/>
                        <a:pt x="298928" y="409782"/>
                        <a:pt x="235802" y="311127"/>
                      </a:cubicBezTo>
                      <a:lnTo>
                        <a:pt x="360987" y="339195"/>
                      </a:lnTo>
                      <a:lnTo>
                        <a:pt x="362882" y="33066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4092" name="Graphic 3503">
              <a:extLst>
                <a:ext uri="{FF2B5EF4-FFF2-40B4-BE49-F238E27FC236}">
                  <a16:creationId xmlns:a16="http://schemas.microsoft.com/office/drawing/2014/main" id="{B68BC1D7-D679-2894-875C-B215DE6FFDD8}"/>
                </a:ext>
              </a:extLst>
            </p:cNvPr>
            <p:cNvGrpSpPr/>
            <p:nvPr/>
          </p:nvGrpSpPr>
          <p:grpSpPr>
            <a:xfrm>
              <a:off x="2637791" y="1099612"/>
              <a:ext cx="8591885" cy="5660205"/>
              <a:chOff x="2637791" y="1099612"/>
              <a:chExt cx="8591885" cy="5660205"/>
            </a:xfrm>
          </p:grpSpPr>
          <p:grpSp>
            <p:nvGrpSpPr>
              <p:cNvPr id="4093" name="Graphic 3503">
                <a:extLst>
                  <a:ext uri="{FF2B5EF4-FFF2-40B4-BE49-F238E27FC236}">
                    <a16:creationId xmlns:a16="http://schemas.microsoft.com/office/drawing/2014/main" id="{2CB2C20A-D69A-8CBE-23E4-AF3678E683F0}"/>
                  </a:ext>
                </a:extLst>
              </p:cNvPr>
              <p:cNvGrpSpPr/>
              <p:nvPr/>
            </p:nvGrpSpPr>
            <p:grpSpPr>
              <a:xfrm>
                <a:off x="2637791" y="6131761"/>
                <a:ext cx="363199" cy="628056"/>
                <a:chOff x="2637791" y="6131761"/>
                <a:chExt cx="363199" cy="628056"/>
              </a:xfrm>
            </p:grpSpPr>
            <p:sp>
              <p:nvSpPr>
                <p:cNvPr id="4094" name="Freeform: Shape 4093">
                  <a:extLst>
                    <a:ext uri="{FF2B5EF4-FFF2-40B4-BE49-F238E27FC236}">
                      <a16:creationId xmlns:a16="http://schemas.microsoft.com/office/drawing/2014/main" id="{062877C0-E75E-E39A-CFC4-77877DBD16EF}"/>
                    </a:ext>
                  </a:extLst>
                </p:cNvPr>
                <p:cNvSpPr/>
                <p:nvPr/>
              </p:nvSpPr>
              <p:spPr>
                <a:xfrm>
                  <a:off x="2637791" y="6164375"/>
                  <a:ext cx="336497" cy="541317"/>
                </a:xfrm>
                <a:custGeom>
                  <a:avLst/>
                  <a:gdLst>
                    <a:gd name="connsiteX0" fmla="*/ 329445 w 336497"/>
                    <a:gd name="connsiteY0" fmla="*/ 541318 h 541317"/>
                    <a:gd name="connsiteX1" fmla="*/ 38453 w 336497"/>
                    <a:gd name="connsiteY1" fmla="*/ 34775 h 541317"/>
                    <a:gd name="connsiteX2" fmla="*/ 329445 w 336497"/>
                    <a:gd name="connsiteY2" fmla="*/ 541318 h 541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36497" h="541317">
                      <a:moveTo>
                        <a:pt x="329445" y="541318"/>
                      </a:moveTo>
                      <a:cubicBezTo>
                        <a:pt x="329445" y="541318"/>
                        <a:pt x="-133988" y="196438"/>
                        <a:pt x="38453" y="34775"/>
                      </a:cubicBezTo>
                      <a:cubicBezTo>
                        <a:pt x="210893" y="-126887"/>
                        <a:pt x="372555" y="314990"/>
                        <a:pt x="329445" y="541318"/>
                      </a:cubicBezTo>
                      <a:close/>
                    </a:path>
                  </a:pathLst>
                </a:custGeom>
                <a:solidFill>
                  <a:srgbClr val="59B5A3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95" name="Freeform: Shape 4094">
                  <a:extLst>
                    <a:ext uri="{FF2B5EF4-FFF2-40B4-BE49-F238E27FC236}">
                      <a16:creationId xmlns:a16="http://schemas.microsoft.com/office/drawing/2014/main" id="{67DA7661-FA99-1D8B-DE51-844CDF6B8FD4}"/>
                    </a:ext>
                  </a:extLst>
                </p:cNvPr>
                <p:cNvSpPr/>
                <p:nvPr/>
              </p:nvSpPr>
              <p:spPr>
                <a:xfrm>
                  <a:off x="2753936" y="6164568"/>
                  <a:ext cx="220413" cy="511872"/>
                </a:xfrm>
                <a:custGeom>
                  <a:avLst/>
                  <a:gdLst>
                    <a:gd name="connsiteX0" fmla="*/ 52466 w 220413"/>
                    <a:gd name="connsiteY0" fmla="*/ 102090 h 511872"/>
                    <a:gd name="connsiteX1" fmla="*/ 69402 w 220413"/>
                    <a:gd name="connsiteY1" fmla="*/ 142950 h 511872"/>
                    <a:gd name="connsiteX2" fmla="*/ 98774 w 220413"/>
                    <a:gd name="connsiteY2" fmla="*/ 211642 h 511872"/>
                    <a:gd name="connsiteX3" fmla="*/ 181915 w 220413"/>
                    <a:gd name="connsiteY3" fmla="*/ 411914 h 511872"/>
                    <a:gd name="connsiteX4" fmla="*/ 217682 w 220413"/>
                    <a:gd name="connsiteY4" fmla="*/ 511872 h 511872"/>
                    <a:gd name="connsiteX5" fmla="*/ 0 w 220413"/>
                    <a:gd name="connsiteY5" fmla="*/ 0 h 511872"/>
                    <a:gd name="connsiteX6" fmla="*/ 52466 w 220413"/>
                    <a:gd name="connsiteY6" fmla="*/ 102090 h 511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0413" h="511872">
                      <a:moveTo>
                        <a:pt x="52466" y="102090"/>
                      </a:moveTo>
                      <a:cubicBezTo>
                        <a:pt x="58033" y="115710"/>
                        <a:pt x="63718" y="129330"/>
                        <a:pt x="69402" y="142950"/>
                      </a:cubicBezTo>
                      <a:cubicBezTo>
                        <a:pt x="79232" y="165808"/>
                        <a:pt x="88944" y="188784"/>
                        <a:pt x="98774" y="211642"/>
                      </a:cubicBezTo>
                      <a:cubicBezTo>
                        <a:pt x="127080" y="278202"/>
                        <a:pt x="155741" y="344643"/>
                        <a:pt x="181915" y="411914"/>
                      </a:cubicBezTo>
                      <a:cubicBezTo>
                        <a:pt x="194706" y="444957"/>
                        <a:pt x="206549" y="478237"/>
                        <a:pt x="217682" y="511872"/>
                      </a:cubicBezTo>
                      <a:cubicBezTo>
                        <a:pt x="239000" y="316219"/>
                        <a:pt x="132646" y="2961"/>
                        <a:pt x="0" y="0"/>
                      </a:cubicBezTo>
                      <a:cubicBezTo>
                        <a:pt x="20844" y="30201"/>
                        <a:pt x="36951" y="64428"/>
                        <a:pt x="52466" y="102090"/>
                      </a:cubicBezTo>
                      <a:close/>
                    </a:path>
                  </a:pathLst>
                </a:custGeom>
                <a:solidFill>
                  <a:srgbClr val="FFFFFF">
                    <a:alpha val="13000"/>
                  </a:srgbClr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96" name="Freeform: Shape 4095">
                  <a:extLst>
                    <a:ext uri="{FF2B5EF4-FFF2-40B4-BE49-F238E27FC236}">
                      <a16:creationId xmlns:a16="http://schemas.microsoft.com/office/drawing/2014/main" id="{1E8FE6F7-8895-1C1F-7105-767EC5915F1E}"/>
                    </a:ext>
                  </a:extLst>
                </p:cNvPr>
                <p:cNvSpPr/>
                <p:nvPr/>
              </p:nvSpPr>
              <p:spPr>
                <a:xfrm>
                  <a:off x="2672572" y="6131761"/>
                  <a:ext cx="328417" cy="628056"/>
                </a:xfrm>
                <a:custGeom>
                  <a:avLst/>
                  <a:gdLst>
                    <a:gd name="connsiteX0" fmla="*/ 328418 w 328417"/>
                    <a:gd name="connsiteY0" fmla="*/ 364896 h 628056"/>
                    <a:gd name="connsiteX1" fmla="*/ 198140 w 328417"/>
                    <a:gd name="connsiteY1" fmla="*/ 321430 h 628056"/>
                    <a:gd name="connsiteX2" fmla="*/ 101853 w 328417"/>
                    <a:gd name="connsiteY2" fmla="*/ 149227 h 628056"/>
                    <a:gd name="connsiteX3" fmla="*/ 283176 w 328417"/>
                    <a:gd name="connsiteY3" fmla="*/ 179428 h 628056"/>
                    <a:gd name="connsiteX4" fmla="*/ 284597 w 328417"/>
                    <a:gd name="connsiteY4" fmla="*/ 170664 h 628056"/>
                    <a:gd name="connsiteX5" fmla="*/ 95813 w 328417"/>
                    <a:gd name="connsiteY5" fmla="*/ 139160 h 628056"/>
                    <a:gd name="connsiteX6" fmla="*/ 7343 w 328417"/>
                    <a:gd name="connsiteY6" fmla="*/ 0 h 628056"/>
                    <a:gd name="connsiteX7" fmla="*/ 0 w 328417"/>
                    <a:gd name="connsiteY7" fmla="*/ 4974 h 628056"/>
                    <a:gd name="connsiteX8" fmla="*/ 85983 w 328417"/>
                    <a:gd name="connsiteY8" fmla="*/ 139989 h 628056"/>
                    <a:gd name="connsiteX9" fmla="*/ 20963 w 328417"/>
                    <a:gd name="connsiteY9" fmla="*/ 389412 h 628056"/>
                    <a:gd name="connsiteX10" fmla="*/ 29609 w 328417"/>
                    <a:gd name="connsiteY10" fmla="*/ 391662 h 628056"/>
                    <a:gd name="connsiteX11" fmla="*/ 92497 w 328417"/>
                    <a:gd name="connsiteY11" fmla="*/ 150648 h 628056"/>
                    <a:gd name="connsiteX12" fmla="*/ 193166 w 328417"/>
                    <a:gd name="connsiteY12" fmla="*/ 330787 h 628056"/>
                    <a:gd name="connsiteX13" fmla="*/ 182625 w 328417"/>
                    <a:gd name="connsiteY13" fmla="*/ 595132 h 628056"/>
                    <a:gd name="connsiteX14" fmla="*/ 191508 w 328417"/>
                    <a:gd name="connsiteY14" fmla="*/ 595487 h 628056"/>
                    <a:gd name="connsiteX15" fmla="*/ 201457 w 328417"/>
                    <a:gd name="connsiteY15" fmla="*/ 347012 h 628056"/>
                    <a:gd name="connsiteX16" fmla="*/ 301178 w 328417"/>
                    <a:gd name="connsiteY16" fmla="*/ 628056 h 628056"/>
                    <a:gd name="connsiteX17" fmla="*/ 310061 w 328417"/>
                    <a:gd name="connsiteY17" fmla="*/ 627227 h 628056"/>
                    <a:gd name="connsiteX18" fmla="*/ 204062 w 328417"/>
                    <a:gd name="connsiteY18" fmla="*/ 332682 h 628056"/>
                    <a:gd name="connsiteX19" fmla="*/ 325812 w 328417"/>
                    <a:gd name="connsiteY19" fmla="*/ 373186 h 628056"/>
                    <a:gd name="connsiteX20" fmla="*/ 328418 w 328417"/>
                    <a:gd name="connsiteY20" fmla="*/ 364896 h 6280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328417" h="628056">
                      <a:moveTo>
                        <a:pt x="328418" y="364896"/>
                      </a:moveTo>
                      <a:lnTo>
                        <a:pt x="198140" y="321430"/>
                      </a:lnTo>
                      <a:cubicBezTo>
                        <a:pt x="166400" y="259726"/>
                        <a:pt x="132409" y="200035"/>
                        <a:pt x="101853" y="149227"/>
                      </a:cubicBezTo>
                      <a:lnTo>
                        <a:pt x="283176" y="179428"/>
                      </a:lnTo>
                      <a:lnTo>
                        <a:pt x="284597" y="170664"/>
                      </a:lnTo>
                      <a:lnTo>
                        <a:pt x="95813" y="139160"/>
                      </a:lnTo>
                      <a:cubicBezTo>
                        <a:pt x="46663" y="57914"/>
                        <a:pt x="8409" y="1540"/>
                        <a:pt x="7343" y="0"/>
                      </a:cubicBezTo>
                      <a:lnTo>
                        <a:pt x="0" y="4974"/>
                      </a:lnTo>
                      <a:cubicBezTo>
                        <a:pt x="1066" y="6514"/>
                        <a:pt x="38136" y="60994"/>
                        <a:pt x="85983" y="139989"/>
                      </a:cubicBezTo>
                      <a:lnTo>
                        <a:pt x="20963" y="389412"/>
                      </a:lnTo>
                      <a:lnTo>
                        <a:pt x="29609" y="391662"/>
                      </a:lnTo>
                      <a:lnTo>
                        <a:pt x="92497" y="150648"/>
                      </a:lnTo>
                      <a:cubicBezTo>
                        <a:pt x="124237" y="203470"/>
                        <a:pt x="160123" y="266122"/>
                        <a:pt x="193166" y="330787"/>
                      </a:cubicBezTo>
                      <a:lnTo>
                        <a:pt x="182625" y="595132"/>
                      </a:lnTo>
                      <a:lnTo>
                        <a:pt x="191508" y="595487"/>
                      </a:lnTo>
                      <a:lnTo>
                        <a:pt x="201457" y="347012"/>
                      </a:lnTo>
                      <a:cubicBezTo>
                        <a:pt x="251554" y="447326"/>
                        <a:pt x="293480" y="550601"/>
                        <a:pt x="301178" y="628056"/>
                      </a:cubicBezTo>
                      <a:lnTo>
                        <a:pt x="310061" y="627227"/>
                      </a:lnTo>
                      <a:cubicBezTo>
                        <a:pt x="301889" y="546100"/>
                        <a:pt x="257002" y="437022"/>
                        <a:pt x="204062" y="332682"/>
                      </a:cubicBezTo>
                      <a:lnTo>
                        <a:pt x="325812" y="373186"/>
                      </a:lnTo>
                      <a:lnTo>
                        <a:pt x="328418" y="364896"/>
                      </a:lnTo>
                      <a:close/>
                    </a:path>
                  </a:pathLst>
                </a:custGeom>
                <a:solidFill>
                  <a:srgbClr val="2C0F51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097" name="Graphic 3503">
                <a:extLst>
                  <a:ext uri="{FF2B5EF4-FFF2-40B4-BE49-F238E27FC236}">
                    <a16:creationId xmlns:a16="http://schemas.microsoft.com/office/drawing/2014/main" id="{C9E7E1F9-F781-B082-F626-7CA161CF2ACC}"/>
                  </a:ext>
                </a:extLst>
              </p:cNvPr>
              <p:cNvGrpSpPr/>
              <p:nvPr/>
            </p:nvGrpSpPr>
            <p:grpSpPr>
              <a:xfrm>
                <a:off x="3846017" y="1166172"/>
                <a:ext cx="588262" cy="399924"/>
                <a:chOff x="3846017" y="1166172"/>
                <a:chExt cx="588262" cy="399924"/>
              </a:xfrm>
            </p:grpSpPr>
            <p:sp>
              <p:nvSpPr>
                <p:cNvPr id="4098" name="Freeform: Shape 4097">
                  <a:extLst>
                    <a:ext uri="{FF2B5EF4-FFF2-40B4-BE49-F238E27FC236}">
                      <a16:creationId xmlns:a16="http://schemas.microsoft.com/office/drawing/2014/main" id="{87CE2C06-D7E0-4810-29C7-827104A4BC75}"/>
                    </a:ext>
                  </a:extLst>
                </p:cNvPr>
                <p:cNvSpPr/>
                <p:nvPr/>
              </p:nvSpPr>
              <p:spPr>
                <a:xfrm>
                  <a:off x="3868816" y="1187034"/>
                  <a:ext cx="512167" cy="379062"/>
                </a:xfrm>
                <a:custGeom>
                  <a:avLst/>
                  <a:gdLst>
                    <a:gd name="connsiteX0" fmla="*/ 512168 w 512167"/>
                    <a:gd name="connsiteY0" fmla="*/ 812 h 379062"/>
                    <a:gd name="connsiteX1" fmla="*/ 44235 w 512167"/>
                    <a:gd name="connsiteY1" fmla="*/ 350429 h 379062"/>
                    <a:gd name="connsiteX2" fmla="*/ 512168 w 512167"/>
                    <a:gd name="connsiteY2" fmla="*/ 812 h 379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12167" h="379062">
                      <a:moveTo>
                        <a:pt x="512168" y="812"/>
                      </a:moveTo>
                      <a:cubicBezTo>
                        <a:pt x="512168" y="812"/>
                        <a:pt x="225439" y="502262"/>
                        <a:pt x="44235" y="350429"/>
                      </a:cubicBezTo>
                      <a:cubicBezTo>
                        <a:pt x="-136970" y="198715"/>
                        <a:pt x="282287" y="-14822"/>
                        <a:pt x="512168" y="812"/>
                      </a:cubicBezTo>
                      <a:close/>
                    </a:path>
                  </a:pathLst>
                </a:custGeom>
                <a:solidFill>
                  <a:srgbClr val="59B5A3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99" name="Freeform: Shape 4098">
                  <a:extLst>
                    <a:ext uri="{FF2B5EF4-FFF2-40B4-BE49-F238E27FC236}">
                      <a16:creationId xmlns:a16="http://schemas.microsoft.com/office/drawing/2014/main" id="{58C54ADC-9283-EE3E-1028-29872C33F4A9}"/>
                    </a:ext>
                  </a:extLst>
                </p:cNvPr>
                <p:cNvSpPr/>
                <p:nvPr/>
              </p:nvSpPr>
              <p:spPr>
                <a:xfrm>
                  <a:off x="3868707" y="1187254"/>
                  <a:ext cx="482550" cy="277491"/>
                </a:xfrm>
                <a:custGeom>
                  <a:avLst/>
                  <a:gdLst>
                    <a:gd name="connsiteX0" fmla="*/ 95626 w 482550"/>
                    <a:gd name="connsiteY0" fmla="*/ 212945 h 277491"/>
                    <a:gd name="connsiteX1" fmla="*/ 134118 w 482550"/>
                    <a:gd name="connsiteY1" fmla="*/ 191271 h 277491"/>
                    <a:gd name="connsiteX2" fmla="*/ 198782 w 482550"/>
                    <a:gd name="connsiteY2" fmla="*/ 153964 h 277491"/>
                    <a:gd name="connsiteX3" fmla="*/ 387685 w 482550"/>
                    <a:gd name="connsiteY3" fmla="*/ 47492 h 277491"/>
                    <a:gd name="connsiteX4" fmla="*/ 482551 w 482550"/>
                    <a:gd name="connsiteY4" fmla="*/ 0 h 277491"/>
                    <a:gd name="connsiteX5" fmla="*/ 405 w 482550"/>
                    <a:gd name="connsiteY5" fmla="*/ 277491 h 277491"/>
                    <a:gd name="connsiteX6" fmla="*/ 95626 w 482550"/>
                    <a:gd name="connsiteY6" fmla="*/ 212945 h 277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82550" h="277491">
                      <a:moveTo>
                        <a:pt x="95626" y="212945"/>
                      </a:moveTo>
                      <a:cubicBezTo>
                        <a:pt x="108536" y="205720"/>
                        <a:pt x="121327" y="198496"/>
                        <a:pt x="134118" y="191271"/>
                      </a:cubicBezTo>
                      <a:cubicBezTo>
                        <a:pt x="155673" y="178836"/>
                        <a:pt x="177228" y="166282"/>
                        <a:pt x="198782" y="153964"/>
                      </a:cubicBezTo>
                      <a:cubicBezTo>
                        <a:pt x="261434" y="117960"/>
                        <a:pt x="323967" y="81483"/>
                        <a:pt x="387685" y="47492"/>
                      </a:cubicBezTo>
                      <a:cubicBezTo>
                        <a:pt x="418952" y="30793"/>
                        <a:pt x="450574" y="15041"/>
                        <a:pt x="482551" y="0"/>
                      </a:cubicBezTo>
                      <a:cubicBezTo>
                        <a:pt x="285832" y="2369"/>
                        <a:pt x="-12504" y="145437"/>
                        <a:pt x="405" y="277491"/>
                      </a:cubicBezTo>
                      <a:cubicBezTo>
                        <a:pt x="28237" y="252975"/>
                        <a:pt x="60215" y="232842"/>
                        <a:pt x="95626" y="212945"/>
                      </a:cubicBezTo>
                      <a:close/>
                    </a:path>
                  </a:pathLst>
                </a:custGeom>
                <a:solidFill>
                  <a:srgbClr val="FFFFFF">
                    <a:alpha val="13000"/>
                  </a:srgbClr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00" name="Freeform: Shape 4099">
                  <a:extLst>
                    <a:ext uri="{FF2B5EF4-FFF2-40B4-BE49-F238E27FC236}">
                      <a16:creationId xmlns:a16="http://schemas.microsoft.com/office/drawing/2014/main" id="{C179F1C5-0E47-6453-40BF-B0E52F5AECEA}"/>
                    </a:ext>
                  </a:extLst>
                </p:cNvPr>
                <p:cNvSpPr/>
                <p:nvPr/>
              </p:nvSpPr>
              <p:spPr>
                <a:xfrm>
                  <a:off x="3846017" y="1166172"/>
                  <a:ext cx="588262" cy="382305"/>
                </a:xfrm>
                <a:custGeom>
                  <a:avLst/>
                  <a:gdLst>
                    <a:gd name="connsiteX0" fmla="*/ 323444 w 588262"/>
                    <a:gd name="connsiteY0" fmla="*/ 13265 h 382305"/>
                    <a:gd name="connsiteX1" fmla="*/ 295967 w 588262"/>
                    <a:gd name="connsiteY1" fmla="*/ 147806 h 382305"/>
                    <a:gd name="connsiteX2" fmla="*/ 136555 w 588262"/>
                    <a:gd name="connsiteY2" fmla="*/ 263990 h 382305"/>
                    <a:gd name="connsiteX3" fmla="*/ 144845 w 588262"/>
                    <a:gd name="connsiteY3" fmla="*/ 80298 h 382305"/>
                    <a:gd name="connsiteX4" fmla="*/ 135962 w 588262"/>
                    <a:gd name="connsiteY4" fmla="*/ 79943 h 382305"/>
                    <a:gd name="connsiteX5" fmla="*/ 127435 w 588262"/>
                    <a:gd name="connsiteY5" fmla="*/ 271096 h 382305"/>
                    <a:gd name="connsiteX6" fmla="*/ 0 w 588262"/>
                    <a:gd name="connsiteY6" fmla="*/ 375673 h 382305"/>
                    <a:gd name="connsiteX7" fmla="*/ 5922 w 588262"/>
                    <a:gd name="connsiteY7" fmla="*/ 382305 h 382305"/>
                    <a:gd name="connsiteX8" fmla="*/ 129567 w 588262"/>
                    <a:gd name="connsiteY8" fmla="*/ 280689 h 382305"/>
                    <a:gd name="connsiteX9" fmla="*/ 384911 w 588262"/>
                    <a:gd name="connsiteY9" fmla="*/ 315390 h 382305"/>
                    <a:gd name="connsiteX10" fmla="*/ 386095 w 588262"/>
                    <a:gd name="connsiteY10" fmla="*/ 306626 h 382305"/>
                    <a:gd name="connsiteX11" fmla="*/ 139279 w 588262"/>
                    <a:gd name="connsiteY11" fmla="*/ 273109 h 382305"/>
                    <a:gd name="connsiteX12" fmla="*/ 306034 w 588262"/>
                    <a:gd name="connsiteY12" fmla="*/ 151596 h 382305"/>
                    <a:gd name="connsiteX13" fmla="*/ 569787 w 588262"/>
                    <a:gd name="connsiteY13" fmla="*/ 130396 h 382305"/>
                    <a:gd name="connsiteX14" fmla="*/ 569076 w 588262"/>
                    <a:gd name="connsiteY14" fmla="*/ 121513 h 382305"/>
                    <a:gd name="connsiteX15" fmla="*/ 321312 w 588262"/>
                    <a:gd name="connsiteY15" fmla="*/ 141410 h 382305"/>
                    <a:gd name="connsiteX16" fmla="*/ 588262 w 588262"/>
                    <a:gd name="connsiteY16" fmla="*/ 8646 h 382305"/>
                    <a:gd name="connsiteX17" fmla="*/ 586368 w 588262"/>
                    <a:gd name="connsiteY17" fmla="*/ 0 h 382305"/>
                    <a:gd name="connsiteX18" fmla="*/ 306626 w 588262"/>
                    <a:gd name="connsiteY18" fmla="*/ 140581 h 382305"/>
                    <a:gd name="connsiteX19" fmla="*/ 332326 w 588262"/>
                    <a:gd name="connsiteY19" fmla="*/ 14923 h 382305"/>
                    <a:gd name="connsiteX20" fmla="*/ 323444 w 588262"/>
                    <a:gd name="connsiteY20" fmla="*/ 13265 h 382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88262" h="382305">
                      <a:moveTo>
                        <a:pt x="323444" y="13265"/>
                      </a:moveTo>
                      <a:lnTo>
                        <a:pt x="295967" y="147806"/>
                      </a:lnTo>
                      <a:cubicBezTo>
                        <a:pt x="238526" y="186652"/>
                        <a:pt x="183336" y="227630"/>
                        <a:pt x="136555" y="263990"/>
                      </a:cubicBezTo>
                      <a:lnTo>
                        <a:pt x="144845" y="80298"/>
                      </a:lnTo>
                      <a:lnTo>
                        <a:pt x="135962" y="79943"/>
                      </a:lnTo>
                      <a:lnTo>
                        <a:pt x="127435" y="271096"/>
                      </a:lnTo>
                      <a:cubicBezTo>
                        <a:pt x="52703" y="329602"/>
                        <a:pt x="1303" y="374370"/>
                        <a:pt x="0" y="375673"/>
                      </a:cubicBezTo>
                      <a:lnTo>
                        <a:pt x="5922" y="382305"/>
                      </a:lnTo>
                      <a:cubicBezTo>
                        <a:pt x="7224" y="381121"/>
                        <a:pt x="56967" y="337774"/>
                        <a:pt x="129567" y="280689"/>
                      </a:cubicBezTo>
                      <a:lnTo>
                        <a:pt x="384911" y="315390"/>
                      </a:lnTo>
                      <a:lnTo>
                        <a:pt x="386095" y="306626"/>
                      </a:lnTo>
                      <a:lnTo>
                        <a:pt x="139279" y="273109"/>
                      </a:lnTo>
                      <a:cubicBezTo>
                        <a:pt x="187955" y="235210"/>
                        <a:pt x="245869" y="192100"/>
                        <a:pt x="306034" y="151596"/>
                      </a:cubicBezTo>
                      <a:lnTo>
                        <a:pt x="569787" y="130396"/>
                      </a:lnTo>
                      <a:lnTo>
                        <a:pt x="569076" y="121513"/>
                      </a:lnTo>
                      <a:lnTo>
                        <a:pt x="321312" y="141410"/>
                      </a:lnTo>
                      <a:cubicBezTo>
                        <a:pt x="414875" y="79588"/>
                        <a:pt x="512465" y="25582"/>
                        <a:pt x="588262" y="8646"/>
                      </a:cubicBezTo>
                      <a:lnTo>
                        <a:pt x="586368" y="0"/>
                      </a:lnTo>
                      <a:cubicBezTo>
                        <a:pt x="506780" y="17765"/>
                        <a:pt x="403979" y="75561"/>
                        <a:pt x="306626" y="140581"/>
                      </a:cubicBezTo>
                      <a:lnTo>
                        <a:pt x="332326" y="14923"/>
                      </a:lnTo>
                      <a:lnTo>
                        <a:pt x="323444" y="13265"/>
                      </a:lnTo>
                      <a:close/>
                    </a:path>
                  </a:pathLst>
                </a:custGeom>
                <a:solidFill>
                  <a:srgbClr val="2C0F51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101" name="Graphic 3503">
                <a:extLst>
                  <a:ext uri="{FF2B5EF4-FFF2-40B4-BE49-F238E27FC236}">
                    <a16:creationId xmlns:a16="http://schemas.microsoft.com/office/drawing/2014/main" id="{52E5CFEF-2DD0-74B5-7D59-9A36B8D3C510}"/>
                  </a:ext>
                </a:extLst>
              </p:cNvPr>
              <p:cNvGrpSpPr/>
              <p:nvPr/>
            </p:nvGrpSpPr>
            <p:grpSpPr>
              <a:xfrm>
                <a:off x="7214877" y="1099612"/>
                <a:ext cx="501450" cy="501213"/>
                <a:chOff x="7214877" y="1099612"/>
                <a:chExt cx="501450" cy="501213"/>
              </a:xfrm>
            </p:grpSpPr>
            <p:sp>
              <p:nvSpPr>
                <p:cNvPr id="4102" name="Freeform: Shape 4101">
                  <a:extLst>
                    <a:ext uri="{FF2B5EF4-FFF2-40B4-BE49-F238E27FC236}">
                      <a16:creationId xmlns:a16="http://schemas.microsoft.com/office/drawing/2014/main" id="{AA811A6E-E722-B021-29DB-13452DB9B909}"/>
                    </a:ext>
                  </a:extLst>
                </p:cNvPr>
                <p:cNvSpPr/>
                <p:nvPr/>
              </p:nvSpPr>
              <p:spPr>
                <a:xfrm>
                  <a:off x="7272791" y="1110009"/>
                  <a:ext cx="442527" cy="458366"/>
                </a:xfrm>
                <a:custGeom>
                  <a:avLst/>
                  <a:gdLst>
                    <a:gd name="connsiteX0" fmla="*/ 0 w 442527"/>
                    <a:gd name="connsiteY0" fmla="*/ 458366 h 458366"/>
                    <a:gd name="connsiteX1" fmla="*/ 379226 w 442527"/>
                    <a:gd name="connsiteY1" fmla="*/ 14001 h 458366"/>
                    <a:gd name="connsiteX2" fmla="*/ 0 w 442527"/>
                    <a:gd name="connsiteY2" fmla="*/ 458366 h 4583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2527" h="458366">
                      <a:moveTo>
                        <a:pt x="0" y="458366"/>
                      </a:moveTo>
                      <a:cubicBezTo>
                        <a:pt x="0" y="458366"/>
                        <a:pt x="169006" y="-94011"/>
                        <a:pt x="379226" y="14001"/>
                      </a:cubicBezTo>
                      <a:cubicBezTo>
                        <a:pt x="589447" y="122013"/>
                        <a:pt x="227630" y="422836"/>
                        <a:pt x="0" y="458366"/>
                      </a:cubicBezTo>
                      <a:close/>
                    </a:path>
                  </a:pathLst>
                </a:custGeom>
                <a:solidFill>
                  <a:srgbClr val="59B5A3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03" name="Freeform: Shape 4102">
                  <a:extLst>
                    <a:ext uri="{FF2B5EF4-FFF2-40B4-BE49-F238E27FC236}">
                      <a16:creationId xmlns:a16="http://schemas.microsoft.com/office/drawing/2014/main" id="{9F1A3EB1-0B36-7677-502D-86A41D9B348D}"/>
                    </a:ext>
                  </a:extLst>
                </p:cNvPr>
                <p:cNvSpPr/>
                <p:nvPr/>
              </p:nvSpPr>
              <p:spPr>
                <a:xfrm>
                  <a:off x="7301808" y="1185240"/>
                  <a:ext cx="413415" cy="377094"/>
                </a:xfrm>
                <a:custGeom>
                  <a:avLst/>
                  <a:gdLst>
                    <a:gd name="connsiteX0" fmla="*/ 330431 w 413415"/>
                    <a:gd name="connsiteY0" fmla="*/ 83970 h 377094"/>
                    <a:gd name="connsiteX1" fmla="*/ 297625 w 413415"/>
                    <a:gd name="connsiteY1" fmla="*/ 113578 h 377094"/>
                    <a:gd name="connsiteX2" fmla="*/ 242790 w 413415"/>
                    <a:gd name="connsiteY2" fmla="*/ 164268 h 377094"/>
                    <a:gd name="connsiteX3" fmla="*/ 82075 w 413415"/>
                    <a:gd name="connsiteY3" fmla="*/ 309824 h 377094"/>
                    <a:gd name="connsiteX4" fmla="*/ 0 w 413415"/>
                    <a:gd name="connsiteY4" fmla="*/ 377094 h 377094"/>
                    <a:gd name="connsiteX5" fmla="*/ 408953 w 413415"/>
                    <a:gd name="connsiteY5" fmla="*/ 0 h 377094"/>
                    <a:gd name="connsiteX6" fmla="*/ 330431 w 413415"/>
                    <a:gd name="connsiteY6" fmla="*/ 83970 h 3770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3415" h="377094">
                      <a:moveTo>
                        <a:pt x="330431" y="83970"/>
                      </a:moveTo>
                      <a:cubicBezTo>
                        <a:pt x="319535" y="93800"/>
                        <a:pt x="308639" y="103748"/>
                        <a:pt x="297625" y="113578"/>
                      </a:cubicBezTo>
                      <a:cubicBezTo>
                        <a:pt x="279386" y="130514"/>
                        <a:pt x="261029" y="147451"/>
                        <a:pt x="242790" y="164268"/>
                      </a:cubicBezTo>
                      <a:cubicBezTo>
                        <a:pt x="189613" y="213300"/>
                        <a:pt x="136673" y="262569"/>
                        <a:pt x="82075" y="309824"/>
                      </a:cubicBezTo>
                      <a:cubicBezTo>
                        <a:pt x="55309" y="333037"/>
                        <a:pt x="27832" y="355421"/>
                        <a:pt x="0" y="377094"/>
                      </a:cubicBezTo>
                      <a:cubicBezTo>
                        <a:pt x="191390" y="331379"/>
                        <a:pt x="450642" y="125896"/>
                        <a:pt x="408953" y="0"/>
                      </a:cubicBezTo>
                      <a:cubicBezTo>
                        <a:pt x="387398" y="30082"/>
                        <a:pt x="360632" y="56730"/>
                        <a:pt x="330431" y="83970"/>
                      </a:cubicBezTo>
                      <a:close/>
                    </a:path>
                  </a:pathLst>
                </a:custGeom>
                <a:solidFill>
                  <a:srgbClr val="FFFFFF">
                    <a:alpha val="13000"/>
                  </a:srgbClr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04" name="Freeform: Shape 4103">
                  <a:extLst>
                    <a:ext uri="{FF2B5EF4-FFF2-40B4-BE49-F238E27FC236}">
                      <a16:creationId xmlns:a16="http://schemas.microsoft.com/office/drawing/2014/main" id="{C5D72880-395B-0C22-157F-7D8185C4D55B}"/>
                    </a:ext>
                  </a:extLst>
                </p:cNvPr>
                <p:cNvSpPr/>
                <p:nvPr/>
              </p:nvSpPr>
              <p:spPr>
                <a:xfrm>
                  <a:off x="7214877" y="1099612"/>
                  <a:ext cx="501450" cy="501213"/>
                </a:xfrm>
                <a:custGeom>
                  <a:avLst/>
                  <a:gdLst>
                    <a:gd name="connsiteX0" fmla="*/ 266003 w 501450"/>
                    <a:gd name="connsiteY0" fmla="*/ 430271 h 501213"/>
                    <a:gd name="connsiteX1" fmla="*/ 263042 w 501450"/>
                    <a:gd name="connsiteY1" fmla="*/ 292888 h 501213"/>
                    <a:gd name="connsiteX2" fmla="*/ 392846 w 501450"/>
                    <a:gd name="connsiteY2" fmla="*/ 144371 h 501213"/>
                    <a:gd name="connsiteX3" fmla="*/ 425297 w 501450"/>
                    <a:gd name="connsiteY3" fmla="*/ 325339 h 501213"/>
                    <a:gd name="connsiteX4" fmla="*/ 434061 w 501450"/>
                    <a:gd name="connsiteY4" fmla="*/ 323799 h 501213"/>
                    <a:gd name="connsiteX5" fmla="*/ 400189 w 501450"/>
                    <a:gd name="connsiteY5" fmla="*/ 135370 h 501213"/>
                    <a:gd name="connsiteX6" fmla="*/ 501450 w 501450"/>
                    <a:gd name="connsiteY6" fmla="*/ 5211 h 501213"/>
                    <a:gd name="connsiteX7" fmla="*/ 494344 w 501450"/>
                    <a:gd name="connsiteY7" fmla="*/ 0 h 501213"/>
                    <a:gd name="connsiteX8" fmla="*/ 396162 w 501450"/>
                    <a:gd name="connsiteY8" fmla="*/ 126369 h 501213"/>
                    <a:gd name="connsiteX9" fmla="*/ 139397 w 501450"/>
                    <a:gd name="connsiteY9" fmla="*/ 148990 h 501213"/>
                    <a:gd name="connsiteX10" fmla="*/ 140226 w 501450"/>
                    <a:gd name="connsiteY10" fmla="*/ 157873 h 501213"/>
                    <a:gd name="connsiteX11" fmla="*/ 388345 w 501450"/>
                    <a:gd name="connsiteY11" fmla="*/ 136081 h 501213"/>
                    <a:gd name="connsiteX12" fmla="*/ 252501 w 501450"/>
                    <a:gd name="connsiteY12" fmla="*/ 291466 h 501213"/>
                    <a:gd name="connsiteX13" fmla="*/ 0 w 501450"/>
                    <a:gd name="connsiteY13" fmla="*/ 370344 h 501213"/>
                    <a:gd name="connsiteX14" fmla="*/ 2606 w 501450"/>
                    <a:gd name="connsiteY14" fmla="*/ 378871 h 501213"/>
                    <a:gd name="connsiteX15" fmla="*/ 239947 w 501450"/>
                    <a:gd name="connsiteY15" fmla="*/ 304731 h 501213"/>
                    <a:gd name="connsiteX16" fmla="*/ 8883 w 501450"/>
                    <a:gd name="connsiteY16" fmla="*/ 493160 h 501213"/>
                    <a:gd name="connsiteX17" fmla="*/ 12672 w 501450"/>
                    <a:gd name="connsiteY17" fmla="*/ 501213 h 501213"/>
                    <a:gd name="connsiteX18" fmla="*/ 254515 w 501450"/>
                    <a:gd name="connsiteY18" fmla="*/ 302362 h 501213"/>
                    <a:gd name="connsiteX19" fmla="*/ 257239 w 501450"/>
                    <a:gd name="connsiteY19" fmla="*/ 430627 h 501213"/>
                    <a:gd name="connsiteX20" fmla="*/ 266003 w 501450"/>
                    <a:gd name="connsiteY20" fmla="*/ 430271 h 501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01450" h="501213">
                      <a:moveTo>
                        <a:pt x="266003" y="430271"/>
                      </a:moveTo>
                      <a:lnTo>
                        <a:pt x="263042" y="292888"/>
                      </a:lnTo>
                      <a:cubicBezTo>
                        <a:pt x="310534" y="242316"/>
                        <a:pt x="355184" y="190205"/>
                        <a:pt x="392846" y="144371"/>
                      </a:cubicBezTo>
                      <a:lnTo>
                        <a:pt x="425297" y="325339"/>
                      </a:lnTo>
                      <a:lnTo>
                        <a:pt x="434061" y="323799"/>
                      </a:lnTo>
                      <a:lnTo>
                        <a:pt x="400189" y="135370"/>
                      </a:lnTo>
                      <a:cubicBezTo>
                        <a:pt x="460116" y="61823"/>
                        <a:pt x="500384" y="6751"/>
                        <a:pt x="501450" y="5211"/>
                      </a:cubicBezTo>
                      <a:lnTo>
                        <a:pt x="494344" y="0"/>
                      </a:lnTo>
                      <a:cubicBezTo>
                        <a:pt x="493278" y="1421"/>
                        <a:pt x="454432" y="54717"/>
                        <a:pt x="396162" y="126369"/>
                      </a:cubicBezTo>
                      <a:lnTo>
                        <a:pt x="139397" y="148990"/>
                      </a:lnTo>
                      <a:lnTo>
                        <a:pt x="140226" y="157873"/>
                      </a:lnTo>
                      <a:lnTo>
                        <a:pt x="388345" y="136081"/>
                      </a:lnTo>
                      <a:cubicBezTo>
                        <a:pt x="349262" y="183810"/>
                        <a:pt x="302362" y="238645"/>
                        <a:pt x="252501" y="291466"/>
                      </a:cubicBezTo>
                      <a:lnTo>
                        <a:pt x="0" y="370344"/>
                      </a:lnTo>
                      <a:lnTo>
                        <a:pt x="2606" y="378871"/>
                      </a:lnTo>
                      <a:lnTo>
                        <a:pt x="239947" y="304731"/>
                      </a:lnTo>
                      <a:cubicBezTo>
                        <a:pt x="162373" y="385622"/>
                        <a:pt x="79114" y="459880"/>
                        <a:pt x="8883" y="493160"/>
                      </a:cubicBezTo>
                      <a:lnTo>
                        <a:pt x="12672" y="501213"/>
                      </a:lnTo>
                      <a:cubicBezTo>
                        <a:pt x="86338" y="466275"/>
                        <a:pt x="173861" y="387280"/>
                        <a:pt x="254515" y="302362"/>
                      </a:cubicBezTo>
                      <a:lnTo>
                        <a:pt x="257239" y="430627"/>
                      </a:lnTo>
                      <a:lnTo>
                        <a:pt x="266003" y="430271"/>
                      </a:lnTo>
                      <a:close/>
                    </a:path>
                  </a:pathLst>
                </a:custGeom>
                <a:solidFill>
                  <a:srgbClr val="2C0F51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105" name="Graphic 3503">
                <a:extLst>
                  <a:ext uri="{FF2B5EF4-FFF2-40B4-BE49-F238E27FC236}">
                    <a16:creationId xmlns:a16="http://schemas.microsoft.com/office/drawing/2014/main" id="{767B18B8-75F9-D07D-FF53-98820582FFB3}"/>
                  </a:ext>
                </a:extLst>
              </p:cNvPr>
              <p:cNvGrpSpPr/>
              <p:nvPr/>
            </p:nvGrpSpPr>
            <p:grpSpPr>
              <a:xfrm>
                <a:off x="6298789" y="6251261"/>
                <a:ext cx="501568" cy="501094"/>
                <a:chOff x="6298789" y="6251261"/>
                <a:chExt cx="501568" cy="501094"/>
              </a:xfrm>
            </p:grpSpPr>
            <p:sp>
              <p:nvSpPr>
                <p:cNvPr id="4106" name="Freeform: Shape 4105">
                  <a:extLst>
                    <a:ext uri="{FF2B5EF4-FFF2-40B4-BE49-F238E27FC236}">
                      <a16:creationId xmlns:a16="http://schemas.microsoft.com/office/drawing/2014/main" id="{8F668F57-2D25-BE7E-FC91-6CB41E122716}"/>
                    </a:ext>
                  </a:extLst>
                </p:cNvPr>
                <p:cNvSpPr/>
                <p:nvPr/>
              </p:nvSpPr>
              <p:spPr>
                <a:xfrm>
                  <a:off x="6356703" y="6261657"/>
                  <a:ext cx="442527" cy="458366"/>
                </a:xfrm>
                <a:custGeom>
                  <a:avLst/>
                  <a:gdLst>
                    <a:gd name="connsiteX0" fmla="*/ 0 w 442527"/>
                    <a:gd name="connsiteY0" fmla="*/ 458367 h 458366"/>
                    <a:gd name="connsiteX1" fmla="*/ 379226 w 442527"/>
                    <a:gd name="connsiteY1" fmla="*/ 14001 h 458366"/>
                    <a:gd name="connsiteX2" fmla="*/ 0 w 442527"/>
                    <a:gd name="connsiteY2" fmla="*/ 458367 h 4583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2527" h="458366">
                      <a:moveTo>
                        <a:pt x="0" y="458367"/>
                      </a:moveTo>
                      <a:cubicBezTo>
                        <a:pt x="0" y="458367"/>
                        <a:pt x="169006" y="-94011"/>
                        <a:pt x="379226" y="14001"/>
                      </a:cubicBezTo>
                      <a:cubicBezTo>
                        <a:pt x="589447" y="122014"/>
                        <a:pt x="227630" y="422836"/>
                        <a:pt x="0" y="458367"/>
                      </a:cubicBezTo>
                      <a:close/>
                    </a:path>
                  </a:pathLst>
                </a:custGeom>
                <a:solidFill>
                  <a:srgbClr val="59B5A3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07" name="Freeform: Shape 4106">
                  <a:extLst>
                    <a:ext uri="{FF2B5EF4-FFF2-40B4-BE49-F238E27FC236}">
                      <a16:creationId xmlns:a16="http://schemas.microsoft.com/office/drawing/2014/main" id="{29AB9302-005C-2BD7-24A4-D3AF121528DE}"/>
                    </a:ext>
                  </a:extLst>
                </p:cNvPr>
                <p:cNvSpPr/>
                <p:nvPr/>
              </p:nvSpPr>
              <p:spPr>
                <a:xfrm>
                  <a:off x="6385719" y="6336889"/>
                  <a:ext cx="413415" cy="377094"/>
                </a:xfrm>
                <a:custGeom>
                  <a:avLst/>
                  <a:gdLst>
                    <a:gd name="connsiteX0" fmla="*/ 330431 w 413415"/>
                    <a:gd name="connsiteY0" fmla="*/ 83970 h 377094"/>
                    <a:gd name="connsiteX1" fmla="*/ 297625 w 413415"/>
                    <a:gd name="connsiteY1" fmla="*/ 113578 h 377094"/>
                    <a:gd name="connsiteX2" fmla="*/ 242790 w 413415"/>
                    <a:gd name="connsiteY2" fmla="*/ 164268 h 377094"/>
                    <a:gd name="connsiteX3" fmla="*/ 82075 w 413415"/>
                    <a:gd name="connsiteY3" fmla="*/ 309824 h 377094"/>
                    <a:gd name="connsiteX4" fmla="*/ 0 w 413415"/>
                    <a:gd name="connsiteY4" fmla="*/ 377094 h 377094"/>
                    <a:gd name="connsiteX5" fmla="*/ 408953 w 413415"/>
                    <a:gd name="connsiteY5" fmla="*/ 0 h 377094"/>
                    <a:gd name="connsiteX6" fmla="*/ 330431 w 413415"/>
                    <a:gd name="connsiteY6" fmla="*/ 83970 h 3770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3415" h="377094">
                      <a:moveTo>
                        <a:pt x="330431" y="83970"/>
                      </a:moveTo>
                      <a:cubicBezTo>
                        <a:pt x="319536" y="93800"/>
                        <a:pt x="308639" y="103748"/>
                        <a:pt x="297625" y="113578"/>
                      </a:cubicBezTo>
                      <a:cubicBezTo>
                        <a:pt x="279386" y="130514"/>
                        <a:pt x="261029" y="147451"/>
                        <a:pt x="242790" y="164268"/>
                      </a:cubicBezTo>
                      <a:cubicBezTo>
                        <a:pt x="189613" y="213300"/>
                        <a:pt x="136673" y="262569"/>
                        <a:pt x="82075" y="309824"/>
                      </a:cubicBezTo>
                      <a:cubicBezTo>
                        <a:pt x="55309" y="333037"/>
                        <a:pt x="27832" y="355421"/>
                        <a:pt x="0" y="377094"/>
                      </a:cubicBezTo>
                      <a:cubicBezTo>
                        <a:pt x="191390" y="331379"/>
                        <a:pt x="450642" y="125896"/>
                        <a:pt x="408953" y="0"/>
                      </a:cubicBezTo>
                      <a:cubicBezTo>
                        <a:pt x="387398" y="30082"/>
                        <a:pt x="360632" y="56848"/>
                        <a:pt x="330431" y="83970"/>
                      </a:cubicBezTo>
                      <a:close/>
                    </a:path>
                  </a:pathLst>
                </a:custGeom>
                <a:solidFill>
                  <a:srgbClr val="FFFFFF">
                    <a:alpha val="13000"/>
                  </a:srgbClr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08" name="Freeform: Shape 4107">
                  <a:extLst>
                    <a:ext uri="{FF2B5EF4-FFF2-40B4-BE49-F238E27FC236}">
                      <a16:creationId xmlns:a16="http://schemas.microsoft.com/office/drawing/2014/main" id="{217FA929-4E8A-FE04-6FE8-421B1217D05B}"/>
                    </a:ext>
                  </a:extLst>
                </p:cNvPr>
                <p:cNvSpPr/>
                <p:nvPr/>
              </p:nvSpPr>
              <p:spPr>
                <a:xfrm>
                  <a:off x="6298789" y="6251261"/>
                  <a:ext cx="501568" cy="501094"/>
                </a:xfrm>
                <a:custGeom>
                  <a:avLst/>
                  <a:gdLst>
                    <a:gd name="connsiteX0" fmla="*/ 266003 w 501568"/>
                    <a:gd name="connsiteY0" fmla="*/ 430272 h 501094"/>
                    <a:gd name="connsiteX1" fmla="*/ 263161 w 501568"/>
                    <a:gd name="connsiteY1" fmla="*/ 292888 h 501094"/>
                    <a:gd name="connsiteX2" fmla="*/ 392964 w 501568"/>
                    <a:gd name="connsiteY2" fmla="*/ 144371 h 501094"/>
                    <a:gd name="connsiteX3" fmla="*/ 425415 w 501568"/>
                    <a:gd name="connsiteY3" fmla="*/ 325339 h 501094"/>
                    <a:gd name="connsiteX4" fmla="*/ 434180 w 501568"/>
                    <a:gd name="connsiteY4" fmla="*/ 323799 h 501094"/>
                    <a:gd name="connsiteX5" fmla="*/ 400307 w 501568"/>
                    <a:gd name="connsiteY5" fmla="*/ 135371 h 501094"/>
                    <a:gd name="connsiteX6" fmla="*/ 501569 w 501568"/>
                    <a:gd name="connsiteY6" fmla="*/ 5211 h 501094"/>
                    <a:gd name="connsiteX7" fmla="*/ 494344 w 501568"/>
                    <a:gd name="connsiteY7" fmla="*/ 0 h 501094"/>
                    <a:gd name="connsiteX8" fmla="*/ 396162 w 501568"/>
                    <a:gd name="connsiteY8" fmla="*/ 126369 h 501094"/>
                    <a:gd name="connsiteX9" fmla="*/ 139397 w 501568"/>
                    <a:gd name="connsiteY9" fmla="*/ 148990 h 501094"/>
                    <a:gd name="connsiteX10" fmla="*/ 140226 w 501568"/>
                    <a:gd name="connsiteY10" fmla="*/ 157873 h 501094"/>
                    <a:gd name="connsiteX11" fmla="*/ 388346 w 501568"/>
                    <a:gd name="connsiteY11" fmla="*/ 136081 h 501094"/>
                    <a:gd name="connsiteX12" fmla="*/ 252502 w 501568"/>
                    <a:gd name="connsiteY12" fmla="*/ 291467 h 501094"/>
                    <a:gd name="connsiteX13" fmla="*/ 0 w 501568"/>
                    <a:gd name="connsiteY13" fmla="*/ 370225 h 501094"/>
                    <a:gd name="connsiteX14" fmla="*/ 2606 w 501568"/>
                    <a:gd name="connsiteY14" fmla="*/ 378753 h 501094"/>
                    <a:gd name="connsiteX15" fmla="*/ 239948 w 501568"/>
                    <a:gd name="connsiteY15" fmla="*/ 304613 h 501094"/>
                    <a:gd name="connsiteX16" fmla="*/ 8883 w 501568"/>
                    <a:gd name="connsiteY16" fmla="*/ 493041 h 501094"/>
                    <a:gd name="connsiteX17" fmla="*/ 12673 w 501568"/>
                    <a:gd name="connsiteY17" fmla="*/ 501095 h 501094"/>
                    <a:gd name="connsiteX18" fmla="*/ 254515 w 501568"/>
                    <a:gd name="connsiteY18" fmla="*/ 302244 h 501094"/>
                    <a:gd name="connsiteX19" fmla="*/ 257239 w 501568"/>
                    <a:gd name="connsiteY19" fmla="*/ 430508 h 501094"/>
                    <a:gd name="connsiteX20" fmla="*/ 266003 w 501568"/>
                    <a:gd name="connsiteY20" fmla="*/ 430272 h 5010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01568" h="501094">
                      <a:moveTo>
                        <a:pt x="266003" y="430272"/>
                      </a:moveTo>
                      <a:lnTo>
                        <a:pt x="263161" y="292888"/>
                      </a:lnTo>
                      <a:cubicBezTo>
                        <a:pt x="310653" y="242317"/>
                        <a:pt x="355302" y="190205"/>
                        <a:pt x="392964" y="144371"/>
                      </a:cubicBezTo>
                      <a:lnTo>
                        <a:pt x="425415" y="325339"/>
                      </a:lnTo>
                      <a:lnTo>
                        <a:pt x="434180" y="323799"/>
                      </a:lnTo>
                      <a:lnTo>
                        <a:pt x="400307" y="135371"/>
                      </a:lnTo>
                      <a:cubicBezTo>
                        <a:pt x="460235" y="61823"/>
                        <a:pt x="500503" y="6751"/>
                        <a:pt x="501569" y="5211"/>
                      </a:cubicBezTo>
                      <a:lnTo>
                        <a:pt x="494344" y="0"/>
                      </a:lnTo>
                      <a:cubicBezTo>
                        <a:pt x="493278" y="1421"/>
                        <a:pt x="454432" y="54717"/>
                        <a:pt x="396162" y="126369"/>
                      </a:cubicBezTo>
                      <a:lnTo>
                        <a:pt x="139397" y="148990"/>
                      </a:lnTo>
                      <a:lnTo>
                        <a:pt x="140226" y="157873"/>
                      </a:lnTo>
                      <a:lnTo>
                        <a:pt x="388346" y="136081"/>
                      </a:lnTo>
                      <a:cubicBezTo>
                        <a:pt x="349262" y="183810"/>
                        <a:pt x="302362" y="238645"/>
                        <a:pt x="252502" y="291467"/>
                      </a:cubicBezTo>
                      <a:lnTo>
                        <a:pt x="0" y="370225"/>
                      </a:lnTo>
                      <a:lnTo>
                        <a:pt x="2606" y="378753"/>
                      </a:lnTo>
                      <a:lnTo>
                        <a:pt x="239948" y="304613"/>
                      </a:lnTo>
                      <a:cubicBezTo>
                        <a:pt x="162373" y="385503"/>
                        <a:pt x="79114" y="459761"/>
                        <a:pt x="8883" y="493041"/>
                      </a:cubicBezTo>
                      <a:lnTo>
                        <a:pt x="12673" y="501095"/>
                      </a:lnTo>
                      <a:cubicBezTo>
                        <a:pt x="86339" y="466157"/>
                        <a:pt x="173861" y="387161"/>
                        <a:pt x="254515" y="302244"/>
                      </a:cubicBezTo>
                      <a:lnTo>
                        <a:pt x="257239" y="430508"/>
                      </a:lnTo>
                      <a:lnTo>
                        <a:pt x="266003" y="430272"/>
                      </a:lnTo>
                      <a:close/>
                    </a:path>
                  </a:pathLst>
                </a:custGeom>
                <a:solidFill>
                  <a:srgbClr val="2C0F51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109" name="Graphic 3503">
                <a:extLst>
                  <a:ext uri="{FF2B5EF4-FFF2-40B4-BE49-F238E27FC236}">
                    <a16:creationId xmlns:a16="http://schemas.microsoft.com/office/drawing/2014/main" id="{6CA03430-C765-CF60-A047-2A7732AAFD42}"/>
                  </a:ext>
                </a:extLst>
              </p:cNvPr>
              <p:cNvGrpSpPr/>
              <p:nvPr/>
            </p:nvGrpSpPr>
            <p:grpSpPr>
              <a:xfrm>
                <a:off x="10838656" y="1131234"/>
                <a:ext cx="391020" cy="595368"/>
                <a:chOff x="10838656" y="1131234"/>
                <a:chExt cx="391020" cy="595368"/>
              </a:xfrm>
            </p:grpSpPr>
            <p:sp>
              <p:nvSpPr>
                <p:cNvPr id="4110" name="Freeform: Shape 4109">
                  <a:extLst>
                    <a:ext uri="{FF2B5EF4-FFF2-40B4-BE49-F238E27FC236}">
                      <a16:creationId xmlns:a16="http://schemas.microsoft.com/office/drawing/2014/main" id="{A768C966-DE31-079B-670C-E9D694AD9D32}"/>
                    </a:ext>
                  </a:extLst>
                </p:cNvPr>
                <p:cNvSpPr/>
                <p:nvPr/>
              </p:nvSpPr>
              <p:spPr>
                <a:xfrm>
                  <a:off x="10838656" y="1155837"/>
                  <a:ext cx="371906" cy="517351"/>
                </a:xfrm>
                <a:custGeom>
                  <a:avLst/>
                  <a:gdLst>
                    <a:gd name="connsiteX0" fmla="*/ 370532 w 371906"/>
                    <a:gd name="connsiteY0" fmla="*/ 517352 h 517351"/>
                    <a:gd name="connsiteX1" fmla="*/ 30152 w 371906"/>
                    <a:gd name="connsiteY1" fmla="*/ 42668 h 517351"/>
                    <a:gd name="connsiteX2" fmla="*/ 370532 w 371906"/>
                    <a:gd name="connsiteY2" fmla="*/ 517352 h 517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71906" h="517351">
                      <a:moveTo>
                        <a:pt x="370532" y="517352"/>
                      </a:moveTo>
                      <a:cubicBezTo>
                        <a:pt x="370532" y="517352"/>
                        <a:pt x="-125234" y="220793"/>
                        <a:pt x="30152" y="42668"/>
                      </a:cubicBezTo>
                      <a:cubicBezTo>
                        <a:pt x="185419" y="-135576"/>
                        <a:pt x="390665" y="287826"/>
                        <a:pt x="370532" y="517352"/>
                      </a:cubicBezTo>
                      <a:close/>
                    </a:path>
                  </a:pathLst>
                </a:custGeom>
                <a:solidFill>
                  <a:srgbClr val="59B5A3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11" name="Freeform: Shape 4110">
                  <a:extLst>
                    <a:ext uri="{FF2B5EF4-FFF2-40B4-BE49-F238E27FC236}">
                      <a16:creationId xmlns:a16="http://schemas.microsoft.com/office/drawing/2014/main" id="{AB686BA4-3F75-9536-D166-0E6F859957FC}"/>
                    </a:ext>
                  </a:extLst>
                </p:cNvPr>
                <p:cNvSpPr/>
                <p:nvPr/>
              </p:nvSpPr>
              <p:spPr>
                <a:xfrm>
                  <a:off x="10942474" y="1155848"/>
                  <a:ext cx="268029" cy="487732"/>
                </a:xfrm>
                <a:custGeom>
                  <a:avLst/>
                  <a:gdLst>
                    <a:gd name="connsiteX0" fmla="*/ 62534 w 268029"/>
                    <a:gd name="connsiteY0" fmla="*/ 96663 h 487732"/>
                    <a:gd name="connsiteX1" fmla="*/ 83496 w 268029"/>
                    <a:gd name="connsiteY1" fmla="*/ 135628 h 487732"/>
                    <a:gd name="connsiteX2" fmla="*/ 119618 w 268029"/>
                    <a:gd name="connsiteY2" fmla="*/ 201004 h 487732"/>
                    <a:gd name="connsiteX3" fmla="*/ 222420 w 268029"/>
                    <a:gd name="connsiteY3" fmla="*/ 391919 h 487732"/>
                    <a:gd name="connsiteX4" fmla="*/ 268017 w 268029"/>
                    <a:gd name="connsiteY4" fmla="*/ 487733 h 487732"/>
                    <a:gd name="connsiteX5" fmla="*/ 0 w 268029"/>
                    <a:gd name="connsiteY5" fmla="*/ 258 h 487732"/>
                    <a:gd name="connsiteX6" fmla="*/ 62534 w 268029"/>
                    <a:gd name="connsiteY6" fmla="*/ 96663 h 487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8029" h="487732">
                      <a:moveTo>
                        <a:pt x="62534" y="96663"/>
                      </a:moveTo>
                      <a:cubicBezTo>
                        <a:pt x="69521" y="109691"/>
                        <a:pt x="76509" y="122600"/>
                        <a:pt x="83496" y="135628"/>
                      </a:cubicBezTo>
                      <a:cubicBezTo>
                        <a:pt x="95576" y="157420"/>
                        <a:pt x="107538" y="179212"/>
                        <a:pt x="119618" y="201004"/>
                      </a:cubicBezTo>
                      <a:cubicBezTo>
                        <a:pt x="154438" y="264366"/>
                        <a:pt x="189613" y="327610"/>
                        <a:pt x="222420" y="391919"/>
                      </a:cubicBezTo>
                      <a:cubicBezTo>
                        <a:pt x="238527" y="423541"/>
                        <a:pt x="253686" y="455519"/>
                        <a:pt x="268017" y="487733"/>
                      </a:cubicBezTo>
                      <a:cubicBezTo>
                        <a:pt x="269556" y="291014"/>
                        <a:pt x="132291" y="-10046"/>
                        <a:pt x="0" y="258"/>
                      </a:cubicBezTo>
                      <a:cubicBezTo>
                        <a:pt x="23924" y="28445"/>
                        <a:pt x="43347" y="60778"/>
                        <a:pt x="62534" y="96663"/>
                      </a:cubicBezTo>
                      <a:close/>
                    </a:path>
                  </a:pathLst>
                </a:custGeom>
                <a:solidFill>
                  <a:srgbClr val="FFFFFF">
                    <a:alpha val="13000"/>
                  </a:srgbClr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12" name="Freeform: Shape 4111">
                  <a:extLst>
                    <a:ext uri="{FF2B5EF4-FFF2-40B4-BE49-F238E27FC236}">
                      <a16:creationId xmlns:a16="http://schemas.microsoft.com/office/drawing/2014/main" id="{821B307D-838F-2207-BE59-1594E60729E8}"/>
                    </a:ext>
                  </a:extLst>
                </p:cNvPr>
                <p:cNvSpPr/>
                <p:nvPr/>
              </p:nvSpPr>
              <p:spPr>
                <a:xfrm>
                  <a:off x="10858859" y="1131234"/>
                  <a:ext cx="370817" cy="595368"/>
                </a:xfrm>
                <a:custGeom>
                  <a:avLst/>
                  <a:gdLst>
                    <a:gd name="connsiteX0" fmla="*/ 362882 w 370817"/>
                    <a:gd name="connsiteY0" fmla="*/ 330668 h 595368"/>
                    <a:gd name="connsiteX1" fmla="*/ 228815 w 370817"/>
                    <a:gd name="connsiteY1" fmla="*/ 300586 h 595368"/>
                    <a:gd name="connsiteX2" fmla="*/ 115710 w 370817"/>
                    <a:gd name="connsiteY2" fmla="*/ 138923 h 595368"/>
                    <a:gd name="connsiteX3" fmla="*/ 299165 w 370817"/>
                    <a:gd name="connsiteY3" fmla="*/ 150767 h 595368"/>
                    <a:gd name="connsiteX4" fmla="*/ 299757 w 370817"/>
                    <a:gd name="connsiteY4" fmla="*/ 141884 h 595368"/>
                    <a:gd name="connsiteX5" fmla="*/ 108722 w 370817"/>
                    <a:gd name="connsiteY5" fmla="*/ 129567 h 595368"/>
                    <a:gd name="connsiteX6" fmla="*/ 6751 w 370817"/>
                    <a:gd name="connsiteY6" fmla="*/ 0 h 595368"/>
                    <a:gd name="connsiteX7" fmla="*/ 0 w 370817"/>
                    <a:gd name="connsiteY7" fmla="*/ 5685 h 595368"/>
                    <a:gd name="connsiteX8" fmla="*/ 99129 w 370817"/>
                    <a:gd name="connsiteY8" fmla="*/ 131343 h 595368"/>
                    <a:gd name="connsiteX9" fmla="*/ 59454 w 370817"/>
                    <a:gd name="connsiteY9" fmla="*/ 385977 h 595368"/>
                    <a:gd name="connsiteX10" fmla="*/ 68218 w 370817"/>
                    <a:gd name="connsiteY10" fmla="*/ 387398 h 595368"/>
                    <a:gd name="connsiteX11" fmla="*/ 106591 w 370817"/>
                    <a:gd name="connsiteY11" fmla="*/ 141292 h 595368"/>
                    <a:gd name="connsiteX12" fmla="*/ 224788 w 370817"/>
                    <a:gd name="connsiteY12" fmla="*/ 310416 h 595368"/>
                    <a:gd name="connsiteX13" fmla="*/ 240777 w 370817"/>
                    <a:gd name="connsiteY13" fmla="*/ 574524 h 595368"/>
                    <a:gd name="connsiteX14" fmla="*/ 249659 w 370817"/>
                    <a:gd name="connsiteY14" fmla="*/ 573932 h 595368"/>
                    <a:gd name="connsiteX15" fmla="*/ 234618 w 370817"/>
                    <a:gd name="connsiteY15" fmla="*/ 325812 h 595368"/>
                    <a:gd name="connsiteX16" fmla="*/ 362172 w 370817"/>
                    <a:gd name="connsiteY16" fmla="*/ 595369 h 595368"/>
                    <a:gd name="connsiteX17" fmla="*/ 370817 w 370817"/>
                    <a:gd name="connsiteY17" fmla="*/ 593592 h 595368"/>
                    <a:gd name="connsiteX18" fmla="*/ 235802 w 370817"/>
                    <a:gd name="connsiteY18" fmla="*/ 311127 h 595368"/>
                    <a:gd name="connsiteX19" fmla="*/ 360987 w 370817"/>
                    <a:gd name="connsiteY19" fmla="*/ 339195 h 595368"/>
                    <a:gd name="connsiteX20" fmla="*/ 362882 w 370817"/>
                    <a:gd name="connsiteY20" fmla="*/ 330668 h 5953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370817" h="595368">
                      <a:moveTo>
                        <a:pt x="362882" y="330668"/>
                      </a:moveTo>
                      <a:lnTo>
                        <a:pt x="228815" y="300586"/>
                      </a:lnTo>
                      <a:cubicBezTo>
                        <a:pt x="191034" y="242316"/>
                        <a:pt x="151241" y="186415"/>
                        <a:pt x="115710" y="138923"/>
                      </a:cubicBezTo>
                      <a:lnTo>
                        <a:pt x="299165" y="150767"/>
                      </a:lnTo>
                      <a:lnTo>
                        <a:pt x="299757" y="141884"/>
                      </a:lnTo>
                      <a:lnTo>
                        <a:pt x="108722" y="129567"/>
                      </a:lnTo>
                      <a:cubicBezTo>
                        <a:pt x="51756" y="53651"/>
                        <a:pt x="7935" y="1421"/>
                        <a:pt x="6751" y="0"/>
                      </a:cubicBezTo>
                      <a:lnTo>
                        <a:pt x="0" y="5685"/>
                      </a:lnTo>
                      <a:cubicBezTo>
                        <a:pt x="1184" y="7106"/>
                        <a:pt x="43584" y="57677"/>
                        <a:pt x="99129" y="131343"/>
                      </a:cubicBezTo>
                      <a:lnTo>
                        <a:pt x="59454" y="385977"/>
                      </a:lnTo>
                      <a:lnTo>
                        <a:pt x="68218" y="387398"/>
                      </a:lnTo>
                      <a:lnTo>
                        <a:pt x="106591" y="141292"/>
                      </a:lnTo>
                      <a:cubicBezTo>
                        <a:pt x="143542" y="190679"/>
                        <a:pt x="185468" y="249422"/>
                        <a:pt x="224788" y="310416"/>
                      </a:cubicBezTo>
                      <a:lnTo>
                        <a:pt x="240777" y="574524"/>
                      </a:lnTo>
                      <a:lnTo>
                        <a:pt x="249659" y="573932"/>
                      </a:lnTo>
                      <a:lnTo>
                        <a:pt x="234618" y="325812"/>
                      </a:lnTo>
                      <a:cubicBezTo>
                        <a:pt x="294546" y="420560"/>
                        <a:pt x="346657" y="519215"/>
                        <a:pt x="362172" y="595369"/>
                      </a:cubicBezTo>
                      <a:lnTo>
                        <a:pt x="370817" y="593592"/>
                      </a:lnTo>
                      <a:cubicBezTo>
                        <a:pt x="354592" y="513649"/>
                        <a:pt x="298928" y="409782"/>
                        <a:pt x="235802" y="311127"/>
                      </a:cubicBezTo>
                      <a:lnTo>
                        <a:pt x="360987" y="339195"/>
                      </a:lnTo>
                      <a:lnTo>
                        <a:pt x="362882" y="330668"/>
                      </a:lnTo>
                      <a:close/>
                    </a:path>
                  </a:pathLst>
                </a:custGeom>
                <a:solidFill>
                  <a:srgbClr val="2C0F51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4113" name="Graphic 3503">
            <a:extLst>
              <a:ext uri="{FF2B5EF4-FFF2-40B4-BE49-F238E27FC236}">
                <a16:creationId xmlns:a16="http://schemas.microsoft.com/office/drawing/2014/main" id="{76636C2B-80F2-3034-3A3D-A11330D1373D}"/>
              </a:ext>
            </a:extLst>
          </p:cNvPr>
          <p:cNvGrpSpPr/>
          <p:nvPr/>
        </p:nvGrpSpPr>
        <p:grpSpPr>
          <a:xfrm>
            <a:off x="83885" y="169638"/>
            <a:ext cx="10056300" cy="6478968"/>
            <a:chOff x="2594524" y="1170791"/>
            <a:chExt cx="7302650" cy="5666600"/>
          </a:xfrm>
        </p:grpSpPr>
        <p:grpSp>
          <p:nvGrpSpPr>
            <p:cNvPr id="4114" name="Graphic 3503">
              <a:extLst>
                <a:ext uri="{FF2B5EF4-FFF2-40B4-BE49-F238E27FC236}">
                  <a16:creationId xmlns:a16="http://schemas.microsoft.com/office/drawing/2014/main" id="{1357EF67-9C5F-CE90-850C-0081A0EB4E9D}"/>
                </a:ext>
              </a:extLst>
            </p:cNvPr>
            <p:cNvGrpSpPr/>
            <p:nvPr/>
          </p:nvGrpSpPr>
          <p:grpSpPr>
            <a:xfrm>
              <a:off x="2677428" y="1253695"/>
              <a:ext cx="7219746" cy="5583696"/>
              <a:chOff x="2677428" y="1253695"/>
              <a:chExt cx="7219746" cy="5583696"/>
            </a:xfrm>
            <a:solidFill>
              <a:srgbClr val="000000"/>
            </a:solidFill>
          </p:grpSpPr>
          <p:sp>
            <p:nvSpPr>
              <p:cNvPr id="4115" name="Freeform: Shape 4114">
                <a:extLst>
                  <a:ext uri="{FF2B5EF4-FFF2-40B4-BE49-F238E27FC236}">
                    <a16:creationId xmlns:a16="http://schemas.microsoft.com/office/drawing/2014/main" id="{731407F9-6847-692B-B5B3-884DA1692FA2}"/>
                  </a:ext>
                </a:extLst>
              </p:cNvPr>
              <p:cNvSpPr/>
              <p:nvPr/>
            </p:nvSpPr>
            <p:spPr>
              <a:xfrm>
                <a:off x="2698983" y="2241673"/>
                <a:ext cx="343577" cy="343577"/>
              </a:xfrm>
              <a:custGeom>
                <a:avLst/>
                <a:gdLst>
                  <a:gd name="connsiteX0" fmla="*/ 175638 w 343577"/>
                  <a:gd name="connsiteY0" fmla="*/ 343577 h 343577"/>
                  <a:gd name="connsiteX1" fmla="*/ 133120 w 343577"/>
                  <a:gd name="connsiteY1" fmla="*/ 212234 h 343577"/>
                  <a:gd name="connsiteX2" fmla="*/ 0 w 343577"/>
                  <a:gd name="connsiteY2" fmla="*/ 175638 h 343577"/>
                  <a:gd name="connsiteX3" fmla="*/ 131343 w 343577"/>
                  <a:gd name="connsiteY3" fmla="*/ 133120 h 343577"/>
                  <a:gd name="connsiteX4" fmla="*/ 167940 w 343577"/>
                  <a:gd name="connsiteY4" fmla="*/ 0 h 343577"/>
                  <a:gd name="connsiteX5" fmla="*/ 210458 w 343577"/>
                  <a:gd name="connsiteY5" fmla="*/ 131343 h 343577"/>
                  <a:gd name="connsiteX6" fmla="*/ 343578 w 343577"/>
                  <a:gd name="connsiteY6" fmla="*/ 167940 h 343577"/>
                  <a:gd name="connsiteX7" fmla="*/ 209155 w 343577"/>
                  <a:gd name="connsiteY7" fmla="*/ 214129 h 343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3577" h="343577">
                    <a:moveTo>
                      <a:pt x="175638" y="343577"/>
                    </a:moveTo>
                    <a:lnTo>
                      <a:pt x="133120" y="212234"/>
                    </a:lnTo>
                    <a:lnTo>
                      <a:pt x="0" y="175638"/>
                    </a:lnTo>
                    <a:lnTo>
                      <a:pt x="131343" y="133120"/>
                    </a:lnTo>
                    <a:lnTo>
                      <a:pt x="167940" y="0"/>
                    </a:lnTo>
                    <a:lnTo>
                      <a:pt x="210458" y="131343"/>
                    </a:lnTo>
                    <a:lnTo>
                      <a:pt x="343578" y="167940"/>
                    </a:lnTo>
                    <a:lnTo>
                      <a:pt x="209155" y="214129"/>
                    </a:lnTo>
                    <a:close/>
                  </a:path>
                </a:pathLst>
              </a:custGeom>
              <a:solidFill>
                <a:srgbClr val="000000"/>
              </a:solidFill>
              <a:ln w="11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16" name="Freeform: Shape 4115">
                <a:extLst>
                  <a:ext uri="{FF2B5EF4-FFF2-40B4-BE49-F238E27FC236}">
                    <a16:creationId xmlns:a16="http://schemas.microsoft.com/office/drawing/2014/main" id="{008B9738-47F6-675B-F2D6-3EE7EA557E97}"/>
                  </a:ext>
                </a:extLst>
              </p:cNvPr>
              <p:cNvSpPr/>
              <p:nvPr/>
            </p:nvSpPr>
            <p:spPr>
              <a:xfrm>
                <a:off x="2932298" y="2141951"/>
                <a:ext cx="158109" cy="158109"/>
              </a:xfrm>
              <a:custGeom>
                <a:avLst/>
                <a:gdLst>
                  <a:gd name="connsiteX0" fmla="*/ 80891 w 158109"/>
                  <a:gd name="connsiteY0" fmla="*/ 158110 h 158109"/>
                  <a:gd name="connsiteX1" fmla="*/ 61230 w 158109"/>
                  <a:gd name="connsiteY1" fmla="*/ 97708 h 158109"/>
                  <a:gd name="connsiteX2" fmla="*/ 0 w 158109"/>
                  <a:gd name="connsiteY2" fmla="*/ 80772 h 158109"/>
                  <a:gd name="connsiteX3" fmla="*/ 60401 w 158109"/>
                  <a:gd name="connsiteY3" fmla="*/ 61231 h 158109"/>
                  <a:gd name="connsiteX4" fmla="*/ 77337 w 158109"/>
                  <a:gd name="connsiteY4" fmla="*/ 0 h 158109"/>
                  <a:gd name="connsiteX5" fmla="*/ 96879 w 158109"/>
                  <a:gd name="connsiteY5" fmla="*/ 60401 h 158109"/>
                  <a:gd name="connsiteX6" fmla="*/ 158110 w 158109"/>
                  <a:gd name="connsiteY6" fmla="*/ 77219 h 158109"/>
                  <a:gd name="connsiteX7" fmla="*/ 96287 w 158109"/>
                  <a:gd name="connsiteY7" fmla="*/ 98537 h 158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8109" h="158109">
                    <a:moveTo>
                      <a:pt x="80891" y="158110"/>
                    </a:moveTo>
                    <a:lnTo>
                      <a:pt x="61230" y="97708"/>
                    </a:lnTo>
                    <a:lnTo>
                      <a:pt x="0" y="80772"/>
                    </a:lnTo>
                    <a:lnTo>
                      <a:pt x="60401" y="61231"/>
                    </a:lnTo>
                    <a:lnTo>
                      <a:pt x="77337" y="0"/>
                    </a:lnTo>
                    <a:lnTo>
                      <a:pt x="96879" y="60401"/>
                    </a:lnTo>
                    <a:lnTo>
                      <a:pt x="158110" y="77219"/>
                    </a:lnTo>
                    <a:lnTo>
                      <a:pt x="96287" y="98537"/>
                    </a:lnTo>
                    <a:close/>
                  </a:path>
                </a:pathLst>
              </a:custGeom>
              <a:solidFill>
                <a:srgbClr val="000000"/>
              </a:solidFill>
              <a:ln w="11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17" name="Freeform: Shape 4116">
                <a:extLst>
                  <a:ext uri="{FF2B5EF4-FFF2-40B4-BE49-F238E27FC236}">
                    <a16:creationId xmlns:a16="http://schemas.microsoft.com/office/drawing/2014/main" id="{0A04A128-F6E9-7BE8-1ECA-ED986C5D29B0}"/>
                  </a:ext>
                </a:extLst>
              </p:cNvPr>
              <p:cNvSpPr/>
              <p:nvPr/>
            </p:nvSpPr>
            <p:spPr>
              <a:xfrm>
                <a:off x="2677428" y="2088538"/>
                <a:ext cx="158228" cy="158228"/>
              </a:xfrm>
              <a:custGeom>
                <a:avLst/>
                <a:gdLst>
                  <a:gd name="connsiteX0" fmla="*/ 80891 w 158228"/>
                  <a:gd name="connsiteY0" fmla="*/ 158228 h 158228"/>
                  <a:gd name="connsiteX1" fmla="*/ 61349 w 158228"/>
                  <a:gd name="connsiteY1" fmla="*/ 97708 h 158228"/>
                  <a:gd name="connsiteX2" fmla="*/ 0 w 158228"/>
                  <a:gd name="connsiteY2" fmla="*/ 80890 h 158228"/>
                  <a:gd name="connsiteX3" fmla="*/ 60520 w 158228"/>
                  <a:gd name="connsiteY3" fmla="*/ 61349 h 158228"/>
                  <a:gd name="connsiteX4" fmla="*/ 77338 w 158228"/>
                  <a:gd name="connsiteY4" fmla="*/ 0 h 158228"/>
                  <a:gd name="connsiteX5" fmla="*/ 96879 w 158228"/>
                  <a:gd name="connsiteY5" fmla="*/ 60520 h 158228"/>
                  <a:gd name="connsiteX6" fmla="*/ 158228 w 158228"/>
                  <a:gd name="connsiteY6" fmla="*/ 77337 h 158228"/>
                  <a:gd name="connsiteX7" fmla="*/ 96287 w 158228"/>
                  <a:gd name="connsiteY7" fmla="*/ 98656 h 158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8228" h="158228">
                    <a:moveTo>
                      <a:pt x="80891" y="158228"/>
                    </a:moveTo>
                    <a:lnTo>
                      <a:pt x="61349" y="97708"/>
                    </a:lnTo>
                    <a:lnTo>
                      <a:pt x="0" y="80890"/>
                    </a:lnTo>
                    <a:lnTo>
                      <a:pt x="60520" y="61349"/>
                    </a:lnTo>
                    <a:lnTo>
                      <a:pt x="77338" y="0"/>
                    </a:lnTo>
                    <a:lnTo>
                      <a:pt x="96879" y="60520"/>
                    </a:lnTo>
                    <a:lnTo>
                      <a:pt x="158228" y="77337"/>
                    </a:lnTo>
                    <a:lnTo>
                      <a:pt x="96287" y="98656"/>
                    </a:lnTo>
                    <a:close/>
                  </a:path>
                </a:pathLst>
              </a:custGeom>
              <a:solidFill>
                <a:srgbClr val="000000"/>
              </a:solidFill>
              <a:ln w="11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18" name="Freeform: Shape 4117">
                <a:extLst>
                  <a:ext uri="{FF2B5EF4-FFF2-40B4-BE49-F238E27FC236}">
                    <a16:creationId xmlns:a16="http://schemas.microsoft.com/office/drawing/2014/main" id="{ABDD018C-B615-26B0-C855-4B4D4F19C369}"/>
                  </a:ext>
                </a:extLst>
              </p:cNvPr>
              <p:cNvSpPr/>
              <p:nvPr/>
            </p:nvSpPr>
            <p:spPr>
              <a:xfrm>
                <a:off x="6998616" y="6493815"/>
                <a:ext cx="343459" cy="343577"/>
              </a:xfrm>
              <a:custGeom>
                <a:avLst/>
                <a:gdLst>
                  <a:gd name="connsiteX0" fmla="*/ 175638 w 343459"/>
                  <a:gd name="connsiteY0" fmla="*/ 343578 h 343577"/>
                  <a:gd name="connsiteX1" fmla="*/ 133120 w 343459"/>
                  <a:gd name="connsiteY1" fmla="*/ 212234 h 343577"/>
                  <a:gd name="connsiteX2" fmla="*/ 0 w 343459"/>
                  <a:gd name="connsiteY2" fmla="*/ 175638 h 343577"/>
                  <a:gd name="connsiteX3" fmla="*/ 131343 w 343459"/>
                  <a:gd name="connsiteY3" fmla="*/ 133120 h 343577"/>
                  <a:gd name="connsiteX4" fmla="*/ 167940 w 343459"/>
                  <a:gd name="connsiteY4" fmla="*/ 0 h 343577"/>
                  <a:gd name="connsiteX5" fmla="*/ 210457 w 343459"/>
                  <a:gd name="connsiteY5" fmla="*/ 131343 h 343577"/>
                  <a:gd name="connsiteX6" fmla="*/ 343459 w 343459"/>
                  <a:gd name="connsiteY6" fmla="*/ 167940 h 343577"/>
                  <a:gd name="connsiteX7" fmla="*/ 209036 w 343459"/>
                  <a:gd name="connsiteY7" fmla="*/ 214129 h 343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3459" h="343577">
                    <a:moveTo>
                      <a:pt x="175638" y="343578"/>
                    </a:moveTo>
                    <a:lnTo>
                      <a:pt x="133120" y="212234"/>
                    </a:lnTo>
                    <a:lnTo>
                      <a:pt x="0" y="175638"/>
                    </a:lnTo>
                    <a:lnTo>
                      <a:pt x="131343" y="133120"/>
                    </a:lnTo>
                    <a:lnTo>
                      <a:pt x="167940" y="0"/>
                    </a:lnTo>
                    <a:lnTo>
                      <a:pt x="210457" y="131343"/>
                    </a:lnTo>
                    <a:lnTo>
                      <a:pt x="343459" y="167940"/>
                    </a:lnTo>
                    <a:lnTo>
                      <a:pt x="209036" y="214129"/>
                    </a:lnTo>
                    <a:close/>
                  </a:path>
                </a:pathLst>
              </a:custGeom>
              <a:solidFill>
                <a:srgbClr val="000000"/>
              </a:solidFill>
              <a:ln w="11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19" name="Freeform: Shape 4118">
                <a:extLst>
                  <a:ext uri="{FF2B5EF4-FFF2-40B4-BE49-F238E27FC236}">
                    <a16:creationId xmlns:a16="http://schemas.microsoft.com/office/drawing/2014/main" id="{D2AFE84C-31CF-FC50-4B37-BEFE2968853C}"/>
                  </a:ext>
                </a:extLst>
              </p:cNvPr>
              <p:cNvSpPr/>
              <p:nvPr/>
            </p:nvSpPr>
            <p:spPr>
              <a:xfrm>
                <a:off x="7231932" y="6393975"/>
                <a:ext cx="158109" cy="158227"/>
              </a:xfrm>
              <a:custGeom>
                <a:avLst/>
                <a:gdLst>
                  <a:gd name="connsiteX0" fmla="*/ 80772 w 158109"/>
                  <a:gd name="connsiteY0" fmla="*/ 158228 h 158227"/>
                  <a:gd name="connsiteX1" fmla="*/ 61230 w 158109"/>
                  <a:gd name="connsiteY1" fmla="*/ 97708 h 158227"/>
                  <a:gd name="connsiteX2" fmla="*/ 0 w 158109"/>
                  <a:gd name="connsiteY2" fmla="*/ 80890 h 158227"/>
                  <a:gd name="connsiteX3" fmla="*/ 60401 w 158109"/>
                  <a:gd name="connsiteY3" fmla="*/ 61349 h 158227"/>
                  <a:gd name="connsiteX4" fmla="*/ 77337 w 158109"/>
                  <a:gd name="connsiteY4" fmla="*/ 0 h 158227"/>
                  <a:gd name="connsiteX5" fmla="*/ 96879 w 158109"/>
                  <a:gd name="connsiteY5" fmla="*/ 60520 h 158227"/>
                  <a:gd name="connsiteX6" fmla="*/ 158109 w 158109"/>
                  <a:gd name="connsiteY6" fmla="*/ 77337 h 158227"/>
                  <a:gd name="connsiteX7" fmla="*/ 96287 w 158109"/>
                  <a:gd name="connsiteY7" fmla="*/ 98655 h 158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8109" h="158227">
                    <a:moveTo>
                      <a:pt x="80772" y="158228"/>
                    </a:moveTo>
                    <a:lnTo>
                      <a:pt x="61230" y="97708"/>
                    </a:lnTo>
                    <a:lnTo>
                      <a:pt x="0" y="80890"/>
                    </a:lnTo>
                    <a:lnTo>
                      <a:pt x="60401" y="61349"/>
                    </a:lnTo>
                    <a:lnTo>
                      <a:pt x="77337" y="0"/>
                    </a:lnTo>
                    <a:lnTo>
                      <a:pt x="96879" y="60520"/>
                    </a:lnTo>
                    <a:lnTo>
                      <a:pt x="158109" y="77337"/>
                    </a:lnTo>
                    <a:lnTo>
                      <a:pt x="96287" y="98655"/>
                    </a:lnTo>
                    <a:close/>
                  </a:path>
                </a:pathLst>
              </a:custGeom>
              <a:solidFill>
                <a:srgbClr val="000000"/>
              </a:solidFill>
              <a:ln w="11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20" name="Freeform: Shape 4119">
                <a:extLst>
                  <a:ext uri="{FF2B5EF4-FFF2-40B4-BE49-F238E27FC236}">
                    <a16:creationId xmlns:a16="http://schemas.microsoft.com/office/drawing/2014/main" id="{9B4FA852-1765-FBFE-1368-C2D48759723D}"/>
                  </a:ext>
                </a:extLst>
              </p:cNvPr>
              <p:cNvSpPr/>
              <p:nvPr/>
            </p:nvSpPr>
            <p:spPr>
              <a:xfrm>
                <a:off x="6977061" y="6340679"/>
                <a:ext cx="158228" cy="158227"/>
              </a:xfrm>
              <a:custGeom>
                <a:avLst/>
                <a:gdLst>
                  <a:gd name="connsiteX0" fmla="*/ 80891 w 158228"/>
                  <a:gd name="connsiteY0" fmla="*/ 158228 h 158227"/>
                  <a:gd name="connsiteX1" fmla="*/ 61349 w 158228"/>
                  <a:gd name="connsiteY1" fmla="*/ 97708 h 158227"/>
                  <a:gd name="connsiteX2" fmla="*/ 0 w 158228"/>
                  <a:gd name="connsiteY2" fmla="*/ 80890 h 158227"/>
                  <a:gd name="connsiteX3" fmla="*/ 60520 w 158228"/>
                  <a:gd name="connsiteY3" fmla="*/ 61349 h 158227"/>
                  <a:gd name="connsiteX4" fmla="*/ 77337 w 158228"/>
                  <a:gd name="connsiteY4" fmla="*/ 0 h 158227"/>
                  <a:gd name="connsiteX5" fmla="*/ 96879 w 158228"/>
                  <a:gd name="connsiteY5" fmla="*/ 60520 h 158227"/>
                  <a:gd name="connsiteX6" fmla="*/ 158228 w 158228"/>
                  <a:gd name="connsiteY6" fmla="*/ 77337 h 158227"/>
                  <a:gd name="connsiteX7" fmla="*/ 96287 w 158228"/>
                  <a:gd name="connsiteY7" fmla="*/ 98655 h 158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8228" h="158227">
                    <a:moveTo>
                      <a:pt x="80891" y="158228"/>
                    </a:moveTo>
                    <a:lnTo>
                      <a:pt x="61349" y="97708"/>
                    </a:lnTo>
                    <a:lnTo>
                      <a:pt x="0" y="80890"/>
                    </a:lnTo>
                    <a:lnTo>
                      <a:pt x="60520" y="61349"/>
                    </a:lnTo>
                    <a:lnTo>
                      <a:pt x="77337" y="0"/>
                    </a:lnTo>
                    <a:lnTo>
                      <a:pt x="96879" y="60520"/>
                    </a:lnTo>
                    <a:lnTo>
                      <a:pt x="158228" y="77337"/>
                    </a:lnTo>
                    <a:lnTo>
                      <a:pt x="96287" y="98655"/>
                    </a:lnTo>
                    <a:close/>
                  </a:path>
                </a:pathLst>
              </a:custGeom>
              <a:solidFill>
                <a:srgbClr val="000000"/>
              </a:solidFill>
              <a:ln w="11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21" name="Freeform: Shape 4120">
                <a:extLst>
                  <a:ext uri="{FF2B5EF4-FFF2-40B4-BE49-F238E27FC236}">
                    <a16:creationId xmlns:a16="http://schemas.microsoft.com/office/drawing/2014/main" id="{E3CFCB45-B4B1-BBCD-C5C8-44120EAC1370}"/>
                  </a:ext>
                </a:extLst>
              </p:cNvPr>
              <p:cNvSpPr/>
              <p:nvPr/>
            </p:nvSpPr>
            <p:spPr>
              <a:xfrm>
                <a:off x="6858509" y="1406831"/>
                <a:ext cx="343459" cy="343577"/>
              </a:xfrm>
              <a:custGeom>
                <a:avLst/>
                <a:gdLst>
                  <a:gd name="connsiteX0" fmla="*/ 175638 w 343459"/>
                  <a:gd name="connsiteY0" fmla="*/ 343577 h 343577"/>
                  <a:gd name="connsiteX1" fmla="*/ 133120 w 343459"/>
                  <a:gd name="connsiteY1" fmla="*/ 212234 h 343577"/>
                  <a:gd name="connsiteX2" fmla="*/ 0 w 343459"/>
                  <a:gd name="connsiteY2" fmla="*/ 175638 h 343577"/>
                  <a:gd name="connsiteX3" fmla="*/ 131343 w 343459"/>
                  <a:gd name="connsiteY3" fmla="*/ 133120 h 343577"/>
                  <a:gd name="connsiteX4" fmla="*/ 167940 w 343459"/>
                  <a:gd name="connsiteY4" fmla="*/ 0 h 343577"/>
                  <a:gd name="connsiteX5" fmla="*/ 210457 w 343459"/>
                  <a:gd name="connsiteY5" fmla="*/ 131343 h 343577"/>
                  <a:gd name="connsiteX6" fmla="*/ 343459 w 343459"/>
                  <a:gd name="connsiteY6" fmla="*/ 167940 h 343577"/>
                  <a:gd name="connsiteX7" fmla="*/ 209036 w 343459"/>
                  <a:gd name="connsiteY7" fmla="*/ 214129 h 343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3459" h="343577">
                    <a:moveTo>
                      <a:pt x="175638" y="343577"/>
                    </a:moveTo>
                    <a:lnTo>
                      <a:pt x="133120" y="212234"/>
                    </a:lnTo>
                    <a:lnTo>
                      <a:pt x="0" y="175638"/>
                    </a:lnTo>
                    <a:lnTo>
                      <a:pt x="131343" y="133120"/>
                    </a:lnTo>
                    <a:lnTo>
                      <a:pt x="167940" y="0"/>
                    </a:lnTo>
                    <a:lnTo>
                      <a:pt x="210457" y="131343"/>
                    </a:lnTo>
                    <a:lnTo>
                      <a:pt x="343459" y="167940"/>
                    </a:lnTo>
                    <a:lnTo>
                      <a:pt x="209036" y="214129"/>
                    </a:lnTo>
                    <a:close/>
                  </a:path>
                </a:pathLst>
              </a:custGeom>
              <a:solidFill>
                <a:srgbClr val="000000"/>
              </a:solidFill>
              <a:ln w="11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22" name="Freeform: Shape 4121">
                <a:extLst>
                  <a:ext uri="{FF2B5EF4-FFF2-40B4-BE49-F238E27FC236}">
                    <a16:creationId xmlns:a16="http://schemas.microsoft.com/office/drawing/2014/main" id="{2BD3CB67-5E81-D4FF-BC38-20ECFCDDFC36}"/>
                  </a:ext>
                </a:extLst>
              </p:cNvPr>
              <p:cNvSpPr/>
              <p:nvPr/>
            </p:nvSpPr>
            <p:spPr>
              <a:xfrm>
                <a:off x="7091824" y="1306991"/>
                <a:ext cx="158109" cy="158228"/>
              </a:xfrm>
              <a:custGeom>
                <a:avLst/>
                <a:gdLst>
                  <a:gd name="connsiteX0" fmla="*/ 80772 w 158109"/>
                  <a:gd name="connsiteY0" fmla="*/ 158228 h 158228"/>
                  <a:gd name="connsiteX1" fmla="*/ 61231 w 158109"/>
                  <a:gd name="connsiteY1" fmla="*/ 97708 h 158228"/>
                  <a:gd name="connsiteX2" fmla="*/ 0 w 158109"/>
                  <a:gd name="connsiteY2" fmla="*/ 80891 h 158228"/>
                  <a:gd name="connsiteX3" fmla="*/ 60401 w 158109"/>
                  <a:gd name="connsiteY3" fmla="*/ 61349 h 158228"/>
                  <a:gd name="connsiteX4" fmla="*/ 77337 w 158109"/>
                  <a:gd name="connsiteY4" fmla="*/ 0 h 158228"/>
                  <a:gd name="connsiteX5" fmla="*/ 96879 w 158109"/>
                  <a:gd name="connsiteY5" fmla="*/ 60520 h 158228"/>
                  <a:gd name="connsiteX6" fmla="*/ 158110 w 158109"/>
                  <a:gd name="connsiteY6" fmla="*/ 77337 h 158228"/>
                  <a:gd name="connsiteX7" fmla="*/ 96287 w 158109"/>
                  <a:gd name="connsiteY7" fmla="*/ 98656 h 158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8109" h="158228">
                    <a:moveTo>
                      <a:pt x="80772" y="158228"/>
                    </a:moveTo>
                    <a:lnTo>
                      <a:pt x="61231" y="97708"/>
                    </a:lnTo>
                    <a:lnTo>
                      <a:pt x="0" y="80891"/>
                    </a:lnTo>
                    <a:lnTo>
                      <a:pt x="60401" y="61349"/>
                    </a:lnTo>
                    <a:lnTo>
                      <a:pt x="77337" y="0"/>
                    </a:lnTo>
                    <a:lnTo>
                      <a:pt x="96879" y="60520"/>
                    </a:lnTo>
                    <a:lnTo>
                      <a:pt x="158110" y="77337"/>
                    </a:lnTo>
                    <a:lnTo>
                      <a:pt x="96287" y="98656"/>
                    </a:lnTo>
                    <a:close/>
                  </a:path>
                </a:pathLst>
              </a:custGeom>
              <a:solidFill>
                <a:srgbClr val="000000"/>
              </a:solidFill>
              <a:ln w="11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23" name="Freeform: Shape 4122">
                <a:extLst>
                  <a:ext uri="{FF2B5EF4-FFF2-40B4-BE49-F238E27FC236}">
                    <a16:creationId xmlns:a16="http://schemas.microsoft.com/office/drawing/2014/main" id="{EC4512EF-E17E-8592-0CEC-4B84F6D308BE}"/>
                  </a:ext>
                </a:extLst>
              </p:cNvPr>
              <p:cNvSpPr/>
              <p:nvPr/>
            </p:nvSpPr>
            <p:spPr>
              <a:xfrm>
                <a:off x="6836954" y="1253695"/>
                <a:ext cx="158227" cy="158228"/>
              </a:xfrm>
              <a:custGeom>
                <a:avLst/>
                <a:gdLst>
                  <a:gd name="connsiteX0" fmla="*/ 80890 w 158227"/>
                  <a:gd name="connsiteY0" fmla="*/ 158228 h 158228"/>
                  <a:gd name="connsiteX1" fmla="*/ 61349 w 158227"/>
                  <a:gd name="connsiteY1" fmla="*/ 97708 h 158228"/>
                  <a:gd name="connsiteX2" fmla="*/ 0 w 158227"/>
                  <a:gd name="connsiteY2" fmla="*/ 80891 h 158228"/>
                  <a:gd name="connsiteX3" fmla="*/ 60520 w 158227"/>
                  <a:gd name="connsiteY3" fmla="*/ 61349 h 158228"/>
                  <a:gd name="connsiteX4" fmla="*/ 77337 w 158227"/>
                  <a:gd name="connsiteY4" fmla="*/ 0 h 158228"/>
                  <a:gd name="connsiteX5" fmla="*/ 96879 w 158227"/>
                  <a:gd name="connsiteY5" fmla="*/ 60520 h 158228"/>
                  <a:gd name="connsiteX6" fmla="*/ 158228 w 158227"/>
                  <a:gd name="connsiteY6" fmla="*/ 77337 h 158228"/>
                  <a:gd name="connsiteX7" fmla="*/ 96287 w 158227"/>
                  <a:gd name="connsiteY7" fmla="*/ 98656 h 158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8227" h="158228">
                    <a:moveTo>
                      <a:pt x="80890" y="158228"/>
                    </a:moveTo>
                    <a:lnTo>
                      <a:pt x="61349" y="97708"/>
                    </a:lnTo>
                    <a:lnTo>
                      <a:pt x="0" y="80891"/>
                    </a:lnTo>
                    <a:lnTo>
                      <a:pt x="60520" y="61349"/>
                    </a:lnTo>
                    <a:lnTo>
                      <a:pt x="77337" y="0"/>
                    </a:lnTo>
                    <a:lnTo>
                      <a:pt x="96879" y="60520"/>
                    </a:lnTo>
                    <a:lnTo>
                      <a:pt x="158228" y="77337"/>
                    </a:lnTo>
                    <a:lnTo>
                      <a:pt x="96287" y="98656"/>
                    </a:lnTo>
                    <a:close/>
                  </a:path>
                </a:pathLst>
              </a:custGeom>
              <a:solidFill>
                <a:srgbClr val="000000"/>
              </a:solidFill>
              <a:ln w="11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24" name="Freeform: Shape 4123">
                <a:extLst>
                  <a:ext uri="{FF2B5EF4-FFF2-40B4-BE49-F238E27FC236}">
                    <a16:creationId xmlns:a16="http://schemas.microsoft.com/office/drawing/2014/main" id="{CA51F3D0-8347-DB74-ECAB-4DE133D96CB6}"/>
                  </a:ext>
                </a:extLst>
              </p:cNvPr>
              <p:cNvSpPr/>
              <p:nvPr/>
            </p:nvSpPr>
            <p:spPr>
              <a:xfrm>
                <a:off x="9606181" y="4430455"/>
                <a:ext cx="255344" cy="255344"/>
              </a:xfrm>
              <a:custGeom>
                <a:avLst/>
                <a:gdLst>
                  <a:gd name="connsiteX0" fmla="*/ 130515 w 255344"/>
                  <a:gd name="connsiteY0" fmla="*/ 255344 h 255344"/>
                  <a:gd name="connsiteX1" fmla="*/ 98893 w 255344"/>
                  <a:gd name="connsiteY1" fmla="*/ 157754 h 255344"/>
                  <a:gd name="connsiteX2" fmla="*/ 0 w 255344"/>
                  <a:gd name="connsiteY2" fmla="*/ 130514 h 255344"/>
                  <a:gd name="connsiteX3" fmla="*/ 97590 w 255344"/>
                  <a:gd name="connsiteY3" fmla="*/ 98893 h 255344"/>
                  <a:gd name="connsiteX4" fmla="*/ 124830 w 255344"/>
                  <a:gd name="connsiteY4" fmla="*/ 0 h 255344"/>
                  <a:gd name="connsiteX5" fmla="*/ 156333 w 255344"/>
                  <a:gd name="connsiteY5" fmla="*/ 97590 h 255344"/>
                  <a:gd name="connsiteX6" fmla="*/ 255344 w 255344"/>
                  <a:gd name="connsiteY6" fmla="*/ 124830 h 255344"/>
                  <a:gd name="connsiteX7" fmla="*/ 155386 w 255344"/>
                  <a:gd name="connsiteY7" fmla="*/ 159176 h 255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5344" h="255344">
                    <a:moveTo>
                      <a:pt x="130515" y="255344"/>
                    </a:moveTo>
                    <a:lnTo>
                      <a:pt x="98893" y="157754"/>
                    </a:lnTo>
                    <a:lnTo>
                      <a:pt x="0" y="130514"/>
                    </a:lnTo>
                    <a:lnTo>
                      <a:pt x="97590" y="98893"/>
                    </a:lnTo>
                    <a:lnTo>
                      <a:pt x="124830" y="0"/>
                    </a:lnTo>
                    <a:lnTo>
                      <a:pt x="156333" y="97590"/>
                    </a:lnTo>
                    <a:lnTo>
                      <a:pt x="255344" y="124830"/>
                    </a:lnTo>
                    <a:lnTo>
                      <a:pt x="155386" y="159176"/>
                    </a:lnTo>
                    <a:close/>
                  </a:path>
                </a:pathLst>
              </a:custGeom>
              <a:solidFill>
                <a:srgbClr val="000000"/>
              </a:solidFill>
              <a:ln w="11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25" name="Freeform: Shape 4124">
                <a:extLst>
                  <a:ext uri="{FF2B5EF4-FFF2-40B4-BE49-F238E27FC236}">
                    <a16:creationId xmlns:a16="http://schemas.microsoft.com/office/drawing/2014/main" id="{8B4E0400-4B6B-F029-0C8E-90E663EC9FD1}"/>
                  </a:ext>
                </a:extLst>
              </p:cNvPr>
              <p:cNvSpPr/>
              <p:nvPr/>
            </p:nvSpPr>
            <p:spPr>
              <a:xfrm>
                <a:off x="9779569" y="4356197"/>
                <a:ext cx="117605" cy="117605"/>
              </a:xfrm>
              <a:custGeom>
                <a:avLst/>
                <a:gdLst>
                  <a:gd name="connsiteX0" fmla="*/ 60165 w 117605"/>
                  <a:gd name="connsiteY0" fmla="*/ 117605 h 117605"/>
                  <a:gd name="connsiteX1" fmla="*/ 45597 w 117605"/>
                  <a:gd name="connsiteY1" fmla="*/ 72718 h 117605"/>
                  <a:gd name="connsiteX2" fmla="*/ 0 w 117605"/>
                  <a:gd name="connsiteY2" fmla="*/ 60164 h 117605"/>
                  <a:gd name="connsiteX3" fmla="*/ 45005 w 117605"/>
                  <a:gd name="connsiteY3" fmla="*/ 45597 h 117605"/>
                  <a:gd name="connsiteX4" fmla="*/ 57440 w 117605"/>
                  <a:gd name="connsiteY4" fmla="*/ 0 h 117605"/>
                  <a:gd name="connsiteX5" fmla="*/ 72008 w 117605"/>
                  <a:gd name="connsiteY5" fmla="*/ 45005 h 117605"/>
                  <a:gd name="connsiteX6" fmla="*/ 117605 w 117605"/>
                  <a:gd name="connsiteY6" fmla="*/ 57559 h 117605"/>
                  <a:gd name="connsiteX7" fmla="*/ 71534 w 117605"/>
                  <a:gd name="connsiteY7" fmla="*/ 73311 h 117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7605" h="117605">
                    <a:moveTo>
                      <a:pt x="60165" y="117605"/>
                    </a:moveTo>
                    <a:lnTo>
                      <a:pt x="45597" y="72718"/>
                    </a:lnTo>
                    <a:lnTo>
                      <a:pt x="0" y="60164"/>
                    </a:lnTo>
                    <a:lnTo>
                      <a:pt x="45005" y="45597"/>
                    </a:lnTo>
                    <a:lnTo>
                      <a:pt x="57440" y="0"/>
                    </a:lnTo>
                    <a:lnTo>
                      <a:pt x="72008" y="45005"/>
                    </a:lnTo>
                    <a:lnTo>
                      <a:pt x="117605" y="57559"/>
                    </a:lnTo>
                    <a:lnTo>
                      <a:pt x="71534" y="73311"/>
                    </a:lnTo>
                    <a:close/>
                  </a:path>
                </a:pathLst>
              </a:custGeom>
              <a:solidFill>
                <a:srgbClr val="000000"/>
              </a:solidFill>
              <a:ln w="11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26" name="Freeform: Shape 4125">
                <a:extLst>
                  <a:ext uri="{FF2B5EF4-FFF2-40B4-BE49-F238E27FC236}">
                    <a16:creationId xmlns:a16="http://schemas.microsoft.com/office/drawing/2014/main" id="{A6C98974-18F8-832E-D560-7BA4F7ABD2E6}"/>
                  </a:ext>
                </a:extLst>
              </p:cNvPr>
              <p:cNvSpPr/>
              <p:nvPr/>
            </p:nvSpPr>
            <p:spPr>
              <a:xfrm>
                <a:off x="9590193" y="4316640"/>
                <a:ext cx="117605" cy="117605"/>
              </a:xfrm>
              <a:custGeom>
                <a:avLst/>
                <a:gdLst>
                  <a:gd name="connsiteX0" fmla="*/ 60046 w 117605"/>
                  <a:gd name="connsiteY0" fmla="*/ 117605 h 117605"/>
                  <a:gd name="connsiteX1" fmla="*/ 45478 w 117605"/>
                  <a:gd name="connsiteY1" fmla="*/ 72600 h 117605"/>
                  <a:gd name="connsiteX2" fmla="*/ 0 w 117605"/>
                  <a:gd name="connsiteY2" fmla="*/ 60046 h 117605"/>
                  <a:gd name="connsiteX3" fmla="*/ 44886 w 117605"/>
                  <a:gd name="connsiteY3" fmla="*/ 45597 h 117605"/>
                  <a:gd name="connsiteX4" fmla="*/ 57440 w 117605"/>
                  <a:gd name="connsiteY4" fmla="*/ 0 h 117605"/>
                  <a:gd name="connsiteX5" fmla="*/ 72008 w 117605"/>
                  <a:gd name="connsiteY5" fmla="*/ 44886 h 117605"/>
                  <a:gd name="connsiteX6" fmla="*/ 117605 w 117605"/>
                  <a:gd name="connsiteY6" fmla="*/ 57440 h 117605"/>
                  <a:gd name="connsiteX7" fmla="*/ 71534 w 117605"/>
                  <a:gd name="connsiteY7" fmla="*/ 73310 h 117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7605" h="117605">
                    <a:moveTo>
                      <a:pt x="60046" y="117605"/>
                    </a:moveTo>
                    <a:lnTo>
                      <a:pt x="45478" y="72600"/>
                    </a:lnTo>
                    <a:lnTo>
                      <a:pt x="0" y="60046"/>
                    </a:lnTo>
                    <a:lnTo>
                      <a:pt x="44886" y="45597"/>
                    </a:lnTo>
                    <a:lnTo>
                      <a:pt x="57440" y="0"/>
                    </a:lnTo>
                    <a:lnTo>
                      <a:pt x="72008" y="44886"/>
                    </a:lnTo>
                    <a:lnTo>
                      <a:pt x="117605" y="57440"/>
                    </a:lnTo>
                    <a:lnTo>
                      <a:pt x="71534" y="73310"/>
                    </a:lnTo>
                    <a:close/>
                  </a:path>
                </a:pathLst>
              </a:custGeom>
              <a:solidFill>
                <a:srgbClr val="000000"/>
              </a:solidFill>
              <a:ln w="11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127" name="Graphic 3503">
              <a:extLst>
                <a:ext uri="{FF2B5EF4-FFF2-40B4-BE49-F238E27FC236}">
                  <a16:creationId xmlns:a16="http://schemas.microsoft.com/office/drawing/2014/main" id="{8E3ADDF1-E5FF-2A6B-B28F-EDC3177F9CF2}"/>
                </a:ext>
              </a:extLst>
            </p:cNvPr>
            <p:cNvGrpSpPr/>
            <p:nvPr/>
          </p:nvGrpSpPr>
          <p:grpSpPr>
            <a:xfrm>
              <a:off x="2594524" y="1170791"/>
              <a:ext cx="7219746" cy="5583696"/>
              <a:chOff x="2594524" y="1170791"/>
              <a:chExt cx="7219746" cy="5583696"/>
            </a:xfrm>
          </p:grpSpPr>
          <p:grpSp>
            <p:nvGrpSpPr>
              <p:cNvPr id="4128" name="Graphic 3503">
                <a:extLst>
                  <a:ext uri="{FF2B5EF4-FFF2-40B4-BE49-F238E27FC236}">
                    <a16:creationId xmlns:a16="http://schemas.microsoft.com/office/drawing/2014/main" id="{8D556E41-8164-06B1-D050-AD2958D3C4BE}"/>
                  </a:ext>
                </a:extLst>
              </p:cNvPr>
              <p:cNvGrpSpPr/>
              <p:nvPr/>
            </p:nvGrpSpPr>
            <p:grpSpPr>
              <a:xfrm>
                <a:off x="2594524" y="2005634"/>
                <a:ext cx="412979" cy="496712"/>
                <a:chOff x="2594524" y="2005634"/>
                <a:chExt cx="412979" cy="496712"/>
              </a:xfrm>
            </p:grpSpPr>
            <p:sp>
              <p:nvSpPr>
                <p:cNvPr id="4129" name="Freeform: Shape 4128">
                  <a:extLst>
                    <a:ext uri="{FF2B5EF4-FFF2-40B4-BE49-F238E27FC236}">
                      <a16:creationId xmlns:a16="http://schemas.microsoft.com/office/drawing/2014/main" id="{9A2EB1D1-8652-20F2-3F5F-39102035776C}"/>
                    </a:ext>
                  </a:extLst>
                </p:cNvPr>
                <p:cNvSpPr/>
                <p:nvPr/>
              </p:nvSpPr>
              <p:spPr>
                <a:xfrm>
                  <a:off x="2616079" y="2158769"/>
                  <a:ext cx="343577" cy="343577"/>
                </a:xfrm>
                <a:custGeom>
                  <a:avLst/>
                  <a:gdLst>
                    <a:gd name="connsiteX0" fmla="*/ 175638 w 343577"/>
                    <a:gd name="connsiteY0" fmla="*/ 343577 h 343577"/>
                    <a:gd name="connsiteX1" fmla="*/ 133120 w 343577"/>
                    <a:gd name="connsiteY1" fmla="*/ 212234 h 343577"/>
                    <a:gd name="connsiteX2" fmla="*/ 0 w 343577"/>
                    <a:gd name="connsiteY2" fmla="*/ 175638 h 343577"/>
                    <a:gd name="connsiteX3" fmla="*/ 131343 w 343577"/>
                    <a:gd name="connsiteY3" fmla="*/ 133120 h 343577"/>
                    <a:gd name="connsiteX4" fmla="*/ 167940 w 343577"/>
                    <a:gd name="connsiteY4" fmla="*/ 0 h 343577"/>
                    <a:gd name="connsiteX5" fmla="*/ 210458 w 343577"/>
                    <a:gd name="connsiteY5" fmla="*/ 131343 h 343577"/>
                    <a:gd name="connsiteX6" fmla="*/ 343578 w 343577"/>
                    <a:gd name="connsiteY6" fmla="*/ 167940 h 343577"/>
                    <a:gd name="connsiteX7" fmla="*/ 209155 w 343577"/>
                    <a:gd name="connsiteY7" fmla="*/ 214129 h 3435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43577" h="343577">
                      <a:moveTo>
                        <a:pt x="175638" y="343577"/>
                      </a:moveTo>
                      <a:lnTo>
                        <a:pt x="133120" y="212234"/>
                      </a:lnTo>
                      <a:lnTo>
                        <a:pt x="0" y="175638"/>
                      </a:lnTo>
                      <a:lnTo>
                        <a:pt x="131343" y="133120"/>
                      </a:lnTo>
                      <a:lnTo>
                        <a:pt x="167940" y="0"/>
                      </a:lnTo>
                      <a:lnTo>
                        <a:pt x="210458" y="131343"/>
                      </a:lnTo>
                      <a:lnTo>
                        <a:pt x="343578" y="167940"/>
                      </a:lnTo>
                      <a:lnTo>
                        <a:pt x="209155" y="21412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30" name="Freeform: Shape 4129">
                  <a:extLst>
                    <a:ext uri="{FF2B5EF4-FFF2-40B4-BE49-F238E27FC236}">
                      <a16:creationId xmlns:a16="http://schemas.microsoft.com/office/drawing/2014/main" id="{31CB0799-0EA1-B003-7A64-59ED38A30D94}"/>
                    </a:ext>
                  </a:extLst>
                </p:cNvPr>
                <p:cNvSpPr/>
                <p:nvPr/>
              </p:nvSpPr>
              <p:spPr>
                <a:xfrm>
                  <a:off x="2849394" y="2059048"/>
                  <a:ext cx="158109" cy="158109"/>
                </a:xfrm>
                <a:custGeom>
                  <a:avLst/>
                  <a:gdLst>
                    <a:gd name="connsiteX0" fmla="*/ 80891 w 158109"/>
                    <a:gd name="connsiteY0" fmla="*/ 158110 h 158109"/>
                    <a:gd name="connsiteX1" fmla="*/ 61230 w 158109"/>
                    <a:gd name="connsiteY1" fmla="*/ 97708 h 158109"/>
                    <a:gd name="connsiteX2" fmla="*/ 0 w 158109"/>
                    <a:gd name="connsiteY2" fmla="*/ 80772 h 158109"/>
                    <a:gd name="connsiteX3" fmla="*/ 60401 w 158109"/>
                    <a:gd name="connsiteY3" fmla="*/ 61231 h 158109"/>
                    <a:gd name="connsiteX4" fmla="*/ 77337 w 158109"/>
                    <a:gd name="connsiteY4" fmla="*/ 0 h 158109"/>
                    <a:gd name="connsiteX5" fmla="*/ 96879 w 158109"/>
                    <a:gd name="connsiteY5" fmla="*/ 60401 h 158109"/>
                    <a:gd name="connsiteX6" fmla="*/ 158110 w 158109"/>
                    <a:gd name="connsiteY6" fmla="*/ 77219 h 158109"/>
                    <a:gd name="connsiteX7" fmla="*/ 96287 w 158109"/>
                    <a:gd name="connsiteY7" fmla="*/ 98537 h 1581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8109" h="158109">
                      <a:moveTo>
                        <a:pt x="80891" y="158110"/>
                      </a:moveTo>
                      <a:lnTo>
                        <a:pt x="61230" y="97708"/>
                      </a:lnTo>
                      <a:lnTo>
                        <a:pt x="0" y="80772"/>
                      </a:lnTo>
                      <a:lnTo>
                        <a:pt x="60401" y="61231"/>
                      </a:lnTo>
                      <a:lnTo>
                        <a:pt x="77337" y="0"/>
                      </a:lnTo>
                      <a:lnTo>
                        <a:pt x="96879" y="60401"/>
                      </a:lnTo>
                      <a:lnTo>
                        <a:pt x="158110" y="77219"/>
                      </a:lnTo>
                      <a:lnTo>
                        <a:pt x="96287" y="98537"/>
                      </a:lnTo>
                      <a:close/>
                    </a:path>
                  </a:pathLst>
                </a:custGeom>
                <a:solidFill>
                  <a:srgbClr val="FEBF5A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31" name="Freeform: Shape 4130">
                  <a:extLst>
                    <a:ext uri="{FF2B5EF4-FFF2-40B4-BE49-F238E27FC236}">
                      <a16:creationId xmlns:a16="http://schemas.microsoft.com/office/drawing/2014/main" id="{3DD7A1C2-B758-272E-0C49-18213B77B1DC}"/>
                    </a:ext>
                  </a:extLst>
                </p:cNvPr>
                <p:cNvSpPr/>
                <p:nvPr/>
              </p:nvSpPr>
              <p:spPr>
                <a:xfrm>
                  <a:off x="2594524" y="2005634"/>
                  <a:ext cx="158228" cy="158228"/>
                </a:xfrm>
                <a:custGeom>
                  <a:avLst/>
                  <a:gdLst>
                    <a:gd name="connsiteX0" fmla="*/ 80891 w 158228"/>
                    <a:gd name="connsiteY0" fmla="*/ 158228 h 158228"/>
                    <a:gd name="connsiteX1" fmla="*/ 61349 w 158228"/>
                    <a:gd name="connsiteY1" fmla="*/ 97708 h 158228"/>
                    <a:gd name="connsiteX2" fmla="*/ 0 w 158228"/>
                    <a:gd name="connsiteY2" fmla="*/ 80890 h 158228"/>
                    <a:gd name="connsiteX3" fmla="*/ 60520 w 158228"/>
                    <a:gd name="connsiteY3" fmla="*/ 61349 h 158228"/>
                    <a:gd name="connsiteX4" fmla="*/ 77338 w 158228"/>
                    <a:gd name="connsiteY4" fmla="*/ 0 h 158228"/>
                    <a:gd name="connsiteX5" fmla="*/ 96879 w 158228"/>
                    <a:gd name="connsiteY5" fmla="*/ 60520 h 158228"/>
                    <a:gd name="connsiteX6" fmla="*/ 158228 w 158228"/>
                    <a:gd name="connsiteY6" fmla="*/ 77337 h 158228"/>
                    <a:gd name="connsiteX7" fmla="*/ 96287 w 158228"/>
                    <a:gd name="connsiteY7" fmla="*/ 98656 h 158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8228" h="158228">
                      <a:moveTo>
                        <a:pt x="80891" y="158228"/>
                      </a:moveTo>
                      <a:lnTo>
                        <a:pt x="61349" y="97708"/>
                      </a:lnTo>
                      <a:lnTo>
                        <a:pt x="0" y="80890"/>
                      </a:lnTo>
                      <a:lnTo>
                        <a:pt x="60520" y="61349"/>
                      </a:lnTo>
                      <a:lnTo>
                        <a:pt x="77338" y="0"/>
                      </a:lnTo>
                      <a:lnTo>
                        <a:pt x="96879" y="60520"/>
                      </a:lnTo>
                      <a:lnTo>
                        <a:pt x="158228" y="77337"/>
                      </a:lnTo>
                      <a:lnTo>
                        <a:pt x="96287" y="98656"/>
                      </a:lnTo>
                      <a:close/>
                    </a:path>
                  </a:pathLst>
                </a:custGeom>
                <a:solidFill>
                  <a:srgbClr val="D0B5F7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132" name="Graphic 3503">
                <a:extLst>
                  <a:ext uri="{FF2B5EF4-FFF2-40B4-BE49-F238E27FC236}">
                    <a16:creationId xmlns:a16="http://schemas.microsoft.com/office/drawing/2014/main" id="{9D764B64-8175-ECBD-FBA0-B050981349E7}"/>
                  </a:ext>
                </a:extLst>
              </p:cNvPr>
              <p:cNvGrpSpPr/>
              <p:nvPr/>
            </p:nvGrpSpPr>
            <p:grpSpPr>
              <a:xfrm>
                <a:off x="6894157" y="6257775"/>
                <a:ext cx="412979" cy="496712"/>
                <a:chOff x="6894157" y="6257775"/>
                <a:chExt cx="412979" cy="496712"/>
              </a:xfrm>
            </p:grpSpPr>
            <p:sp>
              <p:nvSpPr>
                <p:cNvPr id="4133" name="Freeform: Shape 4132">
                  <a:extLst>
                    <a:ext uri="{FF2B5EF4-FFF2-40B4-BE49-F238E27FC236}">
                      <a16:creationId xmlns:a16="http://schemas.microsoft.com/office/drawing/2014/main" id="{71DCEE64-F322-09EF-1D5C-4A97F75D321E}"/>
                    </a:ext>
                  </a:extLst>
                </p:cNvPr>
                <p:cNvSpPr/>
                <p:nvPr/>
              </p:nvSpPr>
              <p:spPr>
                <a:xfrm>
                  <a:off x="6915712" y="6410911"/>
                  <a:ext cx="343459" cy="343577"/>
                </a:xfrm>
                <a:custGeom>
                  <a:avLst/>
                  <a:gdLst>
                    <a:gd name="connsiteX0" fmla="*/ 175638 w 343459"/>
                    <a:gd name="connsiteY0" fmla="*/ 343578 h 343577"/>
                    <a:gd name="connsiteX1" fmla="*/ 133120 w 343459"/>
                    <a:gd name="connsiteY1" fmla="*/ 212234 h 343577"/>
                    <a:gd name="connsiteX2" fmla="*/ 0 w 343459"/>
                    <a:gd name="connsiteY2" fmla="*/ 175638 h 343577"/>
                    <a:gd name="connsiteX3" fmla="*/ 131343 w 343459"/>
                    <a:gd name="connsiteY3" fmla="*/ 133120 h 343577"/>
                    <a:gd name="connsiteX4" fmla="*/ 167940 w 343459"/>
                    <a:gd name="connsiteY4" fmla="*/ 0 h 343577"/>
                    <a:gd name="connsiteX5" fmla="*/ 210457 w 343459"/>
                    <a:gd name="connsiteY5" fmla="*/ 131343 h 343577"/>
                    <a:gd name="connsiteX6" fmla="*/ 343459 w 343459"/>
                    <a:gd name="connsiteY6" fmla="*/ 167940 h 343577"/>
                    <a:gd name="connsiteX7" fmla="*/ 209036 w 343459"/>
                    <a:gd name="connsiteY7" fmla="*/ 214129 h 3435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43459" h="343577">
                      <a:moveTo>
                        <a:pt x="175638" y="343578"/>
                      </a:moveTo>
                      <a:lnTo>
                        <a:pt x="133120" y="212234"/>
                      </a:lnTo>
                      <a:lnTo>
                        <a:pt x="0" y="175638"/>
                      </a:lnTo>
                      <a:lnTo>
                        <a:pt x="131343" y="133120"/>
                      </a:lnTo>
                      <a:lnTo>
                        <a:pt x="167940" y="0"/>
                      </a:lnTo>
                      <a:lnTo>
                        <a:pt x="210457" y="131343"/>
                      </a:lnTo>
                      <a:lnTo>
                        <a:pt x="343459" y="167940"/>
                      </a:lnTo>
                      <a:lnTo>
                        <a:pt x="209036" y="21412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34" name="Freeform: Shape 4133">
                  <a:extLst>
                    <a:ext uri="{FF2B5EF4-FFF2-40B4-BE49-F238E27FC236}">
                      <a16:creationId xmlns:a16="http://schemas.microsoft.com/office/drawing/2014/main" id="{F44DDC5A-C974-6617-AC16-521973638388}"/>
                    </a:ext>
                  </a:extLst>
                </p:cNvPr>
                <p:cNvSpPr/>
                <p:nvPr/>
              </p:nvSpPr>
              <p:spPr>
                <a:xfrm>
                  <a:off x="7149028" y="6311071"/>
                  <a:ext cx="158109" cy="158227"/>
                </a:xfrm>
                <a:custGeom>
                  <a:avLst/>
                  <a:gdLst>
                    <a:gd name="connsiteX0" fmla="*/ 80772 w 158109"/>
                    <a:gd name="connsiteY0" fmla="*/ 158228 h 158227"/>
                    <a:gd name="connsiteX1" fmla="*/ 61230 w 158109"/>
                    <a:gd name="connsiteY1" fmla="*/ 97708 h 158227"/>
                    <a:gd name="connsiteX2" fmla="*/ 0 w 158109"/>
                    <a:gd name="connsiteY2" fmla="*/ 80890 h 158227"/>
                    <a:gd name="connsiteX3" fmla="*/ 60401 w 158109"/>
                    <a:gd name="connsiteY3" fmla="*/ 61349 h 158227"/>
                    <a:gd name="connsiteX4" fmla="*/ 77337 w 158109"/>
                    <a:gd name="connsiteY4" fmla="*/ 0 h 158227"/>
                    <a:gd name="connsiteX5" fmla="*/ 96879 w 158109"/>
                    <a:gd name="connsiteY5" fmla="*/ 60520 h 158227"/>
                    <a:gd name="connsiteX6" fmla="*/ 158109 w 158109"/>
                    <a:gd name="connsiteY6" fmla="*/ 77337 h 158227"/>
                    <a:gd name="connsiteX7" fmla="*/ 96287 w 158109"/>
                    <a:gd name="connsiteY7" fmla="*/ 98655 h 1582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8109" h="158227">
                      <a:moveTo>
                        <a:pt x="80772" y="158228"/>
                      </a:moveTo>
                      <a:lnTo>
                        <a:pt x="61230" y="97708"/>
                      </a:lnTo>
                      <a:lnTo>
                        <a:pt x="0" y="80890"/>
                      </a:lnTo>
                      <a:lnTo>
                        <a:pt x="60401" y="61349"/>
                      </a:lnTo>
                      <a:lnTo>
                        <a:pt x="77337" y="0"/>
                      </a:lnTo>
                      <a:lnTo>
                        <a:pt x="96879" y="60520"/>
                      </a:lnTo>
                      <a:lnTo>
                        <a:pt x="158109" y="77337"/>
                      </a:lnTo>
                      <a:lnTo>
                        <a:pt x="96287" y="98655"/>
                      </a:lnTo>
                      <a:close/>
                    </a:path>
                  </a:pathLst>
                </a:custGeom>
                <a:solidFill>
                  <a:srgbClr val="FEBF5A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35" name="Freeform: Shape 4134">
                  <a:extLst>
                    <a:ext uri="{FF2B5EF4-FFF2-40B4-BE49-F238E27FC236}">
                      <a16:creationId xmlns:a16="http://schemas.microsoft.com/office/drawing/2014/main" id="{BA32DE5E-A421-360E-F45F-3474479D623D}"/>
                    </a:ext>
                  </a:extLst>
                </p:cNvPr>
                <p:cNvSpPr/>
                <p:nvPr/>
              </p:nvSpPr>
              <p:spPr>
                <a:xfrm>
                  <a:off x="6894157" y="6257775"/>
                  <a:ext cx="158228" cy="158227"/>
                </a:xfrm>
                <a:custGeom>
                  <a:avLst/>
                  <a:gdLst>
                    <a:gd name="connsiteX0" fmla="*/ 80891 w 158228"/>
                    <a:gd name="connsiteY0" fmla="*/ 158228 h 158227"/>
                    <a:gd name="connsiteX1" fmla="*/ 61349 w 158228"/>
                    <a:gd name="connsiteY1" fmla="*/ 97708 h 158227"/>
                    <a:gd name="connsiteX2" fmla="*/ 0 w 158228"/>
                    <a:gd name="connsiteY2" fmla="*/ 80890 h 158227"/>
                    <a:gd name="connsiteX3" fmla="*/ 60520 w 158228"/>
                    <a:gd name="connsiteY3" fmla="*/ 61349 h 158227"/>
                    <a:gd name="connsiteX4" fmla="*/ 77337 w 158228"/>
                    <a:gd name="connsiteY4" fmla="*/ 0 h 158227"/>
                    <a:gd name="connsiteX5" fmla="*/ 96879 w 158228"/>
                    <a:gd name="connsiteY5" fmla="*/ 60520 h 158227"/>
                    <a:gd name="connsiteX6" fmla="*/ 158228 w 158228"/>
                    <a:gd name="connsiteY6" fmla="*/ 77337 h 158227"/>
                    <a:gd name="connsiteX7" fmla="*/ 96287 w 158228"/>
                    <a:gd name="connsiteY7" fmla="*/ 98655 h 1582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8228" h="158227">
                      <a:moveTo>
                        <a:pt x="80891" y="158228"/>
                      </a:moveTo>
                      <a:lnTo>
                        <a:pt x="61349" y="97708"/>
                      </a:lnTo>
                      <a:lnTo>
                        <a:pt x="0" y="80890"/>
                      </a:lnTo>
                      <a:lnTo>
                        <a:pt x="60520" y="61349"/>
                      </a:lnTo>
                      <a:lnTo>
                        <a:pt x="77337" y="0"/>
                      </a:lnTo>
                      <a:lnTo>
                        <a:pt x="96879" y="60520"/>
                      </a:lnTo>
                      <a:lnTo>
                        <a:pt x="158228" y="77337"/>
                      </a:lnTo>
                      <a:lnTo>
                        <a:pt x="96287" y="98655"/>
                      </a:lnTo>
                      <a:close/>
                    </a:path>
                  </a:pathLst>
                </a:custGeom>
                <a:solidFill>
                  <a:srgbClr val="D0B5F7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136" name="Graphic 3503">
                <a:extLst>
                  <a:ext uri="{FF2B5EF4-FFF2-40B4-BE49-F238E27FC236}">
                    <a16:creationId xmlns:a16="http://schemas.microsoft.com/office/drawing/2014/main" id="{0F622084-6FFE-765A-4F7F-165D3E70E7D0}"/>
                  </a:ext>
                </a:extLst>
              </p:cNvPr>
              <p:cNvGrpSpPr/>
              <p:nvPr/>
            </p:nvGrpSpPr>
            <p:grpSpPr>
              <a:xfrm>
                <a:off x="6754050" y="1170791"/>
                <a:ext cx="412979" cy="496712"/>
                <a:chOff x="6754050" y="1170791"/>
                <a:chExt cx="412979" cy="496712"/>
              </a:xfrm>
            </p:grpSpPr>
            <p:sp>
              <p:nvSpPr>
                <p:cNvPr id="4137" name="Freeform: Shape 4136">
                  <a:extLst>
                    <a:ext uri="{FF2B5EF4-FFF2-40B4-BE49-F238E27FC236}">
                      <a16:creationId xmlns:a16="http://schemas.microsoft.com/office/drawing/2014/main" id="{46340E3F-BFB8-6AFF-028B-90B74280B073}"/>
                    </a:ext>
                  </a:extLst>
                </p:cNvPr>
                <p:cNvSpPr/>
                <p:nvPr/>
              </p:nvSpPr>
              <p:spPr>
                <a:xfrm>
                  <a:off x="6775605" y="1323927"/>
                  <a:ext cx="343459" cy="343577"/>
                </a:xfrm>
                <a:custGeom>
                  <a:avLst/>
                  <a:gdLst>
                    <a:gd name="connsiteX0" fmla="*/ 175638 w 343459"/>
                    <a:gd name="connsiteY0" fmla="*/ 343577 h 343577"/>
                    <a:gd name="connsiteX1" fmla="*/ 133120 w 343459"/>
                    <a:gd name="connsiteY1" fmla="*/ 212234 h 343577"/>
                    <a:gd name="connsiteX2" fmla="*/ 0 w 343459"/>
                    <a:gd name="connsiteY2" fmla="*/ 175638 h 343577"/>
                    <a:gd name="connsiteX3" fmla="*/ 131343 w 343459"/>
                    <a:gd name="connsiteY3" fmla="*/ 133120 h 343577"/>
                    <a:gd name="connsiteX4" fmla="*/ 167940 w 343459"/>
                    <a:gd name="connsiteY4" fmla="*/ 0 h 343577"/>
                    <a:gd name="connsiteX5" fmla="*/ 210457 w 343459"/>
                    <a:gd name="connsiteY5" fmla="*/ 131343 h 343577"/>
                    <a:gd name="connsiteX6" fmla="*/ 343459 w 343459"/>
                    <a:gd name="connsiteY6" fmla="*/ 167940 h 343577"/>
                    <a:gd name="connsiteX7" fmla="*/ 209036 w 343459"/>
                    <a:gd name="connsiteY7" fmla="*/ 214129 h 3435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43459" h="343577">
                      <a:moveTo>
                        <a:pt x="175638" y="343577"/>
                      </a:moveTo>
                      <a:lnTo>
                        <a:pt x="133120" y="212234"/>
                      </a:lnTo>
                      <a:lnTo>
                        <a:pt x="0" y="175638"/>
                      </a:lnTo>
                      <a:lnTo>
                        <a:pt x="131343" y="133120"/>
                      </a:lnTo>
                      <a:lnTo>
                        <a:pt x="167940" y="0"/>
                      </a:lnTo>
                      <a:lnTo>
                        <a:pt x="210457" y="131343"/>
                      </a:lnTo>
                      <a:lnTo>
                        <a:pt x="343459" y="167940"/>
                      </a:lnTo>
                      <a:lnTo>
                        <a:pt x="209036" y="21412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38" name="Freeform: Shape 4137">
                  <a:extLst>
                    <a:ext uri="{FF2B5EF4-FFF2-40B4-BE49-F238E27FC236}">
                      <a16:creationId xmlns:a16="http://schemas.microsoft.com/office/drawing/2014/main" id="{03A7AB26-C003-6DCB-B6DC-0EC7DA13D1B2}"/>
                    </a:ext>
                  </a:extLst>
                </p:cNvPr>
                <p:cNvSpPr/>
                <p:nvPr/>
              </p:nvSpPr>
              <p:spPr>
                <a:xfrm>
                  <a:off x="7008920" y="1224087"/>
                  <a:ext cx="158109" cy="158228"/>
                </a:xfrm>
                <a:custGeom>
                  <a:avLst/>
                  <a:gdLst>
                    <a:gd name="connsiteX0" fmla="*/ 80772 w 158109"/>
                    <a:gd name="connsiteY0" fmla="*/ 158228 h 158228"/>
                    <a:gd name="connsiteX1" fmla="*/ 61231 w 158109"/>
                    <a:gd name="connsiteY1" fmla="*/ 97708 h 158228"/>
                    <a:gd name="connsiteX2" fmla="*/ 0 w 158109"/>
                    <a:gd name="connsiteY2" fmla="*/ 80891 h 158228"/>
                    <a:gd name="connsiteX3" fmla="*/ 60401 w 158109"/>
                    <a:gd name="connsiteY3" fmla="*/ 61349 h 158228"/>
                    <a:gd name="connsiteX4" fmla="*/ 77337 w 158109"/>
                    <a:gd name="connsiteY4" fmla="*/ 0 h 158228"/>
                    <a:gd name="connsiteX5" fmla="*/ 96879 w 158109"/>
                    <a:gd name="connsiteY5" fmla="*/ 60520 h 158228"/>
                    <a:gd name="connsiteX6" fmla="*/ 158110 w 158109"/>
                    <a:gd name="connsiteY6" fmla="*/ 77337 h 158228"/>
                    <a:gd name="connsiteX7" fmla="*/ 96287 w 158109"/>
                    <a:gd name="connsiteY7" fmla="*/ 98656 h 158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8109" h="158228">
                      <a:moveTo>
                        <a:pt x="80772" y="158228"/>
                      </a:moveTo>
                      <a:lnTo>
                        <a:pt x="61231" y="97708"/>
                      </a:lnTo>
                      <a:lnTo>
                        <a:pt x="0" y="80891"/>
                      </a:lnTo>
                      <a:lnTo>
                        <a:pt x="60401" y="61349"/>
                      </a:lnTo>
                      <a:lnTo>
                        <a:pt x="77337" y="0"/>
                      </a:lnTo>
                      <a:lnTo>
                        <a:pt x="96879" y="60520"/>
                      </a:lnTo>
                      <a:lnTo>
                        <a:pt x="158110" y="77337"/>
                      </a:lnTo>
                      <a:lnTo>
                        <a:pt x="96287" y="98656"/>
                      </a:lnTo>
                      <a:close/>
                    </a:path>
                  </a:pathLst>
                </a:custGeom>
                <a:solidFill>
                  <a:srgbClr val="FEBF5A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39" name="Freeform: Shape 4138">
                  <a:extLst>
                    <a:ext uri="{FF2B5EF4-FFF2-40B4-BE49-F238E27FC236}">
                      <a16:creationId xmlns:a16="http://schemas.microsoft.com/office/drawing/2014/main" id="{14017ACB-1DCF-BD20-574E-2592D775B066}"/>
                    </a:ext>
                  </a:extLst>
                </p:cNvPr>
                <p:cNvSpPr/>
                <p:nvPr/>
              </p:nvSpPr>
              <p:spPr>
                <a:xfrm>
                  <a:off x="6754050" y="1170791"/>
                  <a:ext cx="158227" cy="158228"/>
                </a:xfrm>
                <a:custGeom>
                  <a:avLst/>
                  <a:gdLst>
                    <a:gd name="connsiteX0" fmla="*/ 80890 w 158227"/>
                    <a:gd name="connsiteY0" fmla="*/ 158228 h 158228"/>
                    <a:gd name="connsiteX1" fmla="*/ 61349 w 158227"/>
                    <a:gd name="connsiteY1" fmla="*/ 97708 h 158228"/>
                    <a:gd name="connsiteX2" fmla="*/ 0 w 158227"/>
                    <a:gd name="connsiteY2" fmla="*/ 80891 h 158228"/>
                    <a:gd name="connsiteX3" fmla="*/ 60520 w 158227"/>
                    <a:gd name="connsiteY3" fmla="*/ 61349 h 158228"/>
                    <a:gd name="connsiteX4" fmla="*/ 77337 w 158227"/>
                    <a:gd name="connsiteY4" fmla="*/ 0 h 158228"/>
                    <a:gd name="connsiteX5" fmla="*/ 96879 w 158227"/>
                    <a:gd name="connsiteY5" fmla="*/ 60520 h 158228"/>
                    <a:gd name="connsiteX6" fmla="*/ 158228 w 158227"/>
                    <a:gd name="connsiteY6" fmla="*/ 77338 h 158228"/>
                    <a:gd name="connsiteX7" fmla="*/ 96287 w 158227"/>
                    <a:gd name="connsiteY7" fmla="*/ 98656 h 158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8227" h="158228">
                      <a:moveTo>
                        <a:pt x="80890" y="158228"/>
                      </a:moveTo>
                      <a:lnTo>
                        <a:pt x="61349" y="97708"/>
                      </a:lnTo>
                      <a:lnTo>
                        <a:pt x="0" y="80891"/>
                      </a:lnTo>
                      <a:lnTo>
                        <a:pt x="60520" y="61349"/>
                      </a:lnTo>
                      <a:lnTo>
                        <a:pt x="77337" y="0"/>
                      </a:lnTo>
                      <a:lnTo>
                        <a:pt x="96879" y="60520"/>
                      </a:lnTo>
                      <a:lnTo>
                        <a:pt x="158228" y="77338"/>
                      </a:lnTo>
                      <a:lnTo>
                        <a:pt x="96287" y="98656"/>
                      </a:lnTo>
                      <a:close/>
                    </a:path>
                  </a:pathLst>
                </a:custGeom>
                <a:solidFill>
                  <a:srgbClr val="D0B5F7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140" name="Graphic 3503">
                <a:extLst>
                  <a:ext uri="{FF2B5EF4-FFF2-40B4-BE49-F238E27FC236}">
                    <a16:creationId xmlns:a16="http://schemas.microsoft.com/office/drawing/2014/main" id="{D4DF1051-8944-DDB9-1B55-9A8A1F39175B}"/>
                  </a:ext>
                </a:extLst>
              </p:cNvPr>
              <p:cNvGrpSpPr/>
              <p:nvPr/>
            </p:nvGrpSpPr>
            <p:grpSpPr>
              <a:xfrm>
                <a:off x="9507289" y="4233736"/>
                <a:ext cx="306981" cy="369159"/>
                <a:chOff x="9507289" y="4233736"/>
                <a:chExt cx="306981" cy="369159"/>
              </a:xfrm>
            </p:grpSpPr>
            <p:sp>
              <p:nvSpPr>
                <p:cNvPr id="4141" name="Freeform: Shape 4140">
                  <a:extLst>
                    <a:ext uri="{FF2B5EF4-FFF2-40B4-BE49-F238E27FC236}">
                      <a16:creationId xmlns:a16="http://schemas.microsoft.com/office/drawing/2014/main" id="{1610D80D-A4AB-E4D9-7829-A13616FBC31C}"/>
                    </a:ext>
                  </a:extLst>
                </p:cNvPr>
                <p:cNvSpPr/>
                <p:nvPr/>
              </p:nvSpPr>
              <p:spPr>
                <a:xfrm>
                  <a:off x="9523277" y="4347551"/>
                  <a:ext cx="255344" cy="255344"/>
                </a:xfrm>
                <a:custGeom>
                  <a:avLst/>
                  <a:gdLst>
                    <a:gd name="connsiteX0" fmla="*/ 130515 w 255344"/>
                    <a:gd name="connsiteY0" fmla="*/ 255344 h 255344"/>
                    <a:gd name="connsiteX1" fmla="*/ 98893 w 255344"/>
                    <a:gd name="connsiteY1" fmla="*/ 157754 h 255344"/>
                    <a:gd name="connsiteX2" fmla="*/ 0 w 255344"/>
                    <a:gd name="connsiteY2" fmla="*/ 130514 h 255344"/>
                    <a:gd name="connsiteX3" fmla="*/ 97590 w 255344"/>
                    <a:gd name="connsiteY3" fmla="*/ 98893 h 255344"/>
                    <a:gd name="connsiteX4" fmla="*/ 124830 w 255344"/>
                    <a:gd name="connsiteY4" fmla="*/ 0 h 255344"/>
                    <a:gd name="connsiteX5" fmla="*/ 156333 w 255344"/>
                    <a:gd name="connsiteY5" fmla="*/ 97590 h 255344"/>
                    <a:gd name="connsiteX6" fmla="*/ 255344 w 255344"/>
                    <a:gd name="connsiteY6" fmla="*/ 124830 h 255344"/>
                    <a:gd name="connsiteX7" fmla="*/ 155386 w 255344"/>
                    <a:gd name="connsiteY7" fmla="*/ 159176 h 255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5344" h="255344">
                      <a:moveTo>
                        <a:pt x="130515" y="255344"/>
                      </a:moveTo>
                      <a:lnTo>
                        <a:pt x="98893" y="157754"/>
                      </a:lnTo>
                      <a:lnTo>
                        <a:pt x="0" y="130514"/>
                      </a:lnTo>
                      <a:lnTo>
                        <a:pt x="97590" y="98893"/>
                      </a:lnTo>
                      <a:lnTo>
                        <a:pt x="124830" y="0"/>
                      </a:lnTo>
                      <a:lnTo>
                        <a:pt x="156333" y="97590"/>
                      </a:lnTo>
                      <a:lnTo>
                        <a:pt x="255344" y="124830"/>
                      </a:lnTo>
                      <a:lnTo>
                        <a:pt x="155386" y="15917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42" name="Freeform: Shape 4141">
                  <a:extLst>
                    <a:ext uri="{FF2B5EF4-FFF2-40B4-BE49-F238E27FC236}">
                      <a16:creationId xmlns:a16="http://schemas.microsoft.com/office/drawing/2014/main" id="{B907EE0B-00AA-0896-9F3D-BAC6231B16C7}"/>
                    </a:ext>
                  </a:extLst>
                </p:cNvPr>
                <p:cNvSpPr/>
                <p:nvPr/>
              </p:nvSpPr>
              <p:spPr>
                <a:xfrm>
                  <a:off x="9696665" y="4273293"/>
                  <a:ext cx="117605" cy="117605"/>
                </a:xfrm>
                <a:custGeom>
                  <a:avLst/>
                  <a:gdLst>
                    <a:gd name="connsiteX0" fmla="*/ 60165 w 117605"/>
                    <a:gd name="connsiteY0" fmla="*/ 117605 h 117605"/>
                    <a:gd name="connsiteX1" fmla="*/ 45597 w 117605"/>
                    <a:gd name="connsiteY1" fmla="*/ 72718 h 117605"/>
                    <a:gd name="connsiteX2" fmla="*/ 0 w 117605"/>
                    <a:gd name="connsiteY2" fmla="*/ 60164 h 117605"/>
                    <a:gd name="connsiteX3" fmla="*/ 45005 w 117605"/>
                    <a:gd name="connsiteY3" fmla="*/ 45597 h 117605"/>
                    <a:gd name="connsiteX4" fmla="*/ 57440 w 117605"/>
                    <a:gd name="connsiteY4" fmla="*/ 0 h 117605"/>
                    <a:gd name="connsiteX5" fmla="*/ 72008 w 117605"/>
                    <a:gd name="connsiteY5" fmla="*/ 45005 h 117605"/>
                    <a:gd name="connsiteX6" fmla="*/ 117605 w 117605"/>
                    <a:gd name="connsiteY6" fmla="*/ 57559 h 117605"/>
                    <a:gd name="connsiteX7" fmla="*/ 71534 w 117605"/>
                    <a:gd name="connsiteY7" fmla="*/ 73311 h 117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7605" h="117605">
                      <a:moveTo>
                        <a:pt x="60165" y="117605"/>
                      </a:moveTo>
                      <a:lnTo>
                        <a:pt x="45597" y="72718"/>
                      </a:lnTo>
                      <a:lnTo>
                        <a:pt x="0" y="60164"/>
                      </a:lnTo>
                      <a:lnTo>
                        <a:pt x="45005" y="45597"/>
                      </a:lnTo>
                      <a:lnTo>
                        <a:pt x="57440" y="0"/>
                      </a:lnTo>
                      <a:lnTo>
                        <a:pt x="72008" y="45005"/>
                      </a:lnTo>
                      <a:lnTo>
                        <a:pt x="117605" y="57559"/>
                      </a:lnTo>
                      <a:lnTo>
                        <a:pt x="71534" y="73311"/>
                      </a:lnTo>
                      <a:close/>
                    </a:path>
                  </a:pathLst>
                </a:custGeom>
                <a:solidFill>
                  <a:srgbClr val="FEBF5A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43" name="Freeform: Shape 4142">
                  <a:extLst>
                    <a:ext uri="{FF2B5EF4-FFF2-40B4-BE49-F238E27FC236}">
                      <a16:creationId xmlns:a16="http://schemas.microsoft.com/office/drawing/2014/main" id="{452CE6B4-B087-B7E6-6E3F-CFA9322AD1B6}"/>
                    </a:ext>
                  </a:extLst>
                </p:cNvPr>
                <p:cNvSpPr/>
                <p:nvPr/>
              </p:nvSpPr>
              <p:spPr>
                <a:xfrm>
                  <a:off x="9507289" y="4233736"/>
                  <a:ext cx="117605" cy="117605"/>
                </a:xfrm>
                <a:custGeom>
                  <a:avLst/>
                  <a:gdLst>
                    <a:gd name="connsiteX0" fmla="*/ 60046 w 117605"/>
                    <a:gd name="connsiteY0" fmla="*/ 117605 h 117605"/>
                    <a:gd name="connsiteX1" fmla="*/ 45478 w 117605"/>
                    <a:gd name="connsiteY1" fmla="*/ 72600 h 117605"/>
                    <a:gd name="connsiteX2" fmla="*/ 0 w 117605"/>
                    <a:gd name="connsiteY2" fmla="*/ 60046 h 117605"/>
                    <a:gd name="connsiteX3" fmla="*/ 44886 w 117605"/>
                    <a:gd name="connsiteY3" fmla="*/ 45597 h 117605"/>
                    <a:gd name="connsiteX4" fmla="*/ 57440 w 117605"/>
                    <a:gd name="connsiteY4" fmla="*/ 0 h 117605"/>
                    <a:gd name="connsiteX5" fmla="*/ 72008 w 117605"/>
                    <a:gd name="connsiteY5" fmla="*/ 44886 h 117605"/>
                    <a:gd name="connsiteX6" fmla="*/ 117605 w 117605"/>
                    <a:gd name="connsiteY6" fmla="*/ 57440 h 117605"/>
                    <a:gd name="connsiteX7" fmla="*/ 71534 w 117605"/>
                    <a:gd name="connsiteY7" fmla="*/ 73310 h 117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7605" h="117605">
                      <a:moveTo>
                        <a:pt x="60046" y="117605"/>
                      </a:moveTo>
                      <a:lnTo>
                        <a:pt x="45478" y="72600"/>
                      </a:lnTo>
                      <a:lnTo>
                        <a:pt x="0" y="60046"/>
                      </a:lnTo>
                      <a:lnTo>
                        <a:pt x="44886" y="45597"/>
                      </a:lnTo>
                      <a:lnTo>
                        <a:pt x="57440" y="0"/>
                      </a:lnTo>
                      <a:lnTo>
                        <a:pt x="72008" y="44886"/>
                      </a:lnTo>
                      <a:lnTo>
                        <a:pt x="117605" y="57440"/>
                      </a:lnTo>
                      <a:lnTo>
                        <a:pt x="71534" y="73310"/>
                      </a:lnTo>
                      <a:close/>
                    </a:path>
                  </a:pathLst>
                </a:custGeom>
                <a:solidFill>
                  <a:srgbClr val="D0B5F7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4276" name="Graphic 3503">
            <a:extLst>
              <a:ext uri="{FF2B5EF4-FFF2-40B4-BE49-F238E27FC236}">
                <a16:creationId xmlns:a16="http://schemas.microsoft.com/office/drawing/2014/main" id="{33FE075B-518A-8E44-8DB7-81B354175C6F}"/>
              </a:ext>
            </a:extLst>
          </p:cNvPr>
          <p:cNvGrpSpPr/>
          <p:nvPr/>
        </p:nvGrpSpPr>
        <p:grpSpPr>
          <a:xfrm>
            <a:off x="65462" y="5467400"/>
            <a:ext cx="341865" cy="338139"/>
            <a:chOff x="2581146" y="5804291"/>
            <a:chExt cx="248254" cy="295741"/>
          </a:xfrm>
        </p:grpSpPr>
        <p:sp>
          <p:nvSpPr>
            <p:cNvPr id="4277" name="Freeform: Shape 4276">
              <a:extLst>
                <a:ext uri="{FF2B5EF4-FFF2-40B4-BE49-F238E27FC236}">
                  <a16:creationId xmlns:a16="http://schemas.microsoft.com/office/drawing/2014/main" id="{B0A4B35D-E57D-803E-CD17-8F574D204E94}"/>
                </a:ext>
              </a:extLst>
            </p:cNvPr>
            <p:cNvSpPr/>
            <p:nvPr/>
          </p:nvSpPr>
          <p:spPr>
            <a:xfrm>
              <a:off x="2664050" y="5887195"/>
              <a:ext cx="165350" cy="212838"/>
            </a:xfrm>
            <a:custGeom>
              <a:avLst/>
              <a:gdLst>
                <a:gd name="connsiteX0" fmla="*/ 8403 w 165350"/>
                <a:gd name="connsiteY0" fmla="*/ 0 h 212838"/>
                <a:gd name="connsiteX1" fmla="*/ 159762 w 165350"/>
                <a:gd name="connsiteY1" fmla="*/ 136199 h 212838"/>
                <a:gd name="connsiteX2" fmla="*/ 43934 w 165350"/>
                <a:gd name="connsiteY2" fmla="*/ 87167 h 212838"/>
                <a:gd name="connsiteX3" fmla="*/ 68805 w 165350"/>
                <a:gd name="connsiteY3" fmla="*/ 212826 h 212838"/>
                <a:gd name="connsiteX4" fmla="*/ 8403 w 165350"/>
                <a:gd name="connsiteY4" fmla="*/ 0 h 212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350" h="212838">
                  <a:moveTo>
                    <a:pt x="8403" y="0"/>
                  </a:moveTo>
                  <a:cubicBezTo>
                    <a:pt x="8403" y="0"/>
                    <a:pt x="200148" y="86102"/>
                    <a:pt x="159762" y="136199"/>
                  </a:cubicBezTo>
                  <a:cubicBezTo>
                    <a:pt x="119376" y="186415"/>
                    <a:pt x="43934" y="87167"/>
                    <a:pt x="43934" y="87167"/>
                  </a:cubicBezTo>
                  <a:cubicBezTo>
                    <a:pt x="43934" y="87167"/>
                    <a:pt x="129680" y="214247"/>
                    <a:pt x="68805" y="212826"/>
                  </a:cubicBezTo>
                  <a:cubicBezTo>
                    <a:pt x="8048" y="211405"/>
                    <a:pt x="-13625" y="139279"/>
                    <a:pt x="8403" y="0"/>
                  </a:cubicBezTo>
                  <a:close/>
                </a:path>
              </a:pathLst>
            </a:custGeom>
            <a:solidFill>
              <a:srgbClr val="000000"/>
            </a:solidFill>
            <a:ln w="118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78" name="Freeform: Shape 4277">
              <a:extLst>
                <a:ext uri="{FF2B5EF4-FFF2-40B4-BE49-F238E27FC236}">
                  <a16:creationId xmlns:a16="http://schemas.microsoft.com/office/drawing/2014/main" id="{C3A40CF8-9E99-6598-9B8F-06C71322FC2D}"/>
                </a:ext>
              </a:extLst>
            </p:cNvPr>
            <p:cNvSpPr/>
            <p:nvPr/>
          </p:nvSpPr>
          <p:spPr>
            <a:xfrm>
              <a:off x="2581146" y="5804291"/>
              <a:ext cx="165350" cy="212838"/>
            </a:xfrm>
            <a:custGeom>
              <a:avLst/>
              <a:gdLst>
                <a:gd name="connsiteX0" fmla="*/ 8403 w 165350"/>
                <a:gd name="connsiteY0" fmla="*/ 0 h 212838"/>
                <a:gd name="connsiteX1" fmla="*/ 159762 w 165350"/>
                <a:gd name="connsiteY1" fmla="*/ 136199 h 212838"/>
                <a:gd name="connsiteX2" fmla="*/ 43934 w 165350"/>
                <a:gd name="connsiteY2" fmla="*/ 87167 h 212838"/>
                <a:gd name="connsiteX3" fmla="*/ 68805 w 165350"/>
                <a:gd name="connsiteY3" fmla="*/ 212826 h 212838"/>
                <a:gd name="connsiteX4" fmla="*/ 8403 w 165350"/>
                <a:gd name="connsiteY4" fmla="*/ 0 h 212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350" h="212838">
                  <a:moveTo>
                    <a:pt x="8403" y="0"/>
                  </a:moveTo>
                  <a:cubicBezTo>
                    <a:pt x="8403" y="0"/>
                    <a:pt x="200148" y="86102"/>
                    <a:pt x="159762" y="136199"/>
                  </a:cubicBezTo>
                  <a:cubicBezTo>
                    <a:pt x="119376" y="186415"/>
                    <a:pt x="43934" y="87167"/>
                    <a:pt x="43934" y="87167"/>
                  </a:cubicBezTo>
                  <a:cubicBezTo>
                    <a:pt x="43934" y="87167"/>
                    <a:pt x="129680" y="214247"/>
                    <a:pt x="68805" y="212826"/>
                  </a:cubicBezTo>
                  <a:cubicBezTo>
                    <a:pt x="8048" y="211405"/>
                    <a:pt x="-13625" y="139279"/>
                    <a:pt x="8403" y="0"/>
                  </a:cubicBezTo>
                  <a:close/>
                </a:path>
              </a:pathLst>
            </a:custGeom>
            <a:solidFill>
              <a:srgbClr val="FFFFFF"/>
            </a:solidFill>
            <a:ln w="118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4309" name="Graphic 4308">
            <a:extLst>
              <a:ext uri="{FF2B5EF4-FFF2-40B4-BE49-F238E27FC236}">
                <a16:creationId xmlns:a16="http://schemas.microsoft.com/office/drawing/2014/main" id="{5D050E5D-4352-34B6-ABD1-7A1A752B27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1230955">
            <a:off x="350970" y="540410"/>
            <a:ext cx="2575667" cy="2062716"/>
          </a:xfrm>
          <a:prstGeom prst="rect">
            <a:avLst/>
          </a:prstGeom>
        </p:spPr>
      </p:pic>
      <p:pic>
        <p:nvPicPr>
          <p:cNvPr id="4310" name="Graphic 4309">
            <a:extLst>
              <a:ext uri="{FF2B5EF4-FFF2-40B4-BE49-F238E27FC236}">
                <a16:creationId xmlns:a16="http://schemas.microsoft.com/office/drawing/2014/main" id="{C5CA0E9F-484E-0D7A-115B-D736D36C206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1554" y="3862784"/>
            <a:ext cx="2669455" cy="2669455"/>
          </a:xfrm>
          <a:prstGeom prst="rect">
            <a:avLst/>
          </a:prstGeom>
        </p:spPr>
      </p:pic>
      <p:pic>
        <p:nvPicPr>
          <p:cNvPr id="4311" name="Graphic 4310">
            <a:extLst>
              <a:ext uri="{FF2B5EF4-FFF2-40B4-BE49-F238E27FC236}">
                <a16:creationId xmlns:a16="http://schemas.microsoft.com/office/drawing/2014/main" id="{580BEB2A-2680-C19F-E01D-080280A13B0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469329" y="3437623"/>
            <a:ext cx="3627733" cy="3416409"/>
          </a:xfrm>
          <a:prstGeom prst="rect">
            <a:avLst/>
          </a:prstGeom>
        </p:spPr>
      </p:pic>
      <p:pic>
        <p:nvPicPr>
          <p:cNvPr id="4312" name="Graphic 4311">
            <a:extLst>
              <a:ext uri="{FF2B5EF4-FFF2-40B4-BE49-F238E27FC236}">
                <a16:creationId xmlns:a16="http://schemas.microsoft.com/office/drawing/2014/main" id="{E4E127D3-404B-2435-D17B-4B487A8E51CC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233596" y="132036"/>
            <a:ext cx="2763023" cy="2763023"/>
          </a:xfrm>
          <a:prstGeom prst="rect">
            <a:avLst/>
          </a:prstGeom>
        </p:spPr>
      </p:pic>
      <p:grpSp>
        <p:nvGrpSpPr>
          <p:cNvPr id="4316" name="Graphic 4313">
            <a:extLst>
              <a:ext uri="{FF2B5EF4-FFF2-40B4-BE49-F238E27FC236}">
                <a16:creationId xmlns:a16="http://schemas.microsoft.com/office/drawing/2014/main" id="{E24EA1B9-0CD1-B55F-15F3-8D9CFA4D9B92}"/>
              </a:ext>
            </a:extLst>
          </p:cNvPr>
          <p:cNvGrpSpPr/>
          <p:nvPr/>
        </p:nvGrpSpPr>
        <p:grpSpPr>
          <a:xfrm>
            <a:off x="3336841" y="557823"/>
            <a:ext cx="6130277" cy="5715710"/>
            <a:chOff x="3336841" y="557823"/>
            <a:chExt cx="6130277" cy="5715710"/>
          </a:xfrm>
        </p:grpSpPr>
        <p:grpSp>
          <p:nvGrpSpPr>
            <p:cNvPr id="4317" name="Graphic 4313">
              <a:extLst>
                <a:ext uri="{FF2B5EF4-FFF2-40B4-BE49-F238E27FC236}">
                  <a16:creationId xmlns:a16="http://schemas.microsoft.com/office/drawing/2014/main" id="{CF8857AB-EEDF-8B77-497A-F604CD74889C}"/>
                </a:ext>
              </a:extLst>
            </p:cNvPr>
            <p:cNvGrpSpPr/>
            <p:nvPr/>
          </p:nvGrpSpPr>
          <p:grpSpPr>
            <a:xfrm>
              <a:off x="3382338" y="591811"/>
              <a:ext cx="270177" cy="300567"/>
              <a:chOff x="3382338" y="591811"/>
              <a:chExt cx="270177" cy="300567"/>
            </a:xfrm>
          </p:grpSpPr>
          <p:sp>
            <p:nvSpPr>
              <p:cNvPr id="4318" name="Freeform: Shape 4317">
                <a:extLst>
                  <a:ext uri="{FF2B5EF4-FFF2-40B4-BE49-F238E27FC236}">
                    <a16:creationId xmlns:a16="http://schemas.microsoft.com/office/drawing/2014/main" id="{0A624A1F-B74C-762B-CF00-0E5308980E39}"/>
                  </a:ext>
                </a:extLst>
              </p:cNvPr>
              <p:cNvSpPr/>
              <p:nvPr/>
            </p:nvSpPr>
            <p:spPr>
              <a:xfrm>
                <a:off x="3399265" y="621534"/>
                <a:ext cx="251503" cy="266369"/>
              </a:xfrm>
              <a:custGeom>
                <a:avLst/>
                <a:gdLst>
                  <a:gd name="connsiteX0" fmla="*/ 0 w 251503"/>
                  <a:gd name="connsiteY0" fmla="*/ 0 h 266369"/>
                  <a:gd name="connsiteX1" fmla="*/ 241387 w 251503"/>
                  <a:gd name="connsiteY1" fmla="*/ 233123 h 266369"/>
                  <a:gd name="connsiteX2" fmla="*/ 0 w 251503"/>
                  <a:gd name="connsiteY2" fmla="*/ 0 h 266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1503" h="266369">
                    <a:moveTo>
                      <a:pt x="0" y="0"/>
                    </a:moveTo>
                    <a:cubicBezTo>
                      <a:pt x="0" y="0"/>
                      <a:pt x="310831" y="116495"/>
                      <a:pt x="241387" y="233123"/>
                    </a:cubicBezTo>
                    <a:cubicBezTo>
                      <a:pt x="171943" y="349884"/>
                      <a:pt x="12263" y="13182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19" name="Freeform: Shape 4318">
                <a:extLst>
                  <a:ext uri="{FF2B5EF4-FFF2-40B4-BE49-F238E27FC236}">
                    <a16:creationId xmlns:a16="http://schemas.microsoft.com/office/drawing/2014/main" id="{83056DE9-6041-3DE6-4A9A-D305215BF512}"/>
                  </a:ext>
                </a:extLst>
              </p:cNvPr>
              <p:cNvSpPr/>
              <p:nvPr/>
            </p:nvSpPr>
            <p:spPr>
              <a:xfrm>
                <a:off x="3401398" y="638462"/>
                <a:ext cx="201800" cy="249443"/>
              </a:xfrm>
              <a:custGeom>
                <a:avLst/>
                <a:gdLst>
                  <a:gd name="connsiteX0" fmla="*/ 156615 w 201800"/>
                  <a:gd name="connsiteY0" fmla="*/ 199801 h 249443"/>
                  <a:gd name="connsiteX1" fmla="*/ 140754 w 201800"/>
                  <a:gd name="connsiteY1" fmla="*/ 179941 h 249443"/>
                  <a:gd name="connsiteX2" fmla="*/ 113563 w 201800"/>
                  <a:gd name="connsiteY2" fmla="*/ 146752 h 249443"/>
                  <a:gd name="connsiteX3" fmla="*/ 35722 w 201800"/>
                  <a:gd name="connsiteY3" fmla="*/ 49450 h 249443"/>
                  <a:gd name="connsiteX4" fmla="*/ 0 w 201800"/>
                  <a:gd name="connsiteY4" fmla="*/ 0 h 249443"/>
                  <a:gd name="connsiteX5" fmla="*/ 201800 w 201800"/>
                  <a:gd name="connsiteY5" fmla="*/ 247785 h 249443"/>
                  <a:gd name="connsiteX6" fmla="*/ 156615 w 201800"/>
                  <a:gd name="connsiteY6" fmla="*/ 199801 h 249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1800" h="249443">
                    <a:moveTo>
                      <a:pt x="156615" y="199801"/>
                    </a:moveTo>
                    <a:cubicBezTo>
                      <a:pt x="151417" y="193136"/>
                      <a:pt x="146085" y="186605"/>
                      <a:pt x="140754" y="179941"/>
                    </a:cubicBezTo>
                    <a:cubicBezTo>
                      <a:pt x="131690" y="168878"/>
                      <a:pt x="122626" y="157815"/>
                      <a:pt x="113563" y="146752"/>
                    </a:cubicBezTo>
                    <a:cubicBezTo>
                      <a:pt x="87304" y="114496"/>
                      <a:pt x="60913" y="82506"/>
                      <a:pt x="35722" y="49450"/>
                    </a:cubicBezTo>
                    <a:cubicBezTo>
                      <a:pt x="23326" y="33322"/>
                      <a:pt x="11463" y="16794"/>
                      <a:pt x="0" y="0"/>
                    </a:cubicBezTo>
                    <a:cubicBezTo>
                      <a:pt x="19460" y="111297"/>
                      <a:pt x="128091" y="267245"/>
                      <a:pt x="201800" y="247785"/>
                    </a:cubicBezTo>
                    <a:cubicBezTo>
                      <a:pt x="185539" y="234323"/>
                      <a:pt x="171143" y="218061"/>
                      <a:pt x="156615" y="199801"/>
                    </a:cubicBezTo>
                    <a:close/>
                  </a:path>
                </a:pathLst>
              </a:custGeom>
              <a:solidFill>
                <a:srgbClr val="000000">
                  <a:alpha val="13000"/>
                </a:srgbClr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20" name="Freeform: Shape 4319">
                <a:extLst>
                  <a:ext uri="{FF2B5EF4-FFF2-40B4-BE49-F238E27FC236}">
                    <a16:creationId xmlns:a16="http://schemas.microsoft.com/office/drawing/2014/main" id="{6AC38C20-C7D2-5013-4991-AD4216F5FD74}"/>
                  </a:ext>
                </a:extLst>
              </p:cNvPr>
              <p:cNvSpPr/>
              <p:nvPr/>
            </p:nvSpPr>
            <p:spPr>
              <a:xfrm>
                <a:off x="3382338" y="591811"/>
                <a:ext cx="270177" cy="300567"/>
              </a:xfrm>
              <a:custGeom>
                <a:avLst/>
                <a:gdLst>
                  <a:gd name="connsiteX0" fmla="*/ 31590 w 270177"/>
                  <a:gd name="connsiteY0" fmla="*/ 150484 h 300567"/>
                  <a:gd name="connsiteX1" fmla="*/ 110497 w 270177"/>
                  <a:gd name="connsiteY1" fmla="*/ 153683 h 300567"/>
                  <a:gd name="connsiteX2" fmla="*/ 191137 w 270177"/>
                  <a:gd name="connsiteY2" fmla="*/ 233390 h 300567"/>
                  <a:gd name="connsiteX3" fmla="*/ 86238 w 270177"/>
                  <a:gd name="connsiteY3" fmla="*/ 245652 h 300567"/>
                  <a:gd name="connsiteX4" fmla="*/ 86771 w 270177"/>
                  <a:gd name="connsiteY4" fmla="*/ 250717 h 300567"/>
                  <a:gd name="connsiteX5" fmla="*/ 195935 w 270177"/>
                  <a:gd name="connsiteY5" fmla="*/ 237921 h 300567"/>
                  <a:gd name="connsiteX6" fmla="*/ 266979 w 270177"/>
                  <a:gd name="connsiteY6" fmla="*/ 300567 h 300567"/>
                  <a:gd name="connsiteX7" fmla="*/ 270177 w 270177"/>
                  <a:gd name="connsiteY7" fmla="*/ 296569 h 300567"/>
                  <a:gd name="connsiteX8" fmla="*/ 201134 w 270177"/>
                  <a:gd name="connsiteY8" fmla="*/ 235789 h 300567"/>
                  <a:gd name="connsiteX9" fmla="*/ 197268 w 270177"/>
                  <a:gd name="connsiteY9" fmla="*/ 87704 h 300567"/>
                  <a:gd name="connsiteX10" fmla="*/ 192203 w 270177"/>
                  <a:gd name="connsiteY10" fmla="*/ 87838 h 300567"/>
                  <a:gd name="connsiteX11" fmla="*/ 195935 w 270177"/>
                  <a:gd name="connsiteY11" fmla="*/ 230857 h 300567"/>
                  <a:gd name="connsiteX12" fmla="*/ 111696 w 270177"/>
                  <a:gd name="connsiteY12" fmla="*/ 147418 h 300567"/>
                  <a:gd name="connsiteX13" fmla="*/ 75442 w 270177"/>
                  <a:gd name="connsiteY13" fmla="*/ 0 h 300567"/>
                  <a:gd name="connsiteX14" fmla="*/ 70510 w 270177"/>
                  <a:gd name="connsiteY14" fmla="*/ 1200 h 300567"/>
                  <a:gd name="connsiteX15" fmla="*/ 104632 w 270177"/>
                  <a:gd name="connsiteY15" fmla="*/ 139954 h 300567"/>
                  <a:gd name="connsiteX16" fmla="*/ 4798 w 270177"/>
                  <a:gd name="connsiteY16" fmla="*/ 800 h 300567"/>
                  <a:gd name="connsiteX17" fmla="*/ 0 w 270177"/>
                  <a:gd name="connsiteY17" fmla="*/ 2666 h 300567"/>
                  <a:gd name="connsiteX18" fmla="*/ 105432 w 270177"/>
                  <a:gd name="connsiteY18" fmla="*/ 148351 h 300567"/>
                  <a:gd name="connsiteX19" fmla="*/ 31723 w 270177"/>
                  <a:gd name="connsiteY19" fmla="*/ 145419 h 300567"/>
                  <a:gd name="connsiteX20" fmla="*/ 31590 w 270177"/>
                  <a:gd name="connsiteY20" fmla="*/ 150484 h 300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70177" h="300567">
                    <a:moveTo>
                      <a:pt x="31590" y="150484"/>
                    </a:moveTo>
                    <a:lnTo>
                      <a:pt x="110497" y="153683"/>
                    </a:lnTo>
                    <a:cubicBezTo>
                      <a:pt x="137821" y="182740"/>
                      <a:pt x="166212" y="210197"/>
                      <a:pt x="191137" y="233390"/>
                    </a:cubicBezTo>
                    <a:lnTo>
                      <a:pt x="86238" y="245652"/>
                    </a:lnTo>
                    <a:lnTo>
                      <a:pt x="86771" y="250717"/>
                    </a:lnTo>
                    <a:lnTo>
                      <a:pt x="195935" y="237921"/>
                    </a:lnTo>
                    <a:cubicBezTo>
                      <a:pt x="235922" y="274976"/>
                      <a:pt x="266179" y="299901"/>
                      <a:pt x="266979" y="300567"/>
                    </a:cubicBezTo>
                    <a:lnTo>
                      <a:pt x="270177" y="296569"/>
                    </a:lnTo>
                    <a:cubicBezTo>
                      <a:pt x="269378" y="295902"/>
                      <a:pt x="240187" y="271777"/>
                      <a:pt x="201134" y="235789"/>
                    </a:cubicBezTo>
                    <a:lnTo>
                      <a:pt x="197268" y="87704"/>
                    </a:lnTo>
                    <a:lnTo>
                      <a:pt x="192203" y="87838"/>
                    </a:lnTo>
                    <a:lnTo>
                      <a:pt x="195935" y="230857"/>
                    </a:lnTo>
                    <a:cubicBezTo>
                      <a:pt x="169944" y="206732"/>
                      <a:pt x="140220" y="177941"/>
                      <a:pt x="111696" y="147418"/>
                    </a:cubicBezTo>
                    <a:lnTo>
                      <a:pt x="75442" y="0"/>
                    </a:lnTo>
                    <a:lnTo>
                      <a:pt x="70510" y="1200"/>
                    </a:lnTo>
                    <a:lnTo>
                      <a:pt x="104632" y="139954"/>
                    </a:lnTo>
                    <a:cubicBezTo>
                      <a:pt x="60913" y="92636"/>
                      <a:pt x="21326" y="42253"/>
                      <a:pt x="4798" y="800"/>
                    </a:cubicBezTo>
                    <a:lnTo>
                      <a:pt x="0" y="2666"/>
                    </a:lnTo>
                    <a:cubicBezTo>
                      <a:pt x="17461" y="46118"/>
                      <a:pt x="59580" y="99167"/>
                      <a:pt x="105432" y="148351"/>
                    </a:cubicBezTo>
                    <a:lnTo>
                      <a:pt x="31723" y="145419"/>
                    </a:lnTo>
                    <a:lnTo>
                      <a:pt x="31590" y="150484"/>
                    </a:lnTo>
                    <a:close/>
                  </a:path>
                </a:pathLst>
              </a:custGeom>
              <a:solidFill>
                <a:srgbClr val="000000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321" name="Graphic 4313">
              <a:extLst>
                <a:ext uri="{FF2B5EF4-FFF2-40B4-BE49-F238E27FC236}">
                  <a16:creationId xmlns:a16="http://schemas.microsoft.com/office/drawing/2014/main" id="{3CBE6E4D-7146-E205-CB3C-1631AC68AE6E}"/>
                </a:ext>
              </a:extLst>
            </p:cNvPr>
            <p:cNvGrpSpPr/>
            <p:nvPr/>
          </p:nvGrpSpPr>
          <p:grpSpPr>
            <a:xfrm>
              <a:off x="3682105" y="613804"/>
              <a:ext cx="299234" cy="272310"/>
              <a:chOff x="3682105" y="613804"/>
              <a:chExt cx="299234" cy="272310"/>
            </a:xfrm>
          </p:grpSpPr>
          <p:sp>
            <p:nvSpPr>
              <p:cNvPr id="4322" name="Freeform: Shape 4321">
                <a:extLst>
                  <a:ext uri="{FF2B5EF4-FFF2-40B4-BE49-F238E27FC236}">
                    <a16:creationId xmlns:a16="http://schemas.microsoft.com/office/drawing/2014/main" id="{AC0EADFA-FABC-A008-4EE4-7D71684D18DB}"/>
                  </a:ext>
                </a:extLst>
              </p:cNvPr>
              <p:cNvSpPr/>
              <p:nvPr/>
            </p:nvSpPr>
            <p:spPr>
              <a:xfrm>
                <a:off x="3686272" y="630731"/>
                <a:ext cx="265077" cy="252863"/>
              </a:xfrm>
              <a:custGeom>
                <a:avLst/>
                <a:gdLst>
                  <a:gd name="connsiteX0" fmla="*/ 265077 w 265077"/>
                  <a:gd name="connsiteY0" fmla="*/ 0 h 252863"/>
                  <a:gd name="connsiteX1" fmla="*/ 33554 w 265077"/>
                  <a:gd name="connsiteY1" fmla="*/ 242986 h 252863"/>
                  <a:gd name="connsiteX2" fmla="*/ 265077 w 265077"/>
                  <a:gd name="connsiteY2" fmla="*/ 0 h 2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5077" h="252863">
                    <a:moveTo>
                      <a:pt x="265077" y="0"/>
                    </a:moveTo>
                    <a:cubicBezTo>
                      <a:pt x="265077" y="0"/>
                      <a:pt x="150715" y="311630"/>
                      <a:pt x="33554" y="242986"/>
                    </a:cubicBezTo>
                    <a:cubicBezTo>
                      <a:pt x="-83607" y="174476"/>
                      <a:pt x="133388" y="13196"/>
                      <a:pt x="26507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23" name="Freeform: Shape 4322">
                <a:extLst>
                  <a:ext uri="{FF2B5EF4-FFF2-40B4-BE49-F238E27FC236}">
                    <a16:creationId xmlns:a16="http://schemas.microsoft.com/office/drawing/2014/main" id="{27799EBD-1DBC-10C2-B747-3EC7E3319ACE}"/>
                  </a:ext>
                </a:extLst>
              </p:cNvPr>
              <p:cNvSpPr/>
              <p:nvPr/>
            </p:nvSpPr>
            <p:spPr>
              <a:xfrm>
                <a:off x="3686217" y="633264"/>
                <a:ext cx="248205" cy="203399"/>
              </a:xfrm>
              <a:custGeom>
                <a:avLst/>
                <a:gdLst>
                  <a:gd name="connsiteX0" fmla="*/ 49471 w 248205"/>
                  <a:gd name="connsiteY0" fmla="*/ 157815 h 203399"/>
                  <a:gd name="connsiteX1" fmla="*/ 69198 w 248205"/>
                  <a:gd name="connsiteY1" fmla="*/ 141820 h 203399"/>
                  <a:gd name="connsiteX2" fmla="*/ 102254 w 248205"/>
                  <a:gd name="connsiteY2" fmla="*/ 114496 h 203399"/>
                  <a:gd name="connsiteX3" fmla="*/ 199022 w 248205"/>
                  <a:gd name="connsiteY3" fmla="*/ 35988 h 203399"/>
                  <a:gd name="connsiteX4" fmla="*/ 248205 w 248205"/>
                  <a:gd name="connsiteY4" fmla="*/ 0 h 203399"/>
                  <a:gd name="connsiteX5" fmla="*/ 1754 w 248205"/>
                  <a:gd name="connsiteY5" fmla="*/ 203400 h 203399"/>
                  <a:gd name="connsiteX6" fmla="*/ 49471 w 248205"/>
                  <a:gd name="connsiteY6" fmla="*/ 157815 h 203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8205" h="203399">
                    <a:moveTo>
                      <a:pt x="49471" y="157815"/>
                    </a:moveTo>
                    <a:cubicBezTo>
                      <a:pt x="56002" y="152483"/>
                      <a:pt x="62667" y="147151"/>
                      <a:pt x="69198" y="141820"/>
                    </a:cubicBezTo>
                    <a:cubicBezTo>
                      <a:pt x="80261" y="132623"/>
                      <a:pt x="91191" y="123559"/>
                      <a:pt x="102254" y="114496"/>
                    </a:cubicBezTo>
                    <a:cubicBezTo>
                      <a:pt x="134243" y="88104"/>
                      <a:pt x="166233" y="61446"/>
                      <a:pt x="199022" y="35988"/>
                    </a:cubicBezTo>
                    <a:cubicBezTo>
                      <a:pt x="215150" y="23459"/>
                      <a:pt x="231544" y="11596"/>
                      <a:pt x="248205" y="0"/>
                    </a:cubicBezTo>
                    <a:cubicBezTo>
                      <a:pt x="137042" y="20260"/>
                      <a:pt x="-18240" y="129957"/>
                      <a:pt x="1754" y="203400"/>
                    </a:cubicBezTo>
                    <a:cubicBezTo>
                      <a:pt x="15082" y="186872"/>
                      <a:pt x="31344" y="172476"/>
                      <a:pt x="49471" y="157815"/>
                    </a:cubicBezTo>
                    <a:close/>
                  </a:path>
                </a:pathLst>
              </a:custGeom>
              <a:solidFill>
                <a:srgbClr val="000000">
                  <a:alpha val="13000"/>
                </a:srgbClr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24" name="Freeform: Shape 4323">
                <a:extLst>
                  <a:ext uri="{FF2B5EF4-FFF2-40B4-BE49-F238E27FC236}">
                    <a16:creationId xmlns:a16="http://schemas.microsoft.com/office/drawing/2014/main" id="{84B2A34A-379F-A26D-791A-91BF82F9BCAE}"/>
                  </a:ext>
                </a:extLst>
              </p:cNvPr>
              <p:cNvSpPr/>
              <p:nvPr/>
            </p:nvSpPr>
            <p:spPr>
              <a:xfrm>
                <a:off x="3682105" y="613804"/>
                <a:ext cx="299234" cy="272310"/>
              </a:xfrm>
              <a:custGeom>
                <a:avLst/>
                <a:gdLst>
                  <a:gd name="connsiteX0" fmla="*/ 148618 w 299234"/>
                  <a:gd name="connsiteY0" fmla="*/ 32523 h 272310"/>
                  <a:gd name="connsiteX1" fmla="*/ 145952 w 299234"/>
                  <a:gd name="connsiteY1" fmla="*/ 111430 h 272310"/>
                  <a:gd name="connsiteX2" fmla="*/ 66778 w 299234"/>
                  <a:gd name="connsiteY2" fmla="*/ 192603 h 272310"/>
                  <a:gd name="connsiteX3" fmla="*/ 53849 w 299234"/>
                  <a:gd name="connsiteY3" fmla="*/ 87838 h 272310"/>
                  <a:gd name="connsiteX4" fmla="*/ 48784 w 299234"/>
                  <a:gd name="connsiteY4" fmla="*/ 88504 h 272310"/>
                  <a:gd name="connsiteX5" fmla="*/ 62246 w 299234"/>
                  <a:gd name="connsiteY5" fmla="*/ 197668 h 272310"/>
                  <a:gd name="connsiteX6" fmla="*/ 0 w 299234"/>
                  <a:gd name="connsiteY6" fmla="*/ 269111 h 272310"/>
                  <a:gd name="connsiteX7" fmla="*/ 3999 w 299234"/>
                  <a:gd name="connsiteY7" fmla="*/ 272310 h 272310"/>
                  <a:gd name="connsiteX8" fmla="*/ 64245 w 299234"/>
                  <a:gd name="connsiteY8" fmla="*/ 202866 h 272310"/>
                  <a:gd name="connsiteX9" fmla="*/ 212197 w 299234"/>
                  <a:gd name="connsiteY9" fmla="*/ 197935 h 272310"/>
                  <a:gd name="connsiteX10" fmla="*/ 212063 w 299234"/>
                  <a:gd name="connsiteY10" fmla="*/ 192870 h 272310"/>
                  <a:gd name="connsiteX11" fmla="*/ 69044 w 299234"/>
                  <a:gd name="connsiteY11" fmla="*/ 197535 h 272310"/>
                  <a:gd name="connsiteX12" fmla="*/ 151817 w 299234"/>
                  <a:gd name="connsiteY12" fmla="*/ 112629 h 272310"/>
                  <a:gd name="connsiteX13" fmla="*/ 299234 w 299234"/>
                  <a:gd name="connsiteY13" fmla="*/ 75308 h 272310"/>
                  <a:gd name="connsiteX14" fmla="*/ 298035 w 299234"/>
                  <a:gd name="connsiteY14" fmla="*/ 70377 h 272310"/>
                  <a:gd name="connsiteX15" fmla="*/ 159547 w 299234"/>
                  <a:gd name="connsiteY15" fmla="*/ 105432 h 272310"/>
                  <a:gd name="connsiteX16" fmla="*/ 298035 w 299234"/>
                  <a:gd name="connsiteY16" fmla="*/ 4665 h 272310"/>
                  <a:gd name="connsiteX17" fmla="*/ 296169 w 299234"/>
                  <a:gd name="connsiteY17" fmla="*/ 0 h 272310"/>
                  <a:gd name="connsiteX18" fmla="*/ 151150 w 299234"/>
                  <a:gd name="connsiteY18" fmla="*/ 106498 h 272310"/>
                  <a:gd name="connsiteX19" fmla="*/ 153683 w 299234"/>
                  <a:gd name="connsiteY19" fmla="*/ 32789 h 272310"/>
                  <a:gd name="connsiteX20" fmla="*/ 148618 w 299234"/>
                  <a:gd name="connsiteY20" fmla="*/ 32523 h 272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99234" h="272310">
                    <a:moveTo>
                      <a:pt x="148618" y="32523"/>
                    </a:moveTo>
                    <a:lnTo>
                      <a:pt x="145952" y="111430"/>
                    </a:lnTo>
                    <a:cubicBezTo>
                      <a:pt x="117161" y="139021"/>
                      <a:pt x="89837" y="167411"/>
                      <a:pt x="66778" y="192603"/>
                    </a:cubicBezTo>
                    <a:lnTo>
                      <a:pt x="53849" y="87838"/>
                    </a:lnTo>
                    <a:lnTo>
                      <a:pt x="48784" y="88504"/>
                    </a:lnTo>
                    <a:lnTo>
                      <a:pt x="62246" y="197668"/>
                    </a:lnTo>
                    <a:cubicBezTo>
                      <a:pt x="25458" y="237921"/>
                      <a:pt x="666" y="268311"/>
                      <a:pt x="0" y="269111"/>
                    </a:cubicBezTo>
                    <a:lnTo>
                      <a:pt x="3999" y="272310"/>
                    </a:lnTo>
                    <a:cubicBezTo>
                      <a:pt x="4665" y="271510"/>
                      <a:pt x="28657" y="242187"/>
                      <a:pt x="64245" y="202866"/>
                    </a:cubicBezTo>
                    <a:lnTo>
                      <a:pt x="212197" y="197935"/>
                    </a:lnTo>
                    <a:lnTo>
                      <a:pt x="212063" y="192870"/>
                    </a:lnTo>
                    <a:lnTo>
                      <a:pt x="69044" y="197535"/>
                    </a:lnTo>
                    <a:cubicBezTo>
                      <a:pt x="92903" y="171410"/>
                      <a:pt x="121560" y="141420"/>
                      <a:pt x="151817" y="112629"/>
                    </a:cubicBezTo>
                    <a:lnTo>
                      <a:pt x="299234" y="75308"/>
                    </a:lnTo>
                    <a:lnTo>
                      <a:pt x="298035" y="70377"/>
                    </a:lnTo>
                    <a:lnTo>
                      <a:pt x="159547" y="105432"/>
                    </a:lnTo>
                    <a:cubicBezTo>
                      <a:pt x="206598" y="61446"/>
                      <a:pt x="256715" y="21460"/>
                      <a:pt x="298035" y="4665"/>
                    </a:cubicBezTo>
                    <a:lnTo>
                      <a:pt x="296169" y="0"/>
                    </a:lnTo>
                    <a:cubicBezTo>
                      <a:pt x="252850" y="17727"/>
                      <a:pt x="200067" y="60247"/>
                      <a:pt x="151150" y="106498"/>
                    </a:cubicBezTo>
                    <a:lnTo>
                      <a:pt x="153683" y="32789"/>
                    </a:lnTo>
                    <a:lnTo>
                      <a:pt x="148618" y="32523"/>
                    </a:lnTo>
                    <a:close/>
                  </a:path>
                </a:pathLst>
              </a:custGeom>
              <a:solidFill>
                <a:srgbClr val="000000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325" name="Graphic 4313">
              <a:extLst>
                <a:ext uri="{FF2B5EF4-FFF2-40B4-BE49-F238E27FC236}">
                  <a16:creationId xmlns:a16="http://schemas.microsoft.com/office/drawing/2014/main" id="{43F6F055-28AA-4262-B030-770C230018BE}"/>
                </a:ext>
              </a:extLst>
            </p:cNvPr>
            <p:cNvGrpSpPr/>
            <p:nvPr/>
          </p:nvGrpSpPr>
          <p:grpSpPr>
            <a:xfrm>
              <a:off x="3665577" y="894511"/>
              <a:ext cx="286438" cy="289637"/>
              <a:chOff x="3665577" y="894511"/>
              <a:chExt cx="286438" cy="289637"/>
            </a:xfrm>
          </p:grpSpPr>
          <p:sp>
            <p:nvSpPr>
              <p:cNvPr id="4326" name="Freeform: Shape 4325">
                <a:extLst>
                  <a:ext uri="{FF2B5EF4-FFF2-40B4-BE49-F238E27FC236}">
                    <a16:creationId xmlns:a16="http://schemas.microsoft.com/office/drawing/2014/main" id="{44AB721E-8B29-46F4-0134-CF528CE58559}"/>
                  </a:ext>
                </a:extLst>
              </p:cNvPr>
              <p:cNvSpPr/>
              <p:nvPr/>
            </p:nvSpPr>
            <p:spPr>
              <a:xfrm>
                <a:off x="3671336" y="895591"/>
                <a:ext cx="262152" cy="255501"/>
              </a:xfrm>
              <a:custGeom>
                <a:avLst/>
                <a:gdLst>
                  <a:gd name="connsiteX0" fmla="*/ 262153 w 262152"/>
                  <a:gd name="connsiteY0" fmla="*/ 255502 h 255501"/>
                  <a:gd name="connsiteX1" fmla="*/ 8237 w 262152"/>
                  <a:gd name="connsiteY1" fmla="*/ 35974 h 255501"/>
                  <a:gd name="connsiteX2" fmla="*/ 262153 w 262152"/>
                  <a:gd name="connsiteY2" fmla="*/ 255502 h 25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2152" h="255501">
                    <a:moveTo>
                      <a:pt x="262153" y="255502"/>
                    </a:moveTo>
                    <a:cubicBezTo>
                      <a:pt x="262153" y="255502"/>
                      <a:pt x="-54543" y="156334"/>
                      <a:pt x="8237" y="35974"/>
                    </a:cubicBezTo>
                    <a:cubicBezTo>
                      <a:pt x="71016" y="-84253"/>
                      <a:pt x="242559" y="124611"/>
                      <a:pt x="262153" y="255502"/>
                    </a:cubicBezTo>
                    <a:close/>
                  </a:path>
                </a:pathLst>
              </a:custGeom>
              <a:solidFill>
                <a:srgbClr val="000000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27" name="Freeform: Shape 4326">
                <a:extLst>
                  <a:ext uri="{FF2B5EF4-FFF2-40B4-BE49-F238E27FC236}">
                    <a16:creationId xmlns:a16="http://schemas.microsoft.com/office/drawing/2014/main" id="{65DAEA7E-651B-34F7-7015-394B652398A2}"/>
                  </a:ext>
                </a:extLst>
              </p:cNvPr>
              <p:cNvSpPr/>
              <p:nvPr/>
            </p:nvSpPr>
            <p:spPr>
              <a:xfrm>
                <a:off x="3715028" y="895655"/>
                <a:ext cx="215128" cy="238909"/>
              </a:xfrm>
              <a:custGeom>
                <a:avLst/>
                <a:gdLst>
                  <a:gd name="connsiteX0" fmla="*/ 47851 w 215128"/>
                  <a:gd name="connsiteY0" fmla="*/ 47906 h 238909"/>
                  <a:gd name="connsiteX1" fmla="*/ 64779 w 215128"/>
                  <a:gd name="connsiteY1" fmla="*/ 66833 h 238909"/>
                  <a:gd name="connsiteX2" fmla="*/ 93702 w 215128"/>
                  <a:gd name="connsiteY2" fmla="*/ 98556 h 238909"/>
                  <a:gd name="connsiteX3" fmla="*/ 176742 w 215128"/>
                  <a:gd name="connsiteY3" fmla="*/ 191459 h 238909"/>
                  <a:gd name="connsiteX4" fmla="*/ 215129 w 215128"/>
                  <a:gd name="connsiteY4" fmla="*/ 238910 h 238909"/>
                  <a:gd name="connsiteX5" fmla="*/ 0 w 215128"/>
                  <a:gd name="connsiteY5" fmla="*/ 2454 h 238909"/>
                  <a:gd name="connsiteX6" fmla="*/ 47851 w 215128"/>
                  <a:gd name="connsiteY6" fmla="*/ 47906 h 238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5128" h="238909">
                    <a:moveTo>
                      <a:pt x="47851" y="47906"/>
                    </a:moveTo>
                    <a:cubicBezTo>
                      <a:pt x="53449" y="54171"/>
                      <a:pt x="59180" y="60569"/>
                      <a:pt x="64779" y="66833"/>
                    </a:cubicBezTo>
                    <a:cubicBezTo>
                      <a:pt x="74375" y="77363"/>
                      <a:pt x="84106" y="87893"/>
                      <a:pt x="93702" y="98556"/>
                    </a:cubicBezTo>
                    <a:cubicBezTo>
                      <a:pt x="121693" y="129213"/>
                      <a:pt x="149817" y="159869"/>
                      <a:pt x="176742" y="191459"/>
                    </a:cubicBezTo>
                    <a:cubicBezTo>
                      <a:pt x="189937" y="206920"/>
                      <a:pt x="202733" y="222782"/>
                      <a:pt x="215129" y="238910"/>
                    </a:cubicBezTo>
                    <a:cubicBezTo>
                      <a:pt x="189671" y="128679"/>
                      <a:pt x="72509" y="-21004"/>
                      <a:pt x="0" y="2454"/>
                    </a:cubicBezTo>
                    <a:cubicBezTo>
                      <a:pt x="17194" y="14984"/>
                      <a:pt x="32389" y="30445"/>
                      <a:pt x="47851" y="47906"/>
                    </a:cubicBezTo>
                    <a:close/>
                  </a:path>
                </a:pathLst>
              </a:custGeom>
              <a:solidFill>
                <a:srgbClr val="000000">
                  <a:alpha val="13000"/>
                </a:srgbClr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28" name="Freeform: Shape 4327">
                <a:extLst>
                  <a:ext uri="{FF2B5EF4-FFF2-40B4-BE49-F238E27FC236}">
                    <a16:creationId xmlns:a16="http://schemas.microsoft.com/office/drawing/2014/main" id="{E571B298-79A1-39E3-B9D2-351B7F29D85C}"/>
                  </a:ext>
                </a:extLst>
              </p:cNvPr>
              <p:cNvSpPr/>
              <p:nvPr/>
            </p:nvSpPr>
            <p:spPr>
              <a:xfrm>
                <a:off x="3665577" y="894511"/>
                <a:ext cx="286438" cy="289637"/>
              </a:xfrm>
              <a:custGeom>
                <a:avLst/>
                <a:gdLst>
                  <a:gd name="connsiteX0" fmla="*/ 246452 w 286438"/>
                  <a:gd name="connsiteY0" fmla="*/ 136888 h 289637"/>
                  <a:gd name="connsiteX1" fmla="*/ 167545 w 286438"/>
                  <a:gd name="connsiteY1" fmla="*/ 138088 h 289637"/>
                  <a:gd name="connsiteX2" fmla="*/ 82639 w 286438"/>
                  <a:gd name="connsiteY2" fmla="*/ 62913 h 289637"/>
                  <a:gd name="connsiteX3" fmla="*/ 186738 w 286438"/>
                  <a:gd name="connsiteY3" fmla="*/ 44919 h 289637"/>
                  <a:gd name="connsiteX4" fmla="*/ 185805 w 286438"/>
                  <a:gd name="connsiteY4" fmla="*/ 39854 h 289637"/>
                  <a:gd name="connsiteX5" fmla="*/ 77441 w 286438"/>
                  <a:gd name="connsiteY5" fmla="*/ 58647 h 289637"/>
                  <a:gd name="connsiteX6" fmla="*/ 3066 w 286438"/>
                  <a:gd name="connsiteY6" fmla="*/ 0 h 289637"/>
                  <a:gd name="connsiteX7" fmla="*/ 0 w 286438"/>
                  <a:gd name="connsiteY7" fmla="*/ 4132 h 289637"/>
                  <a:gd name="connsiteX8" fmla="*/ 72243 w 286438"/>
                  <a:gd name="connsiteY8" fmla="*/ 61047 h 289637"/>
                  <a:gd name="connsiteX9" fmla="*/ 84505 w 286438"/>
                  <a:gd name="connsiteY9" fmla="*/ 208598 h 289637"/>
                  <a:gd name="connsiteX10" fmla="*/ 89570 w 286438"/>
                  <a:gd name="connsiteY10" fmla="*/ 208198 h 289637"/>
                  <a:gd name="connsiteX11" fmla="*/ 77974 w 286438"/>
                  <a:gd name="connsiteY11" fmla="*/ 65578 h 289637"/>
                  <a:gd name="connsiteX12" fmla="*/ 166745 w 286438"/>
                  <a:gd name="connsiteY12" fmla="*/ 144219 h 289637"/>
                  <a:gd name="connsiteX13" fmla="*/ 211130 w 286438"/>
                  <a:gd name="connsiteY13" fmla="*/ 289638 h 289637"/>
                  <a:gd name="connsiteX14" fmla="*/ 216062 w 286438"/>
                  <a:gd name="connsiteY14" fmla="*/ 288172 h 289637"/>
                  <a:gd name="connsiteX15" fmla="*/ 174342 w 286438"/>
                  <a:gd name="connsiteY15" fmla="*/ 151550 h 289637"/>
                  <a:gd name="connsiteX16" fmla="*/ 281774 w 286438"/>
                  <a:gd name="connsiteY16" fmla="*/ 284973 h 289637"/>
                  <a:gd name="connsiteX17" fmla="*/ 286439 w 286438"/>
                  <a:gd name="connsiteY17" fmla="*/ 282840 h 289637"/>
                  <a:gd name="connsiteX18" fmla="*/ 173143 w 286438"/>
                  <a:gd name="connsiteY18" fmla="*/ 143153 h 289637"/>
                  <a:gd name="connsiteX19" fmla="*/ 246852 w 286438"/>
                  <a:gd name="connsiteY19" fmla="*/ 142086 h 289637"/>
                  <a:gd name="connsiteX20" fmla="*/ 246452 w 286438"/>
                  <a:gd name="connsiteY20" fmla="*/ 136888 h 289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86438" h="289637">
                    <a:moveTo>
                      <a:pt x="246452" y="136888"/>
                    </a:moveTo>
                    <a:lnTo>
                      <a:pt x="167545" y="138088"/>
                    </a:lnTo>
                    <a:cubicBezTo>
                      <a:pt x="138621" y="110630"/>
                      <a:pt x="108897" y="84772"/>
                      <a:pt x="82639" y="62913"/>
                    </a:cubicBezTo>
                    <a:lnTo>
                      <a:pt x="186738" y="44919"/>
                    </a:lnTo>
                    <a:lnTo>
                      <a:pt x="185805" y="39854"/>
                    </a:lnTo>
                    <a:lnTo>
                      <a:pt x="77441" y="58647"/>
                    </a:lnTo>
                    <a:cubicBezTo>
                      <a:pt x="35455" y="23859"/>
                      <a:pt x="3865" y="666"/>
                      <a:pt x="3066" y="0"/>
                    </a:cubicBezTo>
                    <a:lnTo>
                      <a:pt x="0" y="4132"/>
                    </a:lnTo>
                    <a:cubicBezTo>
                      <a:pt x="800" y="4798"/>
                      <a:pt x="31323" y="27324"/>
                      <a:pt x="72243" y="61047"/>
                    </a:cubicBezTo>
                    <a:lnTo>
                      <a:pt x="84505" y="208598"/>
                    </a:lnTo>
                    <a:lnTo>
                      <a:pt x="89570" y="208198"/>
                    </a:lnTo>
                    <a:lnTo>
                      <a:pt x="77974" y="65578"/>
                    </a:lnTo>
                    <a:cubicBezTo>
                      <a:pt x="105299" y="88238"/>
                      <a:pt x="136622" y="115429"/>
                      <a:pt x="166745" y="144219"/>
                    </a:cubicBezTo>
                    <a:lnTo>
                      <a:pt x="211130" y="289638"/>
                    </a:lnTo>
                    <a:lnTo>
                      <a:pt x="216062" y="288172"/>
                    </a:lnTo>
                    <a:lnTo>
                      <a:pt x="174342" y="151550"/>
                    </a:lnTo>
                    <a:cubicBezTo>
                      <a:pt x="220594" y="196468"/>
                      <a:pt x="262847" y="244586"/>
                      <a:pt x="281774" y="284973"/>
                    </a:cubicBezTo>
                    <a:lnTo>
                      <a:pt x="286439" y="282840"/>
                    </a:lnTo>
                    <a:cubicBezTo>
                      <a:pt x="266712" y="240321"/>
                      <a:pt x="221527" y="189804"/>
                      <a:pt x="173143" y="143153"/>
                    </a:cubicBezTo>
                    <a:lnTo>
                      <a:pt x="246852" y="142086"/>
                    </a:lnTo>
                    <a:lnTo>
                      <a:pt x="246452" y="136888"/>
                    </a:lnTo>
                    <a:close/>
                  </a:path>
                </a:pathLst>
              </a:custGeom>
              <a:solidFill>
                <a:srgbClr val="000000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329" name="Graphic 4313">
              <a:extLst>
                <a:ext uri="{FF2B5EF4-FFF2-40B4-BE49-F238E27FC236}">
                  <a16:creationId xmlns:a16="http://schemas.microsoft.com/office/drawing/2014/main" id="{F49566D8-353B-2F43-8851-CC6A6D42DC99}"/>
                </a:ext>
              </a:extLst>
            </p:cNvPr>
            <p:cNvGrpSpPr/>
            <p:nvPr/>
          </p:nvGrpSpPr>
          <p:grpSpPr>
            <a:xfrm>
              <a:off x="3356746" y="909306"/>
              <a:ext cx="291237" cy="283639"/>
              <a:chOff x="3356746" y="909306"/>
              <a:chExt cx="291237" cy="283639"/>
            </a:xfrm>
          </p:grpSpPr>
          <p:sp>
            <p:nvSpPr>
              <p:cNvPr id="4330" name="Freeform: Shape 4329">
                <a:extLst>
                  <a:ext uri="{FF2B5EF4-FFF2-40B4-BE49-F238E27FC236}">
                    <a16:creationId xmlns:a16="http://schemas.microsoft.com/office/drawing/2014/main" id="{1858F350-B9A2-4125-61D4-B451FBC621BE}"/>
                  </a:ext>
                </a:extLst>
              </p:cNvPr>
              <p:cNvSpPr/>
              <p:nvPr/>
            </p:nvSpPr>
            <p:spPr>
              <a:xfrm>
                <a:off x="3389135" y="914114"/>
                <a:ext cx="257264" cy="260570"/>
              </a:xfrm>
              <a:custGeom>
                <a:avLst/>
                <a:gdLst>
                  <a:gd name="connsiteX0" fmla="*/ 0 w 257264"/>
                  <a:gd name="connsiteY0" fmla="*/ 260571 h 260570"/>
                  <a:gd name="connsiteX1" fmla="*/ 221660 w 257264"/>
                  <a:gd name="connsiteY1" fmla="*/ 8521 h 260570"/>
                  <a:gd name="connsiteX2" fmla="*/ 0 w 257264"/>
                  <a:gd name="connsiteY2" fmla="*/ 260571 h 260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7264" h="260570">
                    <a:moveTo>
                      <a:pt x="0" y="260571"/>
                    </a:moveTo>
                    <a:cubicBezTo>
                      <a:pt x="0" y="260571"/>
                      <a:pt x="101833" y="-55325"/>
                      <a:pt x="221660" y="8521"/>
                    </a:cubicBezTo>
                    <a:cubicBezTo>
                      <a:pt x="341487" y="72500"/>
                      <a:pt x="131157" y="242177"/>
                      <a:pt x="0" y="260571"/>
                    </a:cubicBezTo>
                    <a:close/>
                  </a:path>
                </a:pathLst>
              </a:custGeom>
              <a:solidFill>
                <a:srgbClr val="000000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31" name="Freeform: Shape 4330">
                <a:extLst>
                  <a:ext uri="{FF2B5EF4-FFF2-40B4-BE49-F238E27FC236}">
                    <a16:creationId xmlns:a16="http://schemas.microsoft.com/office/drawing/2014/main" id="{3DA58BD1-CF57-BA2F-CA68-975CA082BCD9}"/>
                  </a:ext>
                </a:extLst>
              </p:cNvPr>
              <p:cNvSpPr/>
              <p:nvPr/>
            </p:nvSpPr>
            <p:spPr>
              <a:xfrm>
                <a:off x="3405930" y="958490"/>
                <a:ext cx="240499" cy="213129"/>
              </a:xfrm>
              <a:custGeom>
                <a:avLst/>
                <a:gdLst>
                  <a:gd name="connsiteX0" fmla="*/ 192336 w 240499"/>
                  <a:gd name="connsiteY0" fmla="*/ 47451 h 213129"/>
                  <a:gd name="connsiteX1" fmla="*/ 173276 w 240499"/>
                  <a:gd name="connsiteY1" fmla="*/ 64245 h 213129"/>
                  <a:gd name="connsiteX2" fmla="*/ 141287 w 240499"/>
                  <a:gd name="connsiteY2" fmla="*/ 92903 h 213129"/>
                  <a:gd name="connsiteX3" fmla="*/ 47718 w 240499"/>
                  <a:gd name="connsiteY3" fmla="*/ 175142 h 213129"/>
                  <a:gd name="connsiteX4" fmla="*/ 0 w 240499"/>
                  <a:gd name="connsiteY4" fmla="*/ 213130 h 213129"/>
                  <a:gd name="connsiteX5" fmla="*/ 238188 w 240499"/>
                  <a:gd name="connsiteY5" fmla="*/ 0 h 213129"/>
                  <a:gd name="connsiteX6" fmla="*/ 192336 w 240499"/>
                  <a:gd name="connsiteY6" fmla="*/ 47451 h 213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0499" h="213129">
                    <a:moveTo>
                      <a:pt x="192336" y="47451"/>
                    </a:moveTo>
                    <a:cubicBezTo>
                      <a:pt x="185939" y="53049"/>
                      <a:pt x="179674" y="58647"/>
                      <a:pt x="173276" y="64245"/>
                    </a:cubicBezTo>
                    <a:cubicBezTo>
                      <a:pt x="162613" y="73842"/>
                      <a:pt x="151950" y="83306"/>
                      <a:pt x="141287" y="92903"/>
                    </a:cubicBezTo>
                    <a:cubicBezTo>
                      <a:pt x="110364" y="120627"/>
                      <a:pt x="79440" y="148484"/>
                      <a:pt x="47718" y="175142"/>
                    </a:cubicBezTo>
                    <a:cubicBezTo>
                      <a:pt x="32123" y="188205"/>
                      <a:pt x="16128" y="200867"/>
                      <a:pt x="0" y="213130"/>
                    </a:cubicBezTo>
                    <a:cubicBezTo>
                      <a:pt x="110364" y="188471"/>
                      <a:pt x="260980" y="72643"/>
                      <a:pt x="238188" y="0"/>
                    </a:cubicBezTo>
                    <a:cubicBezTo>
                      <a:pt x="225526" y="17061"/>
                      <a:pt x="209931" y="32123"/>
                      <a:pt x="192336" y="47451"/>
                    </a:cubicBezTo>
                    <a:close/>
                  </a:path>
                </a:pathLst>
              </a:custGeom>
              <a:solidFill>
                <a:srgbClr val="000000">
                  <a:alpha val="13000"/>
                </a:srgbClr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32" name="Freeform: Shape 4331">
                <a:extLst>
                  <a:ext uri="{FF2B5EF4-FFF2-40B4-BE49-F238E27FC236}">
                    <a16:creationId xmlns:a16="http://schemas.microsoft.com/office/drawing/2014/main" id="{AB19EA4D-DE7A-89B5-3876-3B68D3A00ED1}"/>
                  </a:ext>
                </a:extLst>
              </p:cNvPr>
              <p:cNvSpPr/>
              <p:nvPr/>
            </p:nvSpPr>
            <p:spPr>
              <a:xfrm>
                <a:off x="3356746" y="909306"/>
                <a:ext cx="291237" cy="283639"/>
              </a:xfrm>
              <a:custGeom>
                <a:avLst/>
                <a:gdLst>
                  <a:gd name="connsiteX0" fmla="*/ 152350 w 291237"/>
                  <a:gd name="connsiteY0" fmla="*/ 245119 h 283639"/>
                  <a:gd name="connsiteX1" fmla="*/ 151817 w 291237"/>
                  <a:gd name="connsiteY1" fmla="*/ 166212 h 283639"/>
                  <a:gd name="connsiteX2" fmla="*/ 227658 w 291237"/>
                  <a:gd name="connsiteY2" fmla="*/ 81973 h 283639"/>
                  <a:gd name="connsiteX3" fmla="*/ 244719 w 291237"/>
                  <a:gd name="connsiteY3" fmla="*/ 186205 h 283639"/>
                  <a:gd name="connsiteX4" fmla="*/ 249784 w 291237"/>
                  <a:gd name="connsiteY4" fmla="*/ 185405 h 283639"/>
                  <a:gd name="connsiteX5" fmla="*/ 231923 w 291237"/>
                  <a:gd name="connsiteY5" fmla="*/ 76908 h 283639"/>
                  <a:gd name="connsiteX6" fmla="*/ 291237 w 291237"/>
                  <a:gd name="connsiteY6" fmla="*/ 3066 h 283639"/>
                  <a:gd name="connsiteX7" fmla="*/ 287105 w 291237"/>
                  <a:gd name="connsiteY7" fmla="*/ 0 h 283639"/>
                  <a:gd name="connsiteX8" fmla="*/ 229657 w 291237"/>
                  <a:gd name="connsiteY8" fmla="*/ 71710 h 283639"/>
                  <a:gd name="connsiteX9" fmla="*/ 81973 w 291237"/>
                  <a:gd name="connsiteY9" fmla="*/ 82506 h 283639"/>
                  <a:gd name="connsiteX10" fmla="*/ 82373 w 291237"/>
                  <a:gd name="connsiteY10" fmla="*/ 87571 h 283639"/>
                  <a:gd name="connsiteX11" fmla="*/ 225126 w 291237"/>
                  <a:gd name="connsiteY11" fmla="*/ 77175 h 283639"/>
                  <a:gd name="connsiteX12" fmla="*/ 145819 w 291237"/>
                  <a:gd name="connsiteY12" fmla="*/ 165279 h 283639"/>
                  <a:gd name="connsiteX13" fmla="*/ 0 w 291237"/>
                  <a:gd name="connsiteY13" fmla="*/ 208331 h 283639"/>
                  <a:gd name="connsiteX14" fmla="*/ 1466 w 291237"/>
                  <a:gd name="connsiteY14" fmla="*/ 213263 h 283639"/>
                  <a:gd name="connsiteX15" fmla="*/ 138354 w 291237"/>
                  <a:gd name="connsiteY15" fmla="*/ 172743 h 283639"/>
                  <a:gd name="connsiteX16" fmla="*/ 3999 w 291237"/>
                  <a:gd name="connsiteY16" fmla="*/ 278975 h 283639"/>
                  <a:gd name="connsiteX17" fmla="*/ 6131 w 291237"/>
                  <a:gd name="connsiteY17" fmla="*/ 283640 h 283639"/>
                  <a:gd name="connsiteX18" fmla="*/ 146752 w 291237"/>
                  <a:gd name="connsiteY18" fmla="*/ 171543 h 283639"/>
                  <a:gd name="connsiteX19" fmla="*/ 147151 w 291237"/>
                  <a:gd name="connsiteY19" fmla="*/ 245252 h 283639"/>
                  <a:gd name="connsiteX20" fmla="*/ 152350 w 291237"/>
                  <a:gd name="connsiteY20" fmla="*/ 245119 h 283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91237" h="283639">
                    <a:moveTo>
                      <a:pt x="152350" y="245119"/>
                    </a:moveTo>
                    <a:lnTo>
                      <a:pt x="151817" y="166212"/>
                    </a:lnTo>
                    <a:cubicBezTo>
                      <a:pt x="179541" y="137555"/>
                      <a:pt x="205665" y="107964"/>
                      <a:pt x="227658" y="81973"/>
                    </a:cubicBezTo>
                    <a:lnTo>
                      <a:pt x="244719" y="186205"/>
                    </a:lnTo>
                    <a:lnTo>
                      <a:pt x="249784" y="185405"/>
                    </a:lnTo>
                    <a:lnTo>
                      <a:pt x="231923" y="76908"/>
                    </a:lnTo>
                    <a:cubicBezTo>
                      <a:pt x="266979" y="35188"/>
                      <a:pt x="290571" y="3865"/>
                      <a:pt x="291237" y="3066"/>
                    </a:cubicBezTo>
                    <a:lnTo>
                      <a:pt x="287105" y="0"/>
                    </a:lnTo>
                    <a:cubicBezTo>
                      <a:pt x="286439" y="800"/>
                      <a:pt x="263646" y="31056"/>
                      <a:pt x="229657" y="71710"/>
                    </a:cubicBezTo>
                    <a:lnTo>
                      <a:pt x="81973" y="82506"/>
                    </a:lnTo>
                    <a:lnTo>
                      <a:pt x="82373" y="87571"/>
                    </a:lnTo>
                    <a:lnTo>
                      <a:pt x="225126" y="77175"/>
                    </a:lnTo>
                    <a:cubicBezTo>
                      <a:pt x="202333" y="104232"/>
                      <a:pt x="174876" y="135289"/>
                      <a:pt x="145819" y="165279"/>
                    </a:cubicBezTo>
                    <a:lnTo>
                      <a:pt x="0" y="208331"/>
                    </a:lnTo>
                    <a:lnTo>
                      <a:pt x="1466" y="213263"/>
                    </a:lnTo>
                    <a:lnTo>
                      <a:pt x="138354" y="172743"/>
                    </a:lnTo>
                    <a:cubicBezTo>
                      <a:pt x="93036" y="218594"/>
                      <a:pt x="44652" y="260447"/>
                      <a:pt x="3999" y="278975"/>
                    </a:cubicBezTo>
                    <a:lnTo>
                      <a:pt x="6131" y="283640"/>
                    </a:lnTo>
                    <a:cubicBezTo>
                      <a:pt x="48784" y="264179"/>
                      <a:pt x="99700" y="219528"/>
                      <a:pt x="146752" y="171543"/>
                    </a:cubicBezTo>
                    <a:lnTo>
                      <a:pt x="147151" y="245252"/>
                    </a:lnTo>
                    <a:lnTo>
                      <a:pt x="152350" y="245119"/>
                    </a:lnTo>
                    <a:close/>
                  </a:path>
                </a:pathLst>
              </a:custGeom>
              <a:solidFill>
                <a:srgbClr val="000000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333" name="Freeform: Shape 4332">
              <a:extLst>
                <a:ext uri="{FF2B5EF4-FFF2-40B4-BE49-F238E27FC236}">
                  <a16:creationId xmlns:a16="http://schemas.microsoft.com/office/drawing/2014/main" id="{AC5DC2AE-3F8F-3AD8-95BC-C1A9A7262DA9}"/>
                </a:ext>
              </a:extLst>
            </p:cNvPr>
            <p:cNvSpPr/>
            <p:nvPr/>
          </p:nvSpPr>
          <p:spPr>
            <a:xfrm>
              <a:off x="3548832" y="557823"/>
              <a:ext cx="229936" cy="333355"/>
            </a:xfrm>
            <a:custGeom>
              <a:avLst/>
              <a:gdLst>
                <a:gd name="connsiteX0" fmla="*/ 114879 w 229936"/>
                <a:gd name="connsiteY0" fmla="*/ 333356 h 333355"/>
                <a:gd name="connsiteX1" fmla="*/ 22910 w 229936"/>
                <a:gd name="connsiteY1" fmla="*/ 40519 h 333355"/>
                <a:gd name="connsiteX2" fmla="*/ 131407 w 229936"/>
                <a:gd name="connsiteY2" fmla="*/ 191402 h 333355"/>
                <a:gd name="connsiteX3" fmla="*/ 187922 w 229936"/>
                <a:gd name="connsiteY3" fmla="*/ 6264 h 333355"/>
                <a:gd name="connsiteX4" fmla="*/ 114879 w 229936"/>
                <a:gd name="connsiteY4" fmla="*/ 333356 h 333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936" h="333355">
                  <a:moveTo>
                    <a:pt x="114879" y="333356"/>
                  </a:moveTo>
                  <a:cubicBezTo>
                    <a:pt x="114879" y="333356"/>
                    <a:pt x="-61596" y="77040"/>
                    <a:pt x="22910" y="40519"/>
                  </a:cubicBezTo>
                  <a:cubicBezTo>
                    <a:pt x="107415" y="3998"/>
                    <a:pt x="131407" y="191402"/>
                    <a:pt x="131407" y="191402"/>
                  </a:cubicBezTo>
                  <a:cubicBezTo>
                    <a:pt x="131407" y="191402"/>
                    <a:pt x="113946" y="-40654"/>
                    <a:pt x="187922" y="6264"/>
                  </a:cubicBezTo>
                  <a:cubicBezTo>
                    <a:pt x="261897" y="53181"/>
                    <a:pt x="238572" y="165011"/>
                    <a:pt x="114879" y="333356"/>
                  </a:cubicBezTo>
                  <a:close/>
                </a:path>
              </a:pathLst>
            </a:custGeom>
            <a:solidFill>
              <a:srgbClr val="000000"/>
            </a:solidFill>
            <a:ln w="13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34" name="Freeform: Shape 4333">
              <a:extLst>
                <a:ext uri="{FF2B5EF4-FFF2-40B4-BE49-F238E27FC236}">
                  <a16:creationId xmlns:a16="http://schemas.microsoft.com/office/drawing/2014/main" id="{E0ED756A-DE9D-21BC-0423-E0E431FB1DAA}"/>
                </a:ext>
              </a:extLst>
            </p:cNvPr>
            <p:cNvSpPr/>
            <p:nvPr/>
          </p:nvSpPr>
          <p:spPr>
            <a:xfrm>
              <a:off x="3549447" y="876917"/>
              <a:ext cx="229810" cy="333355"/>
            </a:xfrm>
            <a:custGeom>
              <a:avLst/>
              <a:gdLst>
                <a:gd name="connsiteX0" fmla="*/ 114931 w 229810"/>
                <a:gd name="connsiteY0" fmla="*/ 0 h 333355"/>
                <a:gd name="connsiteX1" fmla="*/ 206900 w 229810"/>
                <a:gd name="connsiteY1" fmla="*/ 292837 h 333355"/>
                <a:gd name="connsiteX2" fmla="*/ 98403 w 229810"/>
                <a:gd name="connsiteY2" fmla="*/ 141953 h 333355"/>
                <a:gd name="connsiteX3" fmla="*/ 42022 w 229810"/>
                <a:gd name="connsiteY3" fmla="*/ 327092 h 333355"/>
                <a:gd name="connsiteX4" fmla="*/ 114931 w 229810"/>
                <a:gd name="connsiteY4" fmla="*/ 0 h 333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810" h="333355">
                  <a:moveTo>
                    <a:pt x="114931" y="0"/>
                  </a:moveTo>
                  <a:cubicBezTo>
                    <a:pt x="114931" y="0"/>
                    <a:pt x="291406" y="256315"/>
                    <a:pt x="206900" y="292837"/>
                  </a:cubicBezTo>
                  <a:cubicBezTo>
                    <a:pt x="122395" y="329491"/>
                    <a:pt x="98403" y="141953"/>
                    <a:pt x="98403" y="141953"/>
                  </a:cubicBezTo>
                  <a:cubicBezTo>
                    <a:pt x="98403" y="141953"/>
                    <a:pt x="115864" y="374010"/>
                    <a:pt x="42022" y="327092"/>
                  </a:cubicBezTo>
                  <a:cubicBezTo>
                    <a:pt x="-31954" y="280041"/>
                    <a:pt x="-8628" y="168344"/>
                    <a:pt x="114931" y="0"/>
                  </a:cubicBezTo>
                  <a:close/>
                </a:path>
              </a:pathLst>
            </a:custGeom>
            <a:solidFill>
              <a:srgbClr val="000000"/>
            </a:solidFill>
            <a:ln w="13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35" name="Freeform: Shape 4334">
              <a:extLst>
                <a:ext uri="{FF2B5EF4-FFF2-40B4-BE49-F238E27FC236}">
                  <a16:creationId xmlns:a16="http://schemas.microsoft.com/office/drawing/2014/main" id="{EC72B114-AC9B-166C-6C36-DB56D79A3443}"/>
                </a:ext>
              </a:extLst>
            </p:cNvPr>
            <p:cNvSpPr/>
            <p:nvPr/>
          </p:nvSpPr>
          <p:spPr>
            <a:xfrm>
              <a:off x="3656914" y="764272"/>
              <a:ext cx="334467" cy="229862"/>
            </a:xfrm>
            <a:custGeom>
              <a:avLst/>
              <a:gdLst>
                <a:gd name="connsiteX0" fmla="*/ 0 w 334467"/>
                <a:gd name="connsiteY0" fmla="*/ 119575 h 229862"/>
                <a:gd name="connsiteX1" fmla="*/ 291104 w 334467"/>
                <a:gd name="connsiteY1" fmla="*/ 22141 h 229862"/>
                <a:gd name="connsiteX2" fmla="*/ 142353 w 334467"/>
                <a:gd name="connsiteY2" fmla="*/ 133437 h 229862"/>
                <a:gd name="connsiteX3" fmla="*/ 328558 w 334467"/>
                <a:gd name="connsiteY3" fmla="*/ 186353 h 229862"/>
                <a:gd name="connsiteX4" fmla="*/ 0 w 334467"/>
                <a:gd name="connsiteY4" fmla="*/ 119575 h 229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467" h="229862">
                  <a:moveTo>
                    <a:pt x="0" y="119575"/>
                  </a:moveTo>
                  <a:cubicBezTo>
                    <a:pt x="0" y="119575"/>
                    <a:pt x="252850" y="-61698"/>
                    <a:pt x="291104" y="22141"/>
                  </a:cubicBezTo>
                  <a:cubicBezTo>
                    <a:pt x="329358" y="105847"/>
                    <a:pt x="142353" y="133437"/>
                    <a:pt x="142353" y="133437"/>
                  </a:cubicBezTo>
                  <a:cubicBezTo>
                    <a:pt x="142353" y="133437"/>
                    <a:pt x="374010" y="111578"/>
                    <a:pt x="328558" y="186353"/>
                  </a:cubicBezTo>
                  <a:cubicBezTo>
                    <a:pt x="282840" y="261129"/>
                    <a:pt x="170744" y="239936"/>
                    <a:pt x="0" y="119575"/>
                  </a:cubicBezTo>
                  <a:close/>
                </a:path>
              </a:pathLst>
            </a:custGeom>
            <a:solidFill>
              <a:srgbClr val="000000"/>
            </a:solidFill>
            <a:ln w="13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36" name="Freeform: Shape 4335">
              <a:extLst>
                <a:ext uri="{FF2B5EF4-FFF2-40B4-BE49-F238E27FC236}">
                  <a16:creationId xmlns:a16="http://schemas.microsoft.com/office/drawing/2014/main" id="{18500252-F47C-7EED-3BC9-C3D7D22DD052}"/>
                </a:ext>
              </a:extLst>
            </p:cNvPr>
            <p:cNvSpPr/>
            <p:nvPr/>
          </p:nvSpPr>
          <p:spPr>
            <a:xfrm>
              <a:off x="3336841" y="773960"/>
              <a:ext cx="334467" cy="229862"/>
            </a:xfrm>
            <a:custGeom>
              <a:avLst/>
              <a:gdLst>
                <a:gd name="connsiteX0" fmla="*/ 334468 w 334467"/>
                <a:gd name="connsiteY0" fmla="*/ 110287 h 229862"/>
                <a:gd name="connsiteX1" fmla="*/ 43364 w 334467"/>
                <a:gd name="connsiteY1" fmla="*/ 207722 h 229862"/>
                <a:gd name="connsiteX2" fmla="*/ 192115 w 334467"/>
                <a:gd name="connsiteY2" fmla="*/ 96425 h 229862"/>
                <a:gd name="connsiteX3" fmla="*/ 5909 w 334467"/>
                <a:gd name="connsiteY3" fmla="*/ 43509 h 229862"/>
                <a:gd name="connsiteX4" fmla="*/ 334468 w 334467"/>
                <a:gd name="connsiteY4" fmla="*/ 110287 h 229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467" h="229862">
                  <a:moveTo>
                    <a:pt x="334468" y="110287"/>
                  </a:moveTo>
                  <a:cubicBezTo>
                    <a:pt x="334468" y="110287"/>
                    <a:pt x="81618" y="291561"/>
                    <a:pt x="43364" y="207722"/>
                  </a:cubicBezTo>
                  <a:cubicBezTo>
                    <a:pt x="5110" y="123883"/>
                    <a:pt x="192115" y="96425"/>
                    <a:pt x="192115" y="96425"/>
                  </a:cubicBezTo>
                  <a:cubicBezTo>
                    <a:pt x="192115" y="96425"/>
                    <a:pt x="-39542" y="118285"/>
                    <a:pt x="5909" y="43509"/>
                  </a:cubicBezTo>
                  <a:cubicBezTo>
                    <a:pt x="51494" y="-31266"/>
                    <a:pt x="163724" y="-10073"/>
                    <a:pt x="334468" y="110287"/>
                  </a:cubicBezTo>
                  <a:close/>
                </a:path>
              </a:pathLst>
            </a:custGeom>
            <a:solidFill>
              <a:srgbClr val="000000"/>
            </a:solidFill>
            <a:ln w="13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37" name="Freeform: Shape 4336">
              <a:extLst>
                <a:ext uri="{FF2B5EF4-FFF2-40B4-BE49-F238E27FC236}">
                  <a16:creationId xmlns:a16="http://schemas.microsoft.com/office/drawing/2014/main" id="{CB9B4C2E-DA6F-E4FB-2798-6900E0184E52}"/>
                </a:ext>
              </a:extLst>
            </p:cNvPr>
            <p:cNvSpPr/>
            <p:nvPr/>
          </p:nvSpPr>
          <p:spPr>
            <a:xfrm>
              <a:off x="3616127" y="835197"/>
              <a:ext cx="111429" cy="111429"/>
            </a:xfrm>
            <a:custGeom>
              <a:avLst/>
              <a:gdLst>
                <a:gd name="connsiteX0" fmla="*/ 111430 w 111429"/>
                <a:gd name="connsiteY0" fmla="*/ 55715 h 111429"/>
                <a:gd name="connsiteX1" fmla="*/ 55715 w 111429"/>
                <a:gd name="connsiteY1" fmla="*/ 111430 h 111429"/>
                <a:gd name="connsiteX2" fmla="*/ 0 w 111429"/>
                <a:gd name="connsiteY2" fmla="*/ 55715 h 111429"/>
                <a:gd name="connsiteX3" fmla="*/ 55715 w 111429"/>
                <a:gd name="connsiteY3" fmla="*/ 0 h 111429"/>
                <a:gd name="connsiteX4" fmla="*/ 111430 w 111429"/>
                <a:gd name="connsiteY4" fmla="*/ 55715 h 111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429" h="111429">
                  <a:moveTo>
                    <a:pt x="111430" y="55715"/>
                  </a:moveTo>
                  <a:cubicBezTo>
                    <a:pt x="111430" y="86485"/>
                    <a:pt x="86485" y="111430"/>
                    <a:pt x="55715" y="111430"/>
                  </a:cubicBezTo>
                  <a:cubicBezTo>
                    <a:pt x="24944" y="111430"/>
                    <a:pt x="0" y="86485"/>
                    <a:pt x="0" y="55715"/>
                  </a:cubicBezTo>
                  <a:cubicBezTo>
                    <a:pt x="0" y="24944"/>
                    <a:pt x="24944" y="0"/>
                    <a:pt x="55715" y="0"/>
                  </a:cubicBezTo>
                  <a:cubicBezTo>
                    <a:pt x="86485" y="0"/>
                    <a:pt x="111430" y="24944"/>
                    <a:pt x="111430" y="55715"/>
                  </a:cubicBezTo>
                  <a:close/>
                </a:path>
              </a:pathLst>
            </a:custGeom>
            <a:solidFill>
              <a:srgbClr val="000000"/>
            </a:solidFill>
            <a:ln w="13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4338" name="Graphic 4313">
              <a:extLst>
                <a:ext uri="{FF2B5EF4-FFF2-40B4-BE49-F238E27FC236}">
                  <a16:creationId xmlns:a16="http://schemas.microsoft.com/office/drawing/2014/main" id="{1D22D7AB-E9CE-2C87-A9E1-05FFEE95317B}"/>
                </a:ext>
              </a:extLst>
            </p:cNvPr>
            <p:cNvGrpSpPr/>
            <p:nvPr/>
          </p:nvGrpSpPr>
          <p:grpSpPr>
            <a:xfrm>
              <a:off x="8086917" y="5654939"/>
              <a:ext cx="270310" cy="300700"/>
              <a:chOff x="8086917" y="5654939"/>
              <a:chExt cx="270310" cy="300700"/>
            </a:xfrm>
          </p:grpSpPr>
          <p:sp>
            <p:nvSpPr>
              <p:cNvPr id="4339" name="Freeform: Shape 4338">
                <a:extLst>
                  <a:ext uri="{FF2B5EF4-FFF2-40B4-BE49-F238E27FC236}">
                    <a16:creationId xmlns:a16="http://schemas.microsoft.com/office/drawing/2014/main" id="{A77CACCE-3A34-4A4A-2460-10BE00EA7299}"/>
                  </a:ext>
                </a:extLst>
              </p:cNvPr>
              <p:cNvSpPr/>
              <p:nvPr/>
            </p:nvSpPr>
            <p:spPr>
              <a:xfrm>
                <a:off x="8103845" y="5684795"/>
                <a:ext cx="251502" cy="266370"/>
              </a:xfrm>
              <a:custGeom>
                <a:avLst/>
                <a:gdLst>
                  <a:gd name="connsiteX0" fmla="*/ 0 w 251502"/>
                  <a:gd name="connsiteY0" fmla="*/ 0 h 266370"/>
                  <a:gd name="connsiteX1" fmla="*/ 241387 w 251502"/>
                  <a:gd name="connsiteY1" fmla="*/ 233123 h 266370"/>
                  <a:gd name="connsiteX2" fmla="*/ 0 w 251502"/>
                  <a:gd name="connsiteY2" fmla="*/ 0 h 266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1502" h="266370">
                    <a:moveTo>
                      <a:pt x="0" y="0"/>
                    </a:moveTo>
                    <a:cubicBezTo>
                      <a:pt x="0" y="0"/>
                      <a:pt x="310830" y="116495"/>
                      <a:pt x="241387" y="233123"/>
                    </a:cubicBezTo>
                    <a:cubicBezTo>
                      <a:pt x="172076" y="349884"/>
                      <a:pt x="12396" y="13182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40" name="Freeform: Shape 4339">
                <a:extLst>
                  <a:ext uri="{FF2B5EF4-FFF2-40B4-BE49-F238E27FC236}">
                    <a16:creationId xmlns:a16="http://schemas.microsoft.com/office/drawing/2014/main" id="{277BF915-AEFD-C710-B808-836FE4BAB427}"/>
                  </a:ext>
                </a:extLst>
              </p:cNvPr>
              <p:cNvSpPr/>
              <p:nvPr/>
            </p:nvSpPr>
            <p:spPr>
              <a:xfrm>
                <a:off x="8105978" y="5701723"/>
                <a:ext cx="201800" cy="249443"/>
              </a:xfrm>
              <a:custGeom>
                <a:avLst/>
                <a:gdLst>
                  <a:gd name="connsiteX0" fmla="*/ 156615 w 201800"/>
                  <a:gd name="connsiteY0" fmla="*/ 199801 h 249443"/>
                  <a:gd name="connsiteX1" fmla="*/ 140753 w 201800"/>
                  <a:gd name="connsiteY1" fmla="*/ 179941 h 249443"/>
                  <a:gd name="connsiteX2" fmla="*/ 113563 w 201800"/>
                  <a:gd name="connsiteY2" fmla="*/ 146751 h 249443"/>
                  <a:gd name="connsiteX3" fmla="*/ 35722 w 201800"/>
                  <a:gd name="connsiteY3" fmla="*/ 49450 h 249443"/>
                  <a:gd name="connsiteX4" fmla="*/ 0 w 201800"/>
                  <a:gd name="connsiteY4" fmla="*/ 0 h 249443"/>
                  <a:gd name="connsiteX5" fmla="*/ 201800 w 201800"/>
                  <a:gd name="connsiteY5" fmla="*/ 247785 h 249443"/>
                  <a:gd name="connsiteX6" fmla="*/ 156615 w 201800"/>
                  <a:gd name="connsiteY6" fmla="*/ 199801 h 249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1800" h="249443">
                    <a:moveTo>
                      <a:pt x="156615" y="199801"/>
                    </a:moveTo>
                    <a:cubicBezTo>
                      <a:pt x="151417" y="193136"/>
                      <a:pt x="146085" y="186605"/>
                      <a:pt x="140753" y="179941"/>
                    </a:cubicBezTo>
                    <a:cubicBezTo>
                      <a:pt x="131690" y="168877"/>
                      <a:pt x="122626" y="157815"/>
                      <a:pt x="113563" y="146751"/>
                    </a:cubicBezTo>
                    <a:cubicBezTo>
                      <a:pt x="87305" y="114495"/>
                      <a:pt x="60913" y="82506"/>
                      <a:pt x="35722" y="49450"/>
                    </a:cubicBezTo>
                    <a:cubicBezTo>
                      <a:pt x="23326" y="33322"/>
                      <a:pt x="11463" y="16794"/>
                      <a:pt x="0" y="0"/>
                    </a:cubicBezTo>
                    <a:cubicBezTo>
                      <a:pt x="19461" y="111296"/>
                      <a:pt x="128091" y="267245"/>
                      <a:pt x="201800" y="247785"/>
                    </a:cubicBezTo>
                    <a:cubicBezTo>
                      <a:pt x="185539" y="234322"/>
                      <a:pt x="171277" y="218061"/>
                      <a:pt x="156615" y="199801"/>
                    </a:cubicBezTo>
                    <a:close/>
                  </a:path>
                </a:pathLst>
              </a:custGeom>
              <a:solidFill>
                <a:srgbClr val="000000">
                  <a:alpha val="13000"/>
                </a:srgbClr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41" name="Freeform: Shape 4340">
                <a:extLst>
                  <a:ext uri="{FF2B5EF4-FFF2-40B4-BE49-F238E27FC236}">
                    <a16:creationId xmlns:a16="http://schemas.microsoft.com/office/drawing/2014/main" id="{95B17BBF-4F52-261E-BC05-E5BC614B66D4}"/>
                  </a:ext>
                </a:extLst>
              </p:cNvPr>
              <p:cNvSpPr/>
              <p:nvPr/>
            </p:nvSpPr>
            <p:spPr>
              <a:xfrm>
                <a:off x="8086917" y="5654939"/>
                <a:ext cx="270310" cy="300700"/>
              </a:xfrm>
              <a:custGeom>
                <a:avLst/>
                <a:gdLst>
                  <a:gd name="connsiteX0" fmla="*/ 31723 w 270310"/>
                  <a:gd name="connsiteY0" fmla="*/ 150617 h 300700"/>
                  <a:gd name="connsiteX1" fmla="*/ 110630 w 270310"/>
                  <a:gd name="connsiteY1" fmla="*/ 153816 h 300700"/>
                  <a:gd name="connsiteX2" fmla="*/ 191270 w 270310"/>
                  <a:gd name="connsiteY2" fmla="*/ 233523 h 300700"/>
                  <a:gd name="connsiteX3" fmla="*/ 86372 w 270310"/>
                  <a:gd name="connsiteY3" fmla="*/ 245786 h 300700"/>
                  <a:gd name="connsiteX4" fmla="*/ 86905 w 270310"/>
                  <a:gd name="connsiteY4" fmla="*/ 250851 h 300700"/>
                  <a:gd name="connsiteX5" fmla="*/ 196068 w 270310"/>
                  <a:gd name="connsiteY5" fmla="*/ 238055 h 300700"/>
                  <a:gd name="connsiteX6" fmla="*/ 267112 w 270310"/>
                  <a:gd name="connsiteY6" fmla="*/ 300701 h 300700"/>
                  <a:gd name="connsiteX7" fmla="*/ 270311 w 270310"/>
                  <a:gd name="connsiteY7" fmla="*/ 296702 h 300700"/>
                  <a:gd name="connsiteX8" fmla="*/ 201267 w 270310"/>
                  <a:gd name="connsiteY8" fmla="*/ 235922 h 300700"/>
                  <a:gd name="connsiteX9" fmla="*/ 197401 w 270310"/>
                  <a:gd name="connsiteY9" fmla="*/ 87838 h 300700"/>
                  <a:gd name="connsiteX10" fmla="*/ 192336 w 270310"/>
                  <a:gd name="connsiteY10" fmla="*/ 87971 h 300700"/>
                  <a:gd name="connsiteX11" fmla="*/ 196068 w 270310"/>
                  <a:gd name="connsiteY11" fmla="*/ 230990 h 300700"/>
                  <a:gd name="connsiteX12" fmla="*/ 111830 w 270310"/>
                  <a:gd name="connsiteY12" fmla="*/ 147551 h 300700"/>
                  <a:gd name="connsiteX13" fmla="*/ 75442 w 270310"/>
                  <a:gd name="connsiteY13" fmla="*/ 0 h 300700"/>
                  <a:gd name="connsiteX14" fmla="*/ 70510 w 270310"/>
                  <a:gd name="connsiteY14" fmla="*/ 1200 h 300700"/>
                  <a:gd name="connsiteX15" fmla="*/ 104632 w 270310"/>
                  <a:gd name="connsiteY15" fmla="*/ 139954 h 300700"/>
                  <a:gd name="connsiteX16" fmla="*/ 4799 w 270310"/>
                  <a:gd name="connsiteY16" fmla="*/ 800 h 300700"/>
                  <a:gd name="connsiteX17" fmla="*/ 0 w 270310"/>
                  <a:gd name="connsiteY17" fmla="*/ 2666 h 300700"/>
                  <a:gd name="connsiteX18" fmla="*/ 105432 w 270310"/>
                  <a:gd name="connsiteY18" fmla="*/ 148351 h 300700"/>
                  <a:gd name="connsiteX19" fmla="*/ 31723 w 270310"/>
                  <a:gd name="connsiteY19" fmla="*/ 145419 h 300700"/>
                  <a:gd name="connsiteX20" fmla="*/ 31723 w 270310"/>
                  <a:gd name="connsiteY20" fmla="*/ 150617 h 300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70310" h="300700">
                    <a:moveTo>
                      <a:pt x="31723" y="150617"/>
                    </a:moveTo>
                    <a:lnTo>
                      <a:pt x="110630" y="153816"/>
                    </a:lnTo>
                    <a:cubicBezTo>
                      <a:pt x="137955" y="182873"/>
                      <a:pt x="166212" y="210331"/>
                      <a:pt x="191270" y="233523"/>
                    </a:cubicBezTo>
                    <a:lnTo>
                      <a:pt x="86372" y="245786"/>
                    </a:lnTo>
                    <a:lnTo>
                      <a:pt x="86905" y="250851"/>
                    </a:lnTo>
                    <a:lnTo>
                      <a:pt x="196068" y="238055"/>
                    </a:lnTo>
                    <a:cubicBezTo>
                      <a:pt x="236055" y="275109"/>
                      <a:pt x="266312" y="300034"/>
                      <a:pt x="267112" y="300701"/>
                    </a:cubicBezTo>
                    <a:lnTo>
                      <a:pt x="270311" y="296702"/>
                    </a:lnTo>
                    <a:cubicBezTo>
                      <a:pt x="269511" y="296035"/>
                      <a:pt x="240321" y="271777"/>
                      <a:pt x="201267" y="235922"/>
                    </a:cubicBezTo>
                    <a:lnTo>
                      <a:pt x="197401" y="87838"/>
                    </a:lnTo>
                    <a:lnTo>
                      <a:pt x="192336" y="87971"/>
                    </a:lnTo>
                    <a:lnTo>
                      <a:pt x="196068" y="230990"/>
                    </a:lnTo>
                    <a:cubicBezTo>
                      <a:pt x="170077" y="206865"/>
                      <a:pt x="140354" y="178074"/>
                      <a:pt x="111830" y="147551"/>
                    </a:cubicBezTo>
                    <a:lnTo>
                      <a:pt x="75442" y="0"/>
                    </a:lnTo>
                    <a:lnTo>
                      <a:pt x="70510" y="1200"/>
                    </a:lnTo>
                    <a:lnTo>
                      <a:pt x="104632" y="139954"/>
                    </a:lnTo>
                    <a:cubicBezTo>
                      <a:pt x="60913" y="92636"/>
                      <a:pt x="21326" y="42252"/>
                      <a:pt x="4799" y="800"/>
                    </a:cubicBezTo>
                    <a:lnTo>
                      <a:pt x="0" y="2666"/>
                    </a:lnTo>
                    <a:cubicBezTo>
                      <a:pt x="17461" y="46118"/>
                      <a:pt x="59580" y="99167"/>
                      <a:pt x="105432" y="148351"/>
                    </a:cubicBezTo>
                    <a:lnTo>
                      <a:pt x="31723" y="145419"/>
                    </a:lnTo>
                    <a:lnTo>
                      <a:pt x="31723" y="150617"/>
                    </a:lnTo>
                    <a:close/>
                  </a:path>
                </a:pathLst>
              </a:custGeom>
              <a:solidFill>
                <a:srgbClr val="000000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342" name="Graphic 4313">
              <a:extLst>
                <a:ext uri="{FF2B5EF4-FFF2-40B4-BE49-F238E27FC236}">
                  <a16:creationId xmlns:a16="http://schemas.microsoft.com/office/drawing/2014/main" id="{21F5CCC5-F0C2-5687-1399-0DC6FA238C64}"/>
                </a:ext>
              </a:extLst>
            </p:cNvPr>
            <p:cNvGrpSpPr/>
            <p:nvPr/>
          </p:nvGrpSpPr>
          <p:grpSpPr>
            <a:xfrm>
              <a:off x="8386818" y="5677065"/>
              <a:ext cx="299234" cy="272309"/>
              <a:chOff x="8386818" y="5677065"/>
              <a:chExt cx="299234" cy="272309"/>
            </a:xfrm>
          </p:grpSpPr>
          <p:sp>
            <p:nvSpPr>
              <p:cNvPr id="4343" name="Freeform: Shape 4342">
                <a:extLst>
                  <a:ext uri="{FF2B5EF4-FFF2-40B4-BE49-F238E27FC236}">
                    <a16:creationId xmlns:a16="http://schemas.microsoft.com/office/drawing/2014/main" id="{EDE0515E-901D-EEA7-2F44-77C3F373A09A}"/>
                  </a:ext>
                </a:extLst>
              </p:cNvPr>
              <p:cNvSpPr/>
              <p:nvPr/>
            </p:nvSpPr>
            <p:spPr>
              <a:xfrm>
                <a:off x="8390921" y="5694126"/>
                <a:ext cx="265141" cy="252863"/>
              </a:xfrm>
              <a:custGeom>
                <a:avLst/>
                <a:gdLst>
                  <a:gd name="connsiteX0" fmla="*/ 265142 w 265141"/>
                  <a:gd name="connsiteY0" fmla="*/ 0 h 252863"/>
                  <a:gd name="connsiteX1" fmla="*/ 33618 w 265141"/>
                  <a:gd name="connsiteY1" fmla="*/ 242986 h 252863"/>
                  <a:gd name="connsiteX2" fmla="*/ 265142 w 265141"/>
                  <a:gd name="connsiteY2" fmla="*/ 0 h 2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5141" h="252863">
                    <a:moveTo>
                      <a:pt x="265142" y="0"/>
                    </a:moveTo>
                    <a:cubicBezTo>
                      <a:pt x="265142" y="0"/>
                      <a:pt x="150779" y="311630"/>
                      <a:pt x="33618" y="242986"/>
                    </a:cubicBezTo>
                    <a:cubicBezTo>
                      <a:pt x="-83677" y="174342"/>
                      <a:pt x="133318" y="13196"/>
                      <a:pt x="26514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44" name="Freeform: Shape 4343">
                <a:extLst>
                  <a:ext uri="{FF2B5EF4-FFF2-40B4-BE49-F238E27FC236}">
                    <a16:creationId xmlns:a16="http://schemas.microsoft.com/office/drawing/2014/main" id="{B3173428-E165-24BE-FDBB-4F45F3643EC3}"/>
                  </a:ext>
                </a:extLst>
              </p:cNvPr>
              <p:cNvSpPr/>
              <p:nvPr/>
            </p:nvSpPr>
            <p:spPr>
              <a:xfrm>
                <a:off x="8390929" y="5696525"/>
                <a:ext cx="248205" cy="203399"/>
              </a:xfrm>
              <a:custGeom>
                <a:avLst/>
                <a:gdLst>
                  <a:gd name="connsiteX0" fmla="*/ 49471 w 248205"/>
                  <a:gd name="connsiteY0" fmla="*/ 157815 h 203399"/>
                  <a:gd name="connsiteX1" fmla="*/ 69198 w 248205"/>
                  <a:gd name="connsiteY1" fmla="*/ 141820 h 203399"/>
                  <a:gd name="connsiteX2" fmla="*/ 102254 w 248205"/>
                  <a:gd name="connsiteY2" fmla="*/ 114495 h 203399"/>
                  <a:gd name="connsiteX3" fmla="*/ 199022 w 248205"/>
                  <a:gd name="connsiteY3" fmla="*/ 35988 h 203399"/>
                  <a:gd name="connsiteX4" fmla="*/ 248205 w 248205"/>
                  <a:gd name="connsiteY4" fmla="*/ 0 h 203399"/>
                  <a:gd name="connsiteX5" fmla="*/ 1754 w 248205"/>
                  <a:gd name="connsiteY5" fmla="*/ 203400 h 203399"/>
                  <a:gd name="connsiteX6" fmla="*/ 49471 w 248205"/>
                  <a:gd name="connsiteY6" fmla="*/ 157815 h 203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8205" h="203399">
                    <a:moveTo>
                      <a:pt x="49471" y="157815"/>
                    </a:moveTo>
                    <a:cubicBezTo>
                      <a:pt x="56002" y="152483"/>
                      <a:pt x="62667" y="147152"/>
                      <a:pt x="69198" y="141820"/>
                    </a:cubicBezTo>
                    <a:cubicBezTo>
                      <a:pt x="80261" y="132623"/>
                      <a:pt x="91191" y="123559"/>
                      <a:pt x="102254" y="114495"/>
                    </a:cubicBezTo>
                    <a:cubicBezTo>
                      <a:pt x="134243" y="88104"/>
                      <a:pt x="166232" y="61447"/>
                      <a:pt x="199022" y="35988"/>
                    </a:cubicBezTo>
                    <a:cubicBezTo>
                      <a:pt x="215150" y="23459"/>
                      <a:pt x="231544" y="11596"/>
                      <a:pt x="248205" y="0"/>
                    </a:cubicBezTo>
                    <a:cubicBezTo>
                      <a:pt x="137042" y="20260"/>
                      <a:pt x="-18240" y="129957"/>
                      <a:pt x="1754" y="203400"/>
                    </a:cubicBezTo>
                    <a:cubicBezTo>
                      <a:pt x="15082" y="187005"/>
                      <a:pt x="31210" y="172476"/>
                      <a:pt x="49471" y="157815"/>
                    </a:cubicBezTo>
                    <a:close/>
                  </a:path>
                </a:pathLst>
              </a:custGeom>
              <a:solidFill>
                <a:srgbClr val="000000">
                  <a:alpha val="13000"/>
                </a:srgbClr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45" name="Freeform: Shape 4344">
                <a:extLst>
                  <a:ext uri="{FF2B5EF4-FFF2-40B4-BE49-F238E27FC236}">
                    <a16:creationId xmlns:a16="http://schemas.microsoft.com/office/drawing/2014/main" id="{56B55C08-6A82-079D-DE92-678F49EBD008}"/>
                  </a:ext>
                </a:extLst>
              </p:cNvPr>
              <p:cNvSpPr/>
              <p:nvPr/>
            </p:nvSpPr>
            <p:spPr>
              <a:xfrm>
                <a:off x="8386818" y="5677065"/>
                <a:ext cx="299234" cy="272309"/>
              </a:xfrm>
              <a:custGeom>
                <a:avLst/>
                <a:gdLst>
                  <a:gd name="connsiteX0" fmla="*/ 148618 w 299234"/>
                  <a:gd name="connsiteY0" fmla="*/ 32523 h 272309"/>
                  <a:gd name="connsiteX1" fmla="*/ 145952 w 299234"/>
                  <a:gd name="connsiteY1" fmla="*/ 111430 h 272309"/>
                  <a:gd name="connsiteX2" fmla="*/ 66778 w 299234"/>
                  <a:gd name="connsiteY2" fmla="*/ 192603 h 272309"/>
                  <a:gd name="connsiteX3" fmla="*/ 53849 w 299234"/>
                  <a:gd name="connsiteY3" fmla="*/ 87838 h 272309"/>
                  <a:gd name="connsiteX4" fmla="*/ 48784 w 299234"/>
                  <a:gd name="connsiteY4" fmla="*/ 88504 h 272309"/>
                  <a:gd name="connsiteX5" fmla="*/ 62246 w 299234"/>
                  <a:gd name="connsiteY5" fmla="*/ 197668 h 272309"/>
                  <a:gd name="connsiteX6" fmla="*/ 0 w 299234"/>
                  <a:gd name="connsiteY6" fmla="*/ 269111 h 272309"/>
                  <a:gd name="connsiteX7" fmla="*/ 3999 w 299234"/>
                  <a:gd name="connsiteY7" fmla="*/ 272310 h 272309"/>
                  <a:gd name="connsiteX8" fmla="*/ 64246 w 299234"/>
                  <a:gd name="connsiteY8" fmla="*/ 202866 h 272309"/>
                  <a:gd name="connsiteX9" fmla="*/ 212197 w 299234"/>
                  <a:gd name="connsiteY9" fmla="*/ 197935 h 272309"/>
                  <a:gd name="connsiteX10" fmla="*/ 212063 w 299234"/>
                  <a:gd name="connsiteY10" fmla="*/ 192870 h 272309"/>
                  <a:gd name="connsiteX11" fmla="*/ 69044 w 299234"/>
                  <a:gd name="connsiteY11" fmla="*/ 197535 h 272309"/>
                  <a:gd name="connsiteX12" fmla="*/ 151817 w 299234"/>
                  <a:gd name="connsiteY12" fmla="*/ 112629 h 272309"/>
                  <a:gd name="connsiteX13" fmla="*/ 299235 w 299234"/>
                  <a:gd name="connsiteY13" fmla="*/ 75308 h 272309"/>
                  <a:gd name="connsiteX14" fmla="*/ 298035 w 299234"/>
                  <a:gd name="connsiteY14" fmla="*/ 70377 h 272309"/>
                  <a:gd name="connsiteX15" fmla="*/ 159547 w 299234"/>
                  <a:gd name="connsiteY15" fmla="*/ 105432 h 272309"/>
                  <a:gd name="connsiteX16" fmla="*/ 298035 w 299234"/>
                  <a:gd name="connsiteY16" fmla="*/ 4665 h 272309"/>
                  <a:gd name="connsiteX17" fmla="*/ 296169 w 299234"/>
                  <a:gd name="connsiteY17" fmla="*/ 0 h 272309"/>
                  <a:gd name="connsiteX18" fmla="*/ 151150 w 299234"/>
                  <a:gd name="connsiteY18" fmla="*/ 106498 h 272309"/>
                  <a:gd name="connsiteX19" fmla="*/ 153683 w 299234"/>
                  <a:gd name="connsiteY19" fmla="*/ 32789 h 272309"/>
                  <a:gd name="connsiteX20" fmla="*/ 148618 w 299234"/>
                  <a:gd name="connsiteY20" fmla="*/ 32523 h 272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99234" h="272309">
                    <a:moveTo>
                      <a:pt x="148618" y="32523"/>
                    </a:moveTo>
                    <a:lnTo>
                      <a:pt x="145952" y="111430"/>
                    </a:lnTo>
                    <a:cubicBezTo>
                      <a:pt x="117161" y="139021"/>
                      <a:pt x="89837" y="167411"/>
                      <a:pt x="66778" y="192603"/>
                    </a:cubicBezTo>
                    <a:lnTo>
                      <a:pt x="53849" y="87838"/>
                    </a:lnTo>
                    <a:lnTo>
                      <a:pt x="48784" y="88504"/>
                    </a:lnTo>
                    <a:lnTo>
                      <a:pt x="62246" y="197668"/>
                    </a:lnTo>
                    <a:cubicBezTo>
                      <a:pt x="25458" y="237922"/>
                      <a:pt x="667" y="268311"/>
                      <a:pt x="0" y="269111"/>
                    </a:cubicBezTo>
                    <a:lnTo>
                      <a:pt x="3999" y="272310"/>
                    </a:lnTo>
                    <a:cubicBezTo>
                      <a:pt x="4665" y="271510"/>
                      <a:pt x="28657" y="242186"/>
                      <a:pt x="64246" y="202866"/>
                    </a:cubicBezTo>
                    <a:lnTo>
                      <a:pt x="212197" y="197935"/>
                    </a:lnTo>
                    <a:lnTo>
                      <a:pt x="212063" y="192870"/>
                    </a:lnTo>
                    <a:lnTo>
                      <a:pt x="69044" y="197535"/>
                    </a:lnTo>
                    <a:cubicBezTo>
                      <a:pt x="92903" y="171410"/>
                      <a:pt x="121560" y="141420"/>
                      <a:pt x="151817" y="112629"/>
                    </a:cubicBezTo>
                    <a:lnTo>
                      <a:pt x="299235" y="75308"/>
                    </a:lnTo>
                    <a:lnTo>
                      <a:pt x="298035" y="70377"/>
                    </a:lnTo>
                    <a:lnTo>
                      <a:pt x="159547" y="105432"/>
                    </a:lnTo>
                    <a:cubicBezTo>
                      <a:pt x="206598" y="61446"/>
                      <a:pt x="256715" y="21459"/>
                      <a:pt x="298035" y="4665"/>
                    </a:cubicBezTo>
                    <a:lnTo>
                      <a:pt x="296169" y="0"/>
                    </a:lnTo>
                    <a:cubicBezTo>
                      <a:pt x="252850" y="17727"/>
                      <a:pt x="200067" y="60247"/>
                      <a:pt x="151150" y="106498"/>
                    </a:cubicBezTo>
                    <a:lnTo>
                      <a:pt x="153683" y="32789"/>
                    </a:lnTo>
                    <a:lnTo>
                      <a:pt x="148618" y="32523"/>
                    </a:lnTo>
                    <a:close/>
                  </a:path>
                </a:pathLst>
              </a:custGeom>
              <a:solidFill>
                <a:srgbClr val="000000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346" name="Graphic 4313">
              <a:extLst>
                <a:ext uri="{FF2B5EF4-FFF2-40B4-BE49-F238E27FC236}">
                  <a16:creationId xmlns:a16="http://schemas.microsoft.com/office/drawing/2014/main" id="{2498B8AF-4CE2-5739-0E77-3AF8560A497D}"/>
                </a:ext>
              </a:extLst>
            </p:cNvPr>
            <p:cNvGrpSpPr/>
            <p:nvPr/>
          </p:nvGrpSpPr>
          <p:grpSpPr>
            <a:xfrm>
              <a:off x="8370290" y="5957905"/>
              <a:ext cx="286172" cy="289637"/>
              <a:chOff x="8370290" y="5957905"/>
              <a:chExt cx="286172" cy="289637"/>
            </a:xfrm>
          </p:grpSpPr>
          <p:sp>
            <p:nvSpPr>
              <p:cNvPr id="4347" name="Freeform: Shape 4346">
                <a:extLst>
                  <a:ext uri="{FF2B5EF4-FFF2-40B4-BE49-F238E27FC236}">
                    <a16:creationId xmlns:a16="http://schemas.microsoft.com/office/drawing/2014/main" id="{A69E49A3-E8AC-0959-7C84-C81CD9C3F234}"/>
                  </a:ext>
                </a:extLst>
              </p:cNvPr>
              <p:cNvSpPr/>
              <p:nvPr/>
            </p:nvSpPr>
            <p:spPr>
              <a:xfrm>
                <a:off x="8375916" y="5958933"/>
                <a:ext cx="262152" cy="255553"/>
              </a:xfrm>
              <a:custGeom>
                <a:avLst/>
                <a:gdLst>
                  <a:gd name="connsiteX0" fmla="*/ 262153 w 262152"/>
                  <a:gd name="connsiteY0" fmla="*/ 255554 h 255553"/>
                  <a:gd name="connsiteX1" fmla="*/ 8237 w 262152"/>
                  <a:gd name="connsiteY1" fmla="*/ 36026 h 255553"/>
                  <a:gd name="connsiteX2" fmla="*/ 262153 w 262152"/>
                  <a:gd name="connsiteY2" fmla="*/ 255554 h 255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2152" h="255553">
                    <a:moveTo>
                      <a:pt x="262153" y="255554"/>
                    </a:moveTo>
                    <a:cubicBezTo>
                      <a:pt x="262153" y="255554"/>
                      <a:pt x="-54543" y="156387"/>
                      <a:pt x="8237" y="36026"/>
                    </a:cubicBezTo>
                    <a:cubicBezTo>
                      <a:pt x="71149" y="-84334"/>
                      <a:pt x="242693" y="124664"/>
                      <a:pt x="262153" y="255554"/>
                    </a:cubicBezTo>
                    <a:close/>
                  </a:path>
                </a:pathLst>
              </a:custGeom>
              <a:solidFill>
                <a:srgbClr val="000000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48" name="Freeform: Shape 4347">
                <a:extLst>
                  <a:ext uri="{FF2B5EF4-FFF2-40B4-BE49-F238E27FC236}">
                    <a16:creationId xmlns:a16="http://schemas.microsoft.com/office/drawing/2014/main" id="{0A1399B4-0F68-A5DF-D1EA-D9AA09BF0B12}"/>
                  </a:ext>
                </a:extLst>
              </p:cNvPr>
              <p:cNvSpPr/>
              <p:nvPr/>
            </p:nvSpPr>
            <p:spPr>
              <a:xfrm>
                <a:off x="8419741" y="5959050"/>
                <a:ext cx="215129" cy="238776"/>
              </a:xfrm>
              <a:custGeom>
                <a:avLst/>
                <a:gdLst>
                  <a:gd name="connsiteX0" fmla="*/ 47851 w 215129"/>
                  <a:gd name="connsiteY0" fmla="*/ 47773 h 238776"/>
                  <a:gd name="connsiteX1" fmla="*/ 64779 w 215129"/>
                  <a:gd name="connsiteY1" fmla="*/ 66700 h 238776"/>
                  <a:gd name="connsiteX2" fmla="*/ 93702 w 215129"/>
                  <a:gd name="connsiteY2" fmla="*/ 98423 h 238776"/>
                  <a:gd name="connsiteX3" fmla="*/ 176742 w 215129"/>
                  <a:gd name="connsiteY3" fmla="*/ 191325 h 238776"/>
                  <a:gd name="connsiteX4" fmla="*/ 215129 w 215129"/>
                  <a:gd name="connsiteY4" fmla="*/ 238777 h 238776"/>
                  <a:gd name="connsiteX5" fmla="*/ 0 w 215129"/>
                  <a:gd name="connsiteY5" fmla="*/ 2454 h 238776"/>
                  <a:gd name="connsiteX6" fmla="*/ 47851 w 215129"/>
                  <a:gd name="connsiteY6" fmla="*/ 47773 h 238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5129" h="238776">
                    <a:moveTo>
                      <a:pt x="47851" y="47773"/>
                    </a:moveTo>
                    <a:cubicBezTo>
                      <a:pt x="53449" y="54037"/>
                      <a:pt x="59180" y="60435"/>
                      <a:pt x="64779" y="66700"/>
                    </a:cubicBezTo>
                    <a:cubicBezTo>
                      <a:pt x="74376" y="77230"/>
                      <a:pt x="84106" y="87760"/>
                      <a:pt x="93702" y="98423"/>
                    </a:cubicBezTo>
                    <a:cubicBezTo>
                      <a:pt x="121693" y="129079"/>
                      <a:pt x="149817" y="159736"/>
                      <a:pt x="176742" y="191325"/>
                    </a:cubicBezTo>
                    <a:cubicBezTo>
                      <a:pt x="189937" y="206787"/>
                      <a:pt x="202733" y="222648"/>
                      <a:pt x="215129" y="238777"/>
                    </a:cubicBezTo>
                    <a:cubicBezTo>
                      <a:pt x="189537" y="128679"/>
                      <a:pt x="72509" y="-21005"/>
                      <a:pt x="0" y="2454"/>
                    </a:cubicBezTo>
                    <a:cubicBezTo>
                      <a:pt x="17061" y="14850"/>
                      <a:pt x="32389" y="30312"/>
                      <a:pt x="47851" y="47773"/>
                    </a:cubicBezTo>
                    <a:close/>
                  </a:path>
                </a:pathLst>
              </a:custGeom>
              <a:solidFill>
                <a:srgbClr val="000000">
                  <a:alpha val="13000"/>
                </a:srgbClr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49" name="Freeform: Shape 4348">
                <a:extLst>
                  <a:ext uri="{FF2B5EF4-FFF2-40B4-BE49-F238E27FC236}">
                    <a16:creationId xmlns:a16="http://schemas.microsoft.com/office/drawing/2014/main" id="{54EE9AEE-861D-A29B-62C1-0C0CC3257B74}"/>
                  </a:ext>
                </a:extLst>
              </p:cNvPr>
              <p:cNvSpPr/>
              <p:nvPr/>
            </p:nvSpPr>
            <p:spPr>
              <a:xfrm>
                <a:off x="8370290" y="5957905"/>
                <a:ext cx="286172" cy="289637"/>
              </a:xfrm>
              <a:custGeom>
                <a:avLst/>
                <a:gdLst>
                  <a:gd name="connsiteX0" fmla="*/ 246452 w 286172"/>
                  <a:gd name="connsiteY0" fmla="*/ 136888 h 289637"/>
                  <a:gd name="connsiteX1" fmla="*/ 167545 w 286172"/>
                  <a:gd name="connsiteY1" fmla="*/ 138088 h 289637"/>
                  <a:gd name="connsiteX2" fmla="*/ 82639 w 286172"/>
                  <a:gd name="connsiteY2" fmla="*/ 62912 h 289637"/>
                  <a:gd name="connsiteX3" fmla="*/ 186738 w 286172"/>
                  <a:gd name="connsiteY3" fmla="*/ 44918 h 289637"/>
                  <a:gd name="connsiteX4" fmla="*/ 185805 w 286172"/>
                  <a:gd name="connsiteY4" fmla="*/ 39853 h 289637"/>
                  <a:gd name="connsiteX5" fmla="*/ 77441 w 286172"/>
                  <a:gd name="connsiteY5" fmla="*/ 58647 h 289637"/>
                  <a:gd name="connsiteX6" fmla="*/ 3065 w 286172"/>
                  <a:gd name="connsiteY6" fmla="*/ 0 h 289637"/>
                  <a:gd name="connsiteX7" fmla="*/ 0 w 286172"/>
                  <a:gd name="connsiteY7" fmla="*/ 4132 h 289637"/>
                  <a:gd name="connsiteX8" fmla="*/ 72243 w 286172"/>
                  <a:gd name="connsiteY8" fmla="*/ 61046 h 289637"/>
                  <a:gd name="connsiteX9" fmla="*/ 84239 w 286172"/>
                  <a:gd name="connsiteY9" fmla="*/ 208598 h 289637"/>
                  <a:gd name="connsiteX10" fmla="*/ 89304 w 286172"/>
                  <a:gd name="connsiteY10" fmla="*/ 208198 h 289637"/>
                  <a:gd name="connsiteX11" fmla="*/ 77707 w 286172"/>
                  <a:gd name="connsiteY11" fmla="*/ 65578 h 289637"/>
                  <a:gd name="connsiteX12" fmla="*/ 166478 w 286172"/>
                  <a:gd name="connsiteY12" fmla="*/ 144219 h 289637"/>
                  <a:gd name="connsiteX13" fmla="*/ 210864 w 286172"/>
                  <a:gd name="connsiteY13" fmla="*/ 289637 h 289637"/>
                  <a:gd name="connsiteX14" fmla="*/ 215795 w 286172"/>
                  <a:gd name="connsiteY14" fmla="*/ 288171 h 289637"/>
                  <a:gd name="connsiteX15" fmla="*/ 174076 w 286172"/>
                  <a:gd name="connsiteY15" fmla="*/ 151550 h 289637"/>
                  <a:gd name="connsiteX16" fmla="*/ 281507 w 286172"/>
                  <a:gd name="connsiteY16" fmla="*/ 284972 h 289637"/>
                  <a:gd name="connsiteX17" fmla="*/ 286172 w 286172"/>
                  <a:gd name="connsiteY17" fmla="*/ 282840 h 289637"/>
                  <a:gd name="connsiteX18" fmla="*/ 172876 w 286172"/>
                  <a:gd name="connsiteY18" fmla="*/ 143153 h 289637"/>
                  <a:gd name="connsiteX19" fmla="*/ 246585 w 286172"/>
                  <a:gd name="connsiteY19" fmla="*/ 142086 h 289637"/>
                  <a:gd name="connsiteX20" fmla="*/ 246452 w 286172"/>
                  <a:gd name="connsiteY20" fmla="*/ 136888 h 289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86172" h="289637">
                    <a:moveTo>
                      <a:pt x="246452" y="136888"/>
                    </a:moveTo>
                    <a:lnTo>
                      <a:pt x="167545" y="138088"/>
                    </a:lnTo>
                    <a:cubicBezTo>
                      <a:pt x="138621" y="110630"/>
                      <a:pt x="108897" y="84772"/>
                      <a:pt x="82639" y="62912"/>
                    </a:cubicBezTo>
                    <a:lnTo>
                      <a:pt x="186738" y="44918"/>
                    </a:lnTo>
                    <a:lnTo>
                      <a:pt x="185805" y="39853"/>
                    </a:lnTo>
                    <a:lnTo>
                      <a:pt x="77441" y="58647"/>
                    </a:lnTo>
                    <a:cubicBezTo>
                      <a:pt x="35455" y="23858"/>
                      <a:pt x="3866" y="666"/>
                      <a:pt x="3065" y="0"/>
                    </a:cubicBezTo>
                    <a:lnTo>
                      <a:pt x="0" y="4132"/>
                    </a:lnTo>
                    <a:cubicBezTo>
                      <a:pt x="800" y="4798"/>
                      <a:pt x="31323" y="27324"/>
                      <a:pt x="72243" y="61046"/>
                    </a:cubicBezTo>
                    <a:lnTo>
                      <a:pt x="84239" y="208598"/>
                    </a:lnTo>
                    <a:lnTo>
                      <a:pt x="89304" y="208198"/>
                    </a:lnTo>
                    <a:lnTo>
                      <a:pt x="77707" y="65578"/>
                    </a:lnTo>
                    <a:cubicBezTo>
                      <a:pt x="105032" y="88237"/>
                      <a:pt x="136355" y="115428"/>
                      <a:pt x="166478" y="144219"/>
                    </a:cubicBezTo>
                    <a:lnTo>
                      <a:pt x="210864" y="289637"/>
                    </a:lnTo>
                    <a:lnTo>
                      <a:pt x="215795" y="288171"/>
                    </a:lnTo>
                    <a:lnTo>
                      <a:pt x="174076" y="151550"/>
                    </a:lnTo>
                    <a:cubicBezTo>
                      <a:pt x="220327" y="196468"/>
                      <a:pt x="262580" y="244586"/>
                      <a:pt x="281507" y="284972"/>
                    </a:cubicBezTo>
                    <a:lnTo>
                      <a:pt x="286172" y="282840"/>
                    </a:lnTo>
                    <a:cubicBezTo>
                      <a:pt x="266445" y="240321"/>
                      <a:pt x="221260" y="189804"/>
                      <a:pt x="172876" y="143153"/>
                    </a:cubicBezTo>
                    <a:lnTo>
                      <a:pt x="246585" y="142086"/>
                    </a:lnTo>
                    <a:lnTo>
                      <a:pt x="246452" y="136888"/>
                    </a:lnTo>
                    <a:close/>
                  </a:path>
                </a:pathLst>
              </a:custGeom>
              <a:solidFill>
                <a:srgbClr val="000000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350" name="Graphic 4313">
              <a:extLst>
                <a:ext uri="{FF2B5EF4-FFF2-40B4-BE49-F238E27FC236}">
                  <a16:creationId xmlns:a16="http://schemas.microsoft.com/office/drawing/2014/main" id="{47398A18-1464-8F8F-31C3-17E96C1BB633}"/>
                </a:ext>
              </a:extLst>
            </p:cNvPr>
            <p:cNvGrpSpPr/>
            <p:nvPr/>
          </p:nvGrpSpPr>
          <p:grpSpPr>
            <a:xfrm>
              <a:off x="8061592" y="5972567"/>
              <a:ext cx="291103" cy="283773"/>
              <a:chOff x="8061592" y="5972567"/>
              <a:chExt cx="291103" cy="283773"/>
            </a:xfrm>
          </p:grpSpPr>
          <p:sp>
            <p:nvSpPr>
              <p:cNvPr id="4351" name="Freeform: Shape 4350">
                <a:extLst>
                  <a:ext uri="{FF2B5EF4-FFF2-40B4-BE49-F238E27FC236}">
                    <a16:creationId xmlns:a16="http://schemas.microsoft.com/office/drawing/2014/main" id="{16015583-B14F-6637-CD07-30454A5F68A0}"/>
                  </a:ext>
                </a:extLst>
              </p:cNvPr>
              <p:cNvSpPr/>
              <p:nvPr/>
            </p:nvSpPr>
            <p:spPr>
              <a:xfrm>
                <a:off x="8093849" y="5977375"/>
                <a:ext cx="257250" cy="260570"/>
              </a:xfrm>
              <a:custGeom>
                <a:avLst/>
                <a:gdLst>
                  <a:gd name="connsiteX0" fmla="*/ 0 w 257250"/>
                  <a:gd name="connsiteY0" fmla="*/ 260571 h 260570"/>
                  <a:gd name="connsiteX1" fmla="*/ 221660 w 257250"/>
                  <a:gd name="connsiteY1" fmla="*/ 8521 h 260570"/>
                  <a:gd name="connsiteX2" fmla="*/ 0 w 257250"/>
                  <a:gd name="connsiteY2" fmla="*/ 260571 h 260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7250" h="260570">
                    <a:moveTo>
                      <a:pt x="0" y="260571"/>
                    </a:moveTo>
                    <a:cubicBezTo>
                      <a:pt x="0" y="260571"/>
                      <a:pt x="101833" y="-55325"/>
                      <a:pt x="221660" y="8521"/>
                    </a:cubicBezTo>
                    <a:cubicBezTo>
                      <a:pt x="341487" y="72500"/>
                      <a:pt x="131023" y="242177"/>
                      <a:pt x="0" y="260571"/>
                    </a:cubicBezTo>
                    <a:close/>
                  </a:path>
                </a:pathLst>
              </a:custGeom>
              <a:solidFill>
                <a:srgbClr val="000000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52" name="Freeform: Shape 4351">
                <a:extLst>
                  <a:ext uri="{FF2B5EF4-FFF2-40B4-BE49-F238E27FC236}">
                    <a16:creationId xmlns:a16="http://schemas.microsoft.com/office/drawing/2014/main" id="{2BF8D0DA-A22F-27F3-AC44-A35FE48918B8}"/>
                  </a:ext>
                </a:extLst>
              </p:cNvPr>
              <p:cNvSpPr/>
              <p:nvPr/>
            </p:nvSpPr>
            <p:spPr>
              <a:xfrm>
                <a:off x="8110643" y="6021884"/>
                <a:ext cx="240523" cy="213129"/>
              </a:xfrm>
              <a:custGeom>
                <a:avLst/>
                <a:gdLst>
                  <a:gd name="connsiteX0" fmla="*/ 192336 w 240523"/>
                  <a:gd name="connsiteY0" fmla="*/ 47451 h 213129"/>
                  <a:gd name="connsiteX1" fmla="*/ 173276 w 240523"/>
                  <a:gd name="connsiteY1" fmla="*/ 64246 h 213129"/>
                  <a:gd name="connsiteX2" fmla="*/ 141287 w 240523"/>
                  <a:gd name="connsiteY2" fmla="*/ 92903 h 213129"/>
                  <a:gd name="connsiteX3" fmla="*/ 47718 w 240523"/>
                  <a:gd name="connsiteY3" fmla="*/ 175142 h 213129"/>
                  <a:gd name="connsiteX4" fmla="*/ 0 w 240523"/>
                  <a:gd name="connsiteY4" fmla="*/ 213129 h 213129"/>
                  <a:gd name="connsiteX5" fmla="*/ 238188 w 240523"/>
                  <a:gd name="connsiteY5" fmla="*/ 0 h 213129"/>
                  <a:gd name="connsiteX6" fmla="*/ 192336 w 240523"/>
                  <a:gd name="connsiteY6" fmla="*/ 47451 h 213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0523" h="213129">
                    <a:moveTo>
                      <a:pt x="192336" y="47451"/>
                    </a:moveTo>
                    <a:cubicBezTo>
                      <a:pt x="185939" y="53049"/>
                      <a:pt x="179674" y="58647"/>
                      <a:pt x="173276" y="64246"/>
                    </a:cubicBezTo>
                    <a:cubicBezTo>
                      <a:pt x="162613" y="73842"/>
                      <a:pt x="151950" y="83306"/>
                      <a:pt x="141287" y="92903"/>
                    </a:cubicBezTo>
                    <a:cubicBezTo>
                      <a:pt x="110364" y="120627"/>
                      <a:pt x="79440" y="148484"/>
                      <a:pt x="47718" y="175142"/>
                    </a:cubicBezTo>
                    <a:cubicBezTo>
                      <a:pt x="32123" y="188204"/>
                      <a:pt x="16128" y="200867"/>
                      <a:pt x="0" y="213129"/>
                    </a:cubicBezTo>
                    <a:cubicBezTo>
                      <a:pt x="110364" y="188471"/>
                      <a:pt x="261114" y="72643"/>
                      <a:pt x="238188" y="0"/>
                    </a:cubicBezTo>
                    <a:cubicBezTo>
                      <a:pt x="225526" y="16928"/>
                      <a:pt x="209931" y="31989"/>
                      <a:pt x="192336" y="47451"/>
                    </a:cubicBezTo>
                    <a:close/>
                  </a:path>
                </a:pathLst>
              </a:custGeom>
              <a:solidFill>
                <a:srgbClr val="000000">
                  <a:alpha val="13000"/>
                </a:srgbClr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53" name="Freeform: Shape 4352">
                <a:extLst>
                  <a:ext uri="{FF2B5EF4-FFF2-40B4-BE49-F238E27FC236}">
                    <a16:creationId xmlns:a16="http://schemas.microsoft.com/office/drawing/2014/main" id="{50723967-0FB5-3796-E6D5-00A0014C0F62}"/>
                  </a:ext>
                </a:extLst>
              </p:cNvPr>
              <p:cNvSpPr/>
              <p:nvPr/>
            </p:nvSpPr>
            <p:spPr>
              <a:xfrm>
                <a:off x="8061592" y="5972567"/>
                <a:ext cx="291103" cy="283773"/>
              </a:xfrm>
              <a:custGeom>
                <a:avLst/>
                <a:gdLst>
                  <a:gd name="connsiteX0" fmla="*/ 152217 w 291103"/>
                  <a:gd name="connsiteY0" fmla="*/ 245119 h 283773"/>
                  <a:gd name="connsiteX1" fmla="*/ 151683 w 291103"/>
                  <a:gd name="connsiteY1" fmla="*/ 166212 h 283773"/>
                  <a:gd name="connsiteX2" fmla="*/ 227525 w 291103"/>
                  <a:gd name="connsiteY2" fmla="*/ 81973 h 283773"/>
                  <a:gd name="connsiteX3" fmla="*/ 244586 w 291103"/>
                  <a:gd name="connsiteY3" fmla="*/ 186205 h 283773"/>
                  <a:gd name="connsiteX4" fmla="*/ 249651 w 291103"/>
                  <a:gd name="connsiteY4" fmla="*/ 185405 h 283773"/>
                  <a:gd name="connsiteX5" fmla="*/ 231790 w 291103"/>
                  <a:gd name="connsiteY5" fmla="*/ 76908 h 283773"/>
                  <a:gd name="connsiteX6" fmla="*/ 291104 w 291103"/>
                  <a:gd name="connsiteY6" fmla="*/ 3066 h 283773"/>
                  <a:gd name="connsiteX7" fmla="*/ 286972 w 291103"/>
                  <a:gd name="connsiteY7" fmla="*/ 0 h 283773"/>
                  <a:gd name="connsiteX8" fmla="*/ 229524 w 291103"/>
                  <a:gd name="connsiteY8" fmla="*/ 71710 h 283773"/>
                  <a:gd name="connsiteX9" fmla="*/ 81839 w 291103"/>
                  <a:gd name="connsiteY9" fmla="*/ 82506 h 283773"/>
                  <a:gd name="connsiteX10" fmla="*/ 82240 w 291103"/>
                  <a:gd name="connsiteY10" fmla="*/ 87571 h 283773"/>
                  <a:gd name="connsiteX11" fmla="*/ 224992 w 291103"/>
                  <a:gd name="connsiteY11" fmla="*/ 77175 h 283773"/>
                  <a:gd name="connsiteX12" fmla="*/ 145685 w 291103"/>
                  <a:gd name="connsiteY12" fmla="*/ 165279 h 283773"/>
                  <a:gd name="connsiteX13" fmla="*/ 0 w 291103"/>
                  <a:gd name="connsiteY13" fmla="*/ 208465 h 283773"/>
                  <a:gd name="connsiteX14" fmla="*/ 1466 w 291103"/>
                  <a:gd name="connsiteY14" fmla="*/ 213396 h 283773"/>
                  <a:gd name="connsiteX15" fmla="*/ 138354 w 291103"/>
                  <a:gd name="connsiteY15" fmla="*/ 172876 h 283773"/>
                  <a:gd name="connsiteX16" fmla="*/ 3999 w 291103"/>
                  <a:gd name="connsiteY16" fmla="*/ 279108 h 283773"/>
                  <a:gd name="connsiteX17" fmla="*/ 6131 w 291103"/>
                  <a:gd name="connsiteY17" fmla="*/ 283773 h 283773"/>
                  <a:gd name="connsiteX18" fmla="*/ 146752 w 291103"/>
                  <a:gd name="connsiteY18" fmla="*/ 171677 h 283773"/>
                  <a:gd name="connsiteX19" fmla="*/ 147152 w 291103"/>
                  <a:gd name="connsiteY19" fmla="*/ 245386 h 283773"/>
                  <a:gd name="connsiteX20" fmla="*/ 152217 w 291103"/>
                  <a:gd name="connsiteY20" fmla="*/ 245119 h 283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91103" h="283773">
                    <a:moveTo>
                      <a:pt x="152217" y="245119"/>
                    </a:moveTo>
                    <a:lnTo>
                      <a:pt x="151683" y="166212"/>
                    </a:lnTo>
                    <a:cubicBezTo>
                      <a:pt x="179407" y="137555"/>
                      <a:pt x="205532" y="107964"/>
                      <a:pt x="227525" y="81973"/>
                    </a:cubicBezTo>
                    <a:lnTo>
                      <a:pt x="244586" y="186205"/>
                    </a:lnTo>
                    <a:lnTo>
                      <a:pt x="249651" y="185405"/>
                    </a:lnTo>
                    <a:lnTo>
                      <a:pt x="231790" y="76908"/>
                    </a:lnTo>
                    <a:cubicBezTo>
                      <a:pt x="266845" y="35189"/>
                      <a:pt x="290438" y="3866"/>
                      <a:pt x="291104" y="3066"/>
                    </a:cubicBezTo>
                    <a:lnTo>
                      <a:pt x="286972" y="0"/>
                    </a:lnTo>
                    <a:cubicBezTo>
                      <a:pt x="286306" y="800"/>
                      <a:pt x="263513" y="31057"/>
                      <a:pt x="229524" y="71710"/>
                    </a:cubicBezTo>
                    <a:lnTo>
                      <a:pt x="81839" y="82506"/>
                    </a:lnTo>
                    <a:lnTo>
                      <a:pt x="82240" y="87571"/>
                    </a:lnTo>
                    <a:lnTo>
                      <a:pt x="224992" y="77175"/>
                    </a:lnTo>
                    <a:cubicBezTo>
                      <a:pt x="202200" y="104232"/>
                      <a:pt x="174742" y="135289"/>
                      <a:pt x="145685" y="165279"/>
                    </a:cubicBezTo>
                    <a:lnTo>
                      <a:pt x="0" y="208465"/>
                    </a:lnTo>
                    <a:lnTo>
                      <a:pt x="1466" y="213396"/>
                    </a:lnTo>
                    <a:lnTo>
                      <a:pt x="138354" y="172876"/>
                    </a:lnTo>
                    <a:cubicBezTo>
                      <a:pt x="93036" y="218728"/>
                      <a:pt x="44652" y="260581"/>
                      <a:pt x="3999" y="279108"/>
                    </a:cubicBezTo>
                    <a:lnTo>
                      <a:pt x="6131" y="283773"/>
                    </a:lnTo>
                    <a:cubicBezTo>
                      <a:pt x="48784" y="264313"/>
                      <a:pt x="99701" y="219661"/>
                      <a:pt x="146752" y="171677"/>
                    </a:cubicBezTo>
                    <a:lnTo>
                      <a:pt x="147152" y="245386"/>
                    </a:lnTo>
                    <a:lnTo>
                      <a:pt x="152217" y="245119"/>
                    </a:lnTo>
                    <a:close/>
                  </a:path>
                </a:pathLst>
              </a:custGeom>
              <a:solidFill>
                <a:srgbClr val="000000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354" name="Freeform: Shape 4353">
              <a:extLst>
                <a:ext uri="{FF2B5EF4-FFF2-40B4-BE49-F238E27FC236}">
                  <a16:creationId xmlns:a16="http://schemas.microsoft.com/office/drawing/2014/main" id="{74400AFB-26E0-18F8-39D9-C6838DE1BF60}"/>
                </a:ext>
              </a:extLst>
            </p:cNvPr>
            <p:cNvSpPr/>
            <p:nvPr/>
          </p:nvSpPr>
          <p:spPr>
            <a:xfrm>
              <a:off x="8253545" y="5621217"/>
              <a:ext cx="229810" cy="333355"/>
            </a:xfrm>
            <a:custGeom>
              <a:avLst/>
              <a:gdLst>
                <a:gd name="connsiteX0" fmla="*/ 114879 w 229810"/>
                <a:gd name="connsiteY0" fmla="*/ 333356 h 333355"/>
                <a:gd name="connsiteX1" fmla="*/ 22910 w 229810"/>
                <a:gd name="connsiteY1" fmla="*/ 40519 h 333355"/>
                <a:gd name="connsiteX2" fmla="*/ 131407 w 229810"/>
                <a:gd name="connsiteY2" fmla="*/ 191402 h 333355"/>
                <a:gd name="connsiteX3" fmla="*/ 187789 w 229810"/>
                <a:gd name="connsiteY3" fmla="*/ 6264 h 333355"/>
                <a:gd name="connsiteX4" fmla="*/ 114879 w 229810"/>
                <a:gd name="connsiteY4" fmla="*/ 333356 h 333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810" h="333355">
                  <a:moveTo>
                    <a:pt x="114879" y="333356"/>
                  </a:moveTo>
                  <a:cubicBezTo>
                    <a:pt x="114879" y="333356"/>
                    <a:pt x="-61596" y="77040"/>
                    <a:pt x="22910" y="40519"/>
                  </a:cubicBezTo>
                  <a:cubicBezTo>
                    <a:pt x="107415" y="3865"/>
                    <a:pt x="131407" y="191402"/>
                    <a:pt x="131407" y="191402"/>
                  </a:cubicBezTo>
                  <a:cubicBezTo>
                    <a:pt x="131407" y="191402"/>
                    <a:pt x="113947" y="-40654"/>
                    <a:pt x="187789" y="6264"/>
                  </a:cubicBezTo>
                  <a:cubicBezTo>
                    <a:pt x="261764" y="53181"/>
                    <a:pt x="238439" y="164878"/>
                    <a:pt x="114879" y="333356"/>
                  </a:cubicBezTo>
                  <a:close/>
                </a:path>
              </a:pathLst>
            </a:custGeom>
            <a:solidFill>
              <a:srgbClr val="000000"/>
            </a:solidFill>
            <a:ln w="13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55" name="Freeform: Shape 4354">
              <a:extLst>
                <a:ext uri="{FF2B5EF4-FFF2-40B4-BE49-F238E27FC236}">
                  <a16:creationId xmlns:a16="http://schemas.microsoft.com/office/drawing/2014/main" id="{0EEFF905-F704-1C9D-9950-DA36C53A7743}"/>
                </a:ext>
              </a:extLst>
            </p:cNvPr>
            <p:cNvSpPr/>
            <p:nvPr/>
          </p:nvSpPr>
          <p:spPr>
            <a:xfrm>
              <a:off x="8254160" y="5940178"/>
              <a:ext cx="229810" cy="333355"/>
            </a:xfrm>
            <a:custGeom>
              <a:avLst/>
              <a:gdLst>
                <a:gd name="connsiteX0" fmla="*/ 114931 w 229810"/>
                <a:gd name="connsiteY0" fmla="*/ 0 h 333355"/>
                <a:gd name="connsiteX1" fmla="*/ 206901 w 229810"/>
                <a:gd name="connsiteY1" fmla="*/ 292837 h 333355"/>
                <a:gd name="connsiteX2" fmla="*/ 98403 w 229810"/>
                <a:gd name="connsiteY2" fmla="*/ 141953 h 333355"/>
                <a:gd name="connsiteX3" fmla="*/ 42022 w 229810"/>
                <a:gd name="connsiteY3" fmla="*/ 327092 h 333355"/>
                <a:gd name="connsiteX4" fmla="*/ 114931 w 229810"/>
                <a:gd name="connsiteY4" fmla="*/ 0 h 333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810" h="333355">
                  <a:moveTo>
                    <a:pt x="114931" y="0"/>
                  </a:moveTo>
                  <a:cubicBezTo>
                    <a:pt x="114931" y="0"/>
                    <a:pt x="291406" y="256316"/>
                    <a:pt x="206901" y="292837"/>
                  </a:cubicBezTo>
                  <a:cubicBezTo>
                    <a:pt x="122395" y="329491"/>
                    <a:pt x="98403" y="141953"/>
                    <a:pt x="98403" y="141953"/>
                  </a:cubicBezTo>
                  <a:cubicBezTo>
                    <a:pt x="98403" y="141953"/>
                    <a:pt x="115864" y="374010"/>
                    <a:pt x="42022" y="327092"/>
                  </a:cubicBezTo>
                  <a:cubicBezTo>
                    <a:pt x="-31954" y="280174"/>
                    <a:pt x="-8628" y="168344"/>
                    <a:pt x="114931" y="0"/>
                  </a:cubicBezTo>
                  <a:close/>
                </a:path>
              </a:pathLst>
            </a:custGeom>
            <a:solidFill>
              <a:srgbClr val="000000"/>
            </a:solidFill>
            <a:ln w="13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56" name="Freeform: Shape 4355">
              <a:extLst>
                <a:ext uri="{FF2B5EF4-FFF2-40B4-BE49-F238E27FC236}">
                  <a16:creationId xmlns:a16="http://schemas.microsoft.com/office/drawing/2014/main" id="{E640B4A2-199A-6331-6CC1-F4D4D2AD74F0}"/>
                </a:ext>
              </a:extLst>
            </p:cNvPr>
            <p:cNvSpPr/>
            <p:nvPr/>
          </p:nvSpPr>
          <p:spPr>
            <a:xfrm>
              <a:off x="8361627" y="5827667"/>
              <a:ext cx="334467" cy="229804"/>
            </a:xfrm>
            <a:custGeom>
              <a:avLst/>
              <a:gdLst>
                <a:gd name="connsiteX0" fmla="*/ 0 w 334467"/>
                <a:gd name="connsiteY0" fmla="*/ 119575 h 229804"/>
                <a:gd name="connsiteX1" fmla="*/ 291104 w 334467"/>
                <a:gd name="connsiteY1" fmla="*/ 22141 h 229804"/>
                <a:gd name="connsiteX2" fmla="*/ 142353 w 334467"/>
                <a:gd name="connsiteY2" fmla="*/ 133438 h 229804"/>
                <a:gd name="connsiteX3" fmla="*/ 328558 w 334467"/>
                <a:gd name="connsiteY3" fmla="*/ 186353 h 229804"/>
                <a:gd name="connsiteX4" fmla="*/ 0 w 334467"/>
                <a:gd name="connsiteY4" fmla="*/ 119575 h 229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467" h="229804">
                  <a:moveTo>
                    <a:pt x="0" y="119575"/>
                  </a:moveTo>
                  <a:cubicBezTo>
                    <a:pt x="0" y="119575"/>
                    <a:pt x="252850" y="-61698"/>
                    <a:pt x="291104" y="22141"/>
                  </a:cubicBezTo>
                  <a:cubicBezTo>
                    <a:pt x="329358" y="105847"/>
                    <a:pt x="142353" y="133438"/>
                    <a:pt x="142353" y="133438"/>
                  </a:cubicBezTo>
                  <a:cubicBezTo>
                    <a:pt x="142353" y="133438"/>
                    <a:pt x="374010" y="111578"/>
                    <a:pt x="328558" y="186353"/>
                  </a:cubicBezTo>
                  <a:cubicBezTo>
                    <a:pt x="282840" y="260996"/>
                    <a:pt x="170610" y="239936"/>
                    <a:pt x="0" y="119575"/>
                  </a:cubicBezTo>
                  <a:close/>
                </a:path>
              </a:pathLst>
            </a:custGeom>
            <a:solidFill>
              <a:srgbClr val="000000"/>
            </a:solidFill>
            <a:ln w="13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57" name="Freeform: Shape 4356">
              <a:extLst>
                <a:ext uri="{FF2B5EF4-FFF2-40B4-BE49-F238E27FC236}">
                  <a16:creationId xmlns:a16="http://schemas.microsoft.com/office/drawing/2014/main" id="{939EC971-AD62-0D42-C2BB-4547A0EAC60C}"/>
                </a:ext>
              </a:extLst>
            </p:cNvPr>
            <p:cNvSpPr/>
            <p:nvPr/>
          </p:nvSpPr>
          <p:spPr>
            <a:xfrm>
              <a:off x="8041421" y="5837221"/>
              <a:ext cx="334467" cy="229862"/>
            </a:xfrm>
            <a:custGeom>
              <a:avLst/>
              <a:gdLst>
                <a:gd name="connsiteX0" fmla="*/ 334468 w 334467"/>
                <a:gd name="connsiteY0" fmla="*/ 110287 h 229862"/>
                <a:gd name="connsiteX1" fmla="*/ 43364 w 334467"/>
                <a:gd name="connsiteY1" fmla="*/ 207722 h 229862"/>
                <a:gd name="connsiteX2" fmla="*/ 192115 w 334467"/>
                <a:gd name="connsiteY2" fmla="*/ 96426 h 229862"/>
                <a:gd name="connsiteX3" fmla="*/ 5909 w 334467"/>
                <a:gd name="connsiteY3" fmla="*/ 43510 h 229862"/>
                <a:gd name="connsiteX4" fmla="*/ 334468 w 334467"/>
                <a:gd name="connsiteY4" fmla="*/ 110287 h 229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467" h="229862">
                  <a:moveTo>
                    <a:pt x="334468" y="110287"/>
                  </a:moveTo>
                  <a:cubicBezTo>
                    <a:pt x="334468" y="110287"/>
                    <a:pt x="81618" y="291561"/>
                    <a:pt x="43364" y="207722"/>
                  </a:cubicBezTo>
                  <a:cubicBezTo>
                    <a:pt x="5110" y="124017"/>
                    <a:pt x="192115" y="96426"/>
                    <a:pt x="192115" y="96426"/>
                  </a:cubicBezTo>
                  <a:cubicBezTo>
                    <a:pt x="192115" y="96426"/>
                    <a:pt x="-39542" y="118285"/>
                    <a:pt x="5909" y="43510"/>
                  </a:cubicBezTo>
                  <a:cubicBezTo>
                    <a:pt x="51628" y="-31266"/>
                    <a:pt x="163857" y="-10073"/>
                    <a:pt x="334468" y="110287"/>
                  </a:cubicBezTo>
                  <a:close/>
                </a:path>
              </a:pathLst>
            </a:custGeom>
            <a:solidFill>
              <a:srgbClr val="000000"/>
            </a:solidFill>
            <a:ln w="13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58" name="Freeform: Shape 4357">
              <a:extLst>
                <a:ext uri="{FF2B5EF4-FFF2-40B4-BE49-F238E27FC236}">
                  <a16:creationId xmlns:a16="http://schemas.microsoft.com/office/drawing/2014/main" id="{44630F0E-6A7F-835A-AE1F-E2E31444B604}"/>
                </a:ext>
              </a:extLst>
            </p:cNvPr>
            <p:cNvSpPr/>
            <p:nvPr/>
          </p:nvSpPr>
          <p:spPr>
            <a:xfrm>
              <a:off x="8320840" y="5898458"/>
              <a:ext cx="111429" cy="111429"/>
            </a:xfrm>
            <a:custGeom>
              <a:avLst/>
              <a:gdLst>
                <a:gd name="connsiteX0" fmla="*/ 111430 w 111429"/>
                <a:gd name="connsiteY0" fmla="*/ 55715 h 111429"/>
                <a:gd name="connsiteX1" fmla="*/ 55715 w 111429"/>
                <a:gd name="connsiteY1" fmla="*/ 111430 h 111429"/>
                <a:gd name="connsiteX2" fmla="*/ 0 w 111429"/>
                <a:gd name="connsiteY2" fmla="*/ 55715 h 111429"/>
                <a:gd name="connsiteX3" fmla="*/ 55715 w 111429"/>
                <a:gd name="connsiteY3" fmla="*/ 0 h 111429"/>
                <a:gd name="connsiteX4" fmla="*/ 111430 w 111429"/>
                <a:gd name="connsiteY4" fmla="*/ 55715 h 111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429" h="111429">
                  <a:moveTo>
                    <a:pt x="111430" y="55715"/>
                  </a:moveTo>
                  <a:cubicBezTo>
                    <a:pt x="111430" y="86485"/>
                    <a:pt x="86485" y="111430"/>
                    <a:pt x="55715" y="111430"/>
                  </a:cubicBezTo>
                  <a:cubicBezTo>
                    <a:pt x="24944" y="111430"/>
                    <a:pt x="0" y="86485"/>
                    <a:pt x="0" y="55715"/>
                  </a:cubicBezTo>
                  <a:cubicBezTo>
                    <a:pt x="0" y="24944"/>
                    <a:pt x="24945" y="0"/>
                    <a:pt x="55715" y="0"/>
                  </a:cubicBezTo>
                  <a:cubicBezTo>
                    <a:pt x="86486" y="0"/>
                    <a:pt x="111430" y="24944"/>
                    <a:pt x="111430" y="55715"/>
                  </a:cubicBezTo>
                  <a:close/>
                </a:path>
              </a:pathLst>
            </a:custGeom>
            <a:solidFill>
              <a:srgbClr val="000000"/>
            </a:solidFill>
            <a:ln w="13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4359" name="Graphic 4313">
              <a:extLst>
                <a:ext uri="{FF2B5EF4-FFF2-40B4-BE49-F238E27FC236}">
                  <a16:creationId xmlns:a16="http://schemas.microsoft.com/office/drawing/2014/main" id="{E854DC89-AC16-E2CD-51FE-7A55A54D13DF}"/>
                </a:ext>
              </a:extLst>
            </p:cNvPr>
            <p:cNvGrpSpPr/>
            <p:nvPr/>
          </p:nvGrpSpPr>
          <p:grpSpPr>
            <a:xfrm>
              <a:off x="9016210" y="1074585"/>
              <a:ext cx="199933" cy="239654"/>
              <a:chOff x="9016210" y="1074585"/>
              <a:chExt cx="199933" cy="239654"/>
            </a:xfrm>
          </p:grpSpPr>
          <p:sp>
            <p:nvSpPr>
              <p:cNvPr id="4360" name="Freeform: Shape 4359">
                <a:extLst>
                  <a:ext uri="{FF2B5EF4-FFF2-40B4-BE49-F238E27FC236}">
                    <a16:creationId xmlns:a16="http://schemas.microsoft.com/office/drawing/2014/main" id="{D7E573CA-A23E-BEA3-AACC-75F8F9D76DFA}"/>
                  </a:ext>
                </a:extLst>
              </p:cNvPr>
              <p:cNvSpPr/>
              <p:nvPr/>
            </p:nvSpPr>
            <p:spPr>
              <a:xfrm>
                <a:off x="9028473" y="1098443"/>
                <a:ext cx="186238" cy="212290"/>
              </a:xfrm>
              <a:custGeom>
                <a:avLst/>
                <a:gdLst>
                  <a:gd name="connsiteX0" fmla="*/ 0 w 186238"/>
                  <a:gd name="connsiteY0" fmla="*/ 0 h 212290"/>
                  <a:gd name="connsiteX1" fmla="*/ 178741 w 186238"/>
                  <a:gd name="connsiteY1" fmla="*/ 185805 h 212290"/>
                  <a:gd name="connsiteX2" fmla="*/ 0 w 186238"/>
                  <a:gd name="connsiteY2" fmla="*/ 0 h 212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6238" h="212290">
                    <a:moveTo>
                      <a:pt x="0" y="0"/>
                    </a:moveTo>
                    <a:cubicBezTo>
                      <a:pt x="0" y="0"/>
                      <a:pt x="230191" y="92769"/>
                      <a:pt x="178741" y="185805"/>
                    </a:cubicBezTo>
                    <a:cubicBezTo>
                      <a:pt x="127425" y="278841"/>
                      <a:pt x="9064" y="105032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61" name="Freeform: Shape 4360">
                <a:extLst>
                  <a:ext uri="{FF2B5EF4-FFF2-40B4-BE49-F238E27FC236}">
                    <a16:creationId xmlns:a16="http://schemas.microsoft.com/office/drawing/2014/main" id="{AE3C1CCA-B72A-F681-42C2-483EE462DB5C}"/>
                  </a:ext>
                </a:extLst>
              </p:cNvPr>
              <p:cNvSpPr/>
              <p:nvPr/>
            </p:nvSpPr>
            <p:spPr>
              <a:xfrm>
                <a:off x="9030206" y="1111772"/>
                <a:ext cx="149417" cy="198849"/>
              </a:xfrm>
              <a:custGeom>
                <a:avLst/>
                <a:gdLst>
                  <a:gd name="connsiteX0" fmla="*/ 115828 w 149417"/>
                  <a:gd name="connsiteY0" fmla="*/ 159414 h 198849"/>
                  <a:gd name="connsiteX1" fmla="*/ 104099 w 149417"/>
                  <a:gd name="connsiteY1" fmla="*/ 143553 h 198849"/>
                  <a:gd name="connsiteX2" fmla="*/ 83972 w 149417"/>
                  <a:gd name="connsiteY2" fmla="*/ 117028 h 198849"/>
                  <a:gd name="connsiteX3" fmla="*/ 26391 w 149417"/>
                  <a:gd name="connsiteY3" fmla="*/ 39454 h 198849"/>
                  <a:gd name="connsiteX4" fmla="*/ 0 w 149417"/>
                  <a:gd name="connsiteY4" fmla="*/ 0 h 198849"/>
                  <a:gd name="connsiteX5" fmla="*/ 149417 w 149417"/>
                  <a:gd name="connsiteY5" fmla="*/ 197535 h 198849"/>
                  <a:gd name="connsiteX6" fmla="*/ 115828 w 149417"/>
                  <a:gd name="connsiteY6" fmla="*/ 159414 h 198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9417" h="198849">
                    <a:moveTo>
                      <a:pt x="115828" y="159414"/>
                    </a:moveTo>
                    <a:cubicBezTo>
                      <a:pt x="111963" y="154082"/>
                      <a:pt x="107964" y="148884"/>
                      <a:pt x="104099" y="143553"/>
                    </a:cubicBezTo>
                    <a:cubicBezTo>
                      <a:pt x="97434" y="134755"/>
                      <a:pt x="90637" y="125958"/>
                      <a:pt x="83972" y="117028"/>
                    </a:cubicBezTo>
                    <a:cubicBezTo>
                      <a:pt x="64512" y="91303"/>
                      <a:pt x="45051" y="65712"/>
                      <a:pt x="26391" y="39454"/>
                    </a:cubicBezTo>
                    <a:cubicBezTo>
                      <a:pt x="17194" y="26525"/>
                      <a:pt x="8397" y="13329"/>
                      <a:pt x="0" y="0"/>
                    </a:cubicBezTo>
                    <a:cubicBezTo>
                      <a:pt x="14395" y="88771"/>
                      <a:pt x="94902" y="212996"/>
                      <a:pt x="149417" y="197535"/>
                    </a:cubicBezTo>
                    <a:cubicBezTo>
                      <a:pt x="137288" y="187005"/>
                      <a:pt x="126625" y="173943"/>
                      <a:pt x="115828" y="159414"/>
                    </a:cubicBezTo>
                    <a:close/>
                  </a:path>
                </a:pathLst>
              </a:custGeom>
              <a:solidFill>
                <a:srgbClr val="000000">
                  <a:alpha val="13000"/>
                </a:srgbClr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62" name="Freeform: Shape 4361">
                <a:extLst>
                  <a:ext uri="{FF2B5EF4-FFF2-40B4-BE49-F238E27FC236}">
                    <a16:creationId xmlns:a16="http://schemas.microsoft.com/office/drawing/2014/main" id="{150EE902-9769-A97B-DD7F-27A9F2F0F5B1}"/>
                  </a:ext>
                </a:extLst>
              </p:cNvPr>
              <p:cNvSpPr/>
              <p:nvPr/>
            </p:nvSpPr>
            <p:spPr>
              <a:xfrm>
                <a:off x="9016210" y="1074585"/>
                <a:ext cx="199933" cy="239654"/>
              </a:xfrm>
              <a:custGeom>
                <a:avLst/>
                <a:gdLst>
                  <a:gd name="connsiteX0" fmla="*/ 23192 w 199933"/>
                  <a:gd name="connsiteY0" fmla="*/ 120094 h 239654"/>
                  <a:gd name="connsiteX1" fmla="*/ 81573 w 199933"/>
                  <a:gd name="connsiteY1" fmla="*/ 122626 h 239654"/>
                  <a:gd name="connsiteX2" fmla="*/ 141287 w 199933"/>
                  <a:gd name="connsiteY2" fmla="*/ 186072 h 239654"/>
                  <a:gd name="connsiteX3" fmla="*/ 63579 w 199933"/>
                  <a:gd name="connsiteY3" fmla="*/ 195802 h 239654"/>
                  <a:gd name="connsiteX4" fmla="*/ 63979 w 199933"/>
                  <a:gd name="connsiteY4" fmla="*/ 199801 h 239654"/>
                  <a:gd name="connsiteX5" fmla="*/ 144885 w 199933"/>
                  <a:gd name="connsiteY5" fmla="*/ 189671 h 239654"/>
                  <a:gd name="connsiteX6" fmla="*/ 197535 w 199933"/>
                  <a:gd name="connsiteY6" fmla="*/ 239654 h 239654"/>
                  <a:gd name="connsiteX7" fmla="*/ 199934 w 199933"/>
                  <a:gd name="connsiteY7" fmla="*/ 236455 h 239654"/>
                  <a:gd name="connsiteX8" fmla="*/ 148884 w 199933"/>
                  <a:gd name="connsiteY8" fmla="*/ 188071 h 239654"/>
                  <a:gd name="connsiteX9" fmla="*/ 146085 w 199933"/>
                  <a:gd name="connsiteY9" fmla="*/ 70110 h 239654"/>
                  <a:gd name="connsiteX10" fmla="*/ 142353 w 199933"/>
                  <a:gd name="connsiteY10" fmla="*/ 70243 h 239654"/>
                  <a:gd name="connsiteX11" fmla="*/ 145152 w 199933"/>
                  <a:gd name="connsiteY11" fmla="*/ 184206 h 239654"/>
                  <a:gd name="connsiteX12" fmla="*/ 82773 w 199933"/>
                  <a:gd name="connsiteY12" fmla="*/ 117694 h 239654"/>
                  <a:gd name="connsiteX13" fmla="*/ 55848 w 199933"/>
                  <a:gd name="connsiteY13" fmla="*/ 0 h 239654"/>
                  <a:gd name="connsiteX14" fmla="*/ 52116 w 199933"/>
                  <a:gd name="connsiteY14" fmla="*/ 933 h 239654"/>
                  <a:gd name="connsiteX15" fmla="*/ 77441 w 199933"/>
                  <a:gd name="connsiteY15" fmla="*/ 111430 h 239654"/>
                  <a:gd name="connsiteX16" fmla="*/ 3466 w 199933"/>
                  <a:gd name="connsiteY16" fmla="*/ 533 h 239654"/>
                  <a:gd name="connsiteX17" fmla="*/ 0 w 199933"/>
                  <a:gd name="connsiteY17" fmla="*/ 1999 h 239654"/>
                  <a:gd name="connsiteX18" fmla="*/ 78108 w 199933"/>
                  <a:gd name="connsiteY18" fmla="*/ 118094 h 239654"/>
                  <a:gd name="connsiteX19" fmla="*/ 23592 w 199933"/>
                  <a:gd name="connsiteY19" fmla="*/ 115695 h 239654"/>
                  <a:gd name="connsiteX20" fmla="*/ 23192 w 199933"/>
                  <a:gd name="connsiteY20" fmla="*/ 120094 h 23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9933" h="239654">
                    <a:moveTo>
                      <a:pt x="23192" y="120094"/>
                    </a:moveTo>
                    <a:lnTo>
                      <a:pt x="81573" y="122626"/>
                    </a:lnTo>
                    <a:cubicBezTo>
                      <a:pt x="101833" y="145818"/>
                      <a:pt x="122759" y="167678"/>
                      <a:pt x="141287" y="186072"/>
                    </a:cubicBezTo>
                    <a:lnTo>
                      <a:pt x="63579" y="195802"/>
                    </a:lnTo>
                    <a:lnTo>
                      <a:pt x="63979" y="199801"/>
                    </a:lnTo>
                    <a:lnTo>
                      <a:pt x="144885" y="189671"/>
                    </a:lnTo>
                    <a:cubicBezTo>
                      <a:pt x="174609" y="219128"/>
                      <a:pt x="196868" y="239121"/>
                      <a:pt x="197535" y="239654"/>
                    </a:cubicBezTo>
                    <a:lnTo>
                      <a:pt x="199934" y="236455"/>
                    </a:lnTo>
                    <a:cubicBezTo>
                      <a:pt x="199401" y="235922"/>
                      <a:pt x="177675" y="216595"/>
                      <a:pt x="148884" y="188071"/>
                    </a:cubicBezTo>
                    <a:lnTo>
                      <a:pt x="146085" y="70110"/>
                    </a:lnTo>
                    <a:lnTo>
                      <a:pt x="142353" y="70243"/>
                    </a:lnTo>
                    <a:lnTo>
                      <a:pt x="145152" y="184206"/>
                    </a:lnTo>
                    <a:cubicBezTo>
                      <a:pt x="125959" y="165012"/>
                      <a:pt x="103832" y="141953"/>
                      <a:pt x="82773" y="117694"/>
                    </a:cubicBezTo>
                    <a:lnTo>
                      <a:pt x="55848" y="0"/>
                    </a:lnTo>
                    <a:lnTo>
                      <a:pt x="52116" y="933"/>
                    </a:lnTo>
                    <a:lnTo>
                      <a:pt x="77441" y="111430"/>
                    </a:lnTo>
                    <a:cubicBezTo>
                      <a:pt x="45052" y="73709"/>
                      <a:pt x="15728" y="33589"/>
                      <a:pt x="3466" y="533"/>
                    </a:cubicBezTo>
                    <a:lnTo>
                      <a:pt x="0" y="1999"/>
                    </a:lnTo>
                    <a:cubicBezTo>
                      <a:pt x="12929" y="36655"/>
                      <a:pt x="44119" y="78907"/>
                      <a:pt x="78108" y="118094"/>
                    </a:cubicBezTo>
                    <a:lnTo>
                      <a:pt x="23592" y="115695"/>
                    </a:lnTo>
                    <a:lnTo>
                      <a:pt x="23192" y="120094"/>
                    </a:lnTo>
                    <a:close/>
                  </a:path>
                </a:pathLst>
              </a:custGeom>
              <a:solidFill>
                <a:srgbClr val="000000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363" name="Graphic 4313">
              <a:extLst>
                <a:ext uri="{FF2B5EF4-FFF2-40B4-BE49-F238E27FC236}">
                  <a16:creationId xmlns:a16="http://schemas.microsoft.com/office/drawing/2014/main" id="{F9A3E8C8-3346-3434-38DD-B33E2BCA9AE4}"/>
                </a:ext>
              </a:extLst>
            </p:cNvPr>
            <p:cNvGrpSpPr/>
            <p:nvPr/>
          </p:nvGrpSpPr>
          <p:grpSpPr>
            <a:xfrm>
              <a:off x="9238004" y="1092312"/>
              <a:ext cx="221526" cy="216995"/>
              <a:chOff x="9238004" y="1092312"/>
              <a:chExt cx="221526" cy="216995"/>
            </a:xfrm>
          </p:grpSpPr>
          <p:sp>
            <p:nvSpPr>
              <p:cNvPr id="4364" name="Freeform: Shape 4363">
                <a:extLst>
                  <a:ext uri="{FF2B5EF4-FFF2-40B4-BE49-F238E27FC236}">
                    <a16:creationId xmlns:a16="http://schemas.microsoft.com/office/drawing/2014/main" id="{93C5210A-C779-4123-5570-38F7F2F778F0}"/>
                  </a:ext>
                </a:extLst>
              </p:cNvPr>
              <p:cNvSpPr/>
              <p:nvPr/>
            </p:nvSpPr>
            <p:spPr>
              <a:xfrm>
                <a:off x="9241015" y="1105908"/>
                <a:ext cx="196389" cy="201526"/>
              </a:xfrm>
              <a:custGeom>
                <a:avLst/>
                <a:gdLst>
                  <a:gd name="connsiteX0" fmla="*/ 196390 w 196389"/>
                  <a:gd name="connsiteY0" fmla="*/ 0 h 201526"/>
                  <a:gd name="connsiteX1" fmla="*/ 24846 w 196389"/>
                  <a:gd name="connsiteY1" fmla="*/ 193669 h 201526"/>
                  <a:gd name="connsiteX2" fmla="*/ 196390 w 196389"/>
                  <a:gd name="connsiteY2" fmla="*/ 0 h 201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6389" h="201526">
                    <a:moveTo>
                      <a:pt x="196390" y="0"/>
                    </a:moveTo>
                    <a:cubicBezTo>
                      <a:pt x="196390" y="0"/>
                      <a:pt x="111751" y="248318"/>
                      <a:pt x="24846" y="193669"/>
                    </a:cubicBezTo>
                    <a:cubicBezTo>
                      <a:pt x="-61925" y="138887"/>
                      <a:pt x="98822" y="10530"/>
                      <a:pt x="19639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65" name="Freeform: Shape 4364">
                <a:extLst>
                  <a:ext uri="{FF2B5EF4-FFF2-40B4-BE49-F238E27FC236}">
                    <a16:creationId xmlns:a16="http://schemas.microsoft.com/office/drawing/2014/main" id="{8E0CE01A-74CA-5D87-C953-92A2E9D8C249}"/>
                  </a:ext>
                </a:extLst>
              </p:cNvPr>
              <p:cNvSpPr/>
              <p:nvPr/>
            </p:nvSpPr>
            <p:spPr>
              <a:xfrm>
                <a:off x="9241106" y="1107774"/>
                <a:ext cx="183902" cy="162213"/>
              </a:xfrm>
              <a:custGeom>
                <a:avLst/>
                <a:gdLst>
                  <a:gd name="connsiteX0" fmla="*/ 36618 w 183902"/>
                  <a:gd name="connsiteY0" fmla="*/ 125825 h 162213"/>
                  <a:gd name="connsiteX1" fmla="*/ 51280 w 183902"/>
                  <a:gd name="connsiteY1" fmla="*/ 113029 h 162213"/>
                  <a:gd name="connsiteX2" fmla="*/ 75805 w 183902"/>
                  <a:gd name="connsiteY2" fmla="*/ 91170 h 162213"/>
                  <a:gd name="connsiteX3" fmla="*/ 147515 w 183902"/>
                  <a:gd name="connsiteY3" fmla="*/ 28657 h 162213"/>
                  <a:gd name="connsiteX4" fmla="*/ 183903 w 183902"/>
                  <a:gd name="connsiteY4" fmla="*/ 0 h 162213"/>
                  <a:gd name="connsiteX5" fmla="*/ 1296 w 183902"/>
                  <a:gd name="connsiteY5" fmla="*/ 162213 h 162213"/>
                  <a:gd name="connsiteX6" fmla="*/ 36618 w 183902"/>
                  <a:gd name="connsiteY6" fmla="*/ 125825 h 162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3902" h="162213">
                    <a:moveTo>
                      <a:pt x="36618" y="125825"/>
                    </a:moveTo>
                    <a:cubicBezTo>
                      <a:pt x="41550" y="121560"/>
                      <a:pt x="46348" y="117295"/>
                      <a:pt x="51280" y="113029"/>
                    </a:cubicBezTo>
                    <a:cubicBezTo>
                      <a:pt x="59411" y="105698"/>
                      <a:pt x="67541" y="98501"/>
                      <a:pt x="75805" y="91170"/>
                    </a:cubicBezTo>
                    <a:cubicBezTo>
                      <a:pt x="99531" y="70110"/>
                      <a:pt x="123123" y="48917"/>
                      <a:pt x="147515" y="28657"/>
                    </a:cubicBezTo>
                    <a:cubicBezTo>
                      <a:pt x="159511" y="18661"/>
                      <a:pt x="171640" y="9197"/>
                      <a:pt x="183903" y="0"/>
                    </a:cubicBezTo>
                    <a:cubicBezTo>
                      <a:pt x="101530" y="16128"/>
                      <a:pt x="-13499" y="103566"/>
                      <a:pt x="1296" y="162213"/>
                    </a:cubicBezTo>
                    <a:cubicBezTo>
                      <a:pt x="11160" y="149017"/>
                      <a:pt x="23156" y="137555"/>
                      <a:pt x="36618" y="125825"/>
                    </a:cubicBezTo>
                    <a:close/>
                  </a:path>
                </a:pathLst>
              </a:custGeom>
              <a:solidFill>
                <a:srgbClr val="000000">
                  <a:alpha val="13000"/>
                </a:srgbClr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66" name="Freeform: Shape 4365">
                <a:extLst>
                  <a:ext uri="{FF2B5EF4-FFF2-40B4-BE49-F238E27FC236}">
                    <a16:creationId xmlns:a16="http://schemas.microsoft.com/office/drawing/2014/main" id="{802BF783-3047-80FE-40E4-D4AA0D60553C}"/>
                  </a:ext>
                </a:extLst>
              </p:cNvPr>
              <p:cNvSpPr/>
              <p:nvPr/>
            </p:nvSpPr>
            <p:spPr>
              <a:xfrm>
                <a:off x="9238004" y="1092312"/>
                <a:ext cx="221526" cy="216995"/>
              </a:xfrm>
              <a:custGeom>
                <a:avLst/>
                <a:gdLst>
                  <a:gd name="connsiteX0" fmla="*/ 110097 w 221526"/>
                  <a:gd name="connsiteY0" fmla="*/ 25991 h 216995"/>
                  <a:gd name="connsiteX1" fmla="*/ 108097 w 221526"/>
                  <a:gd name="connsiteY1" fmla="*/ 88904 h 216995"/>
                  <a:gd name="connsiteX2" fmla="*/ 49450 w 221526"/>
                  <a:gd name="connsiteY2" fmla="*/ 153549 h 216995"/>
                  <a:gd name="connsiteX3" fmla="*/ 39853 w 221526"/>
                  <a:gd name="connsiteY3" fmla="*/ 69977 h 216995"/>
                  <a:gd name="connsiteX4" fmla="*/ 36121 w 221526"/>
                  <a:gd name="connsiteY4" fmla="*/ 70510 h 216995"/>
                  <a:gd name="connsiteX5" fmla="*/ 46118 w 221526"/>
                  <a:gd name="connsiteY5" fmla="*/ 157548 h 216995"/>
                  <a:gd name="connsiteX6" fmla="*/ 0 w 221526"/>
                  <a:gd name="connsiteY6" fmla="*/ 214463 h 216995"/>
                  <a:gd name="connsiteX7" fmla="*/ 2932 w 221526"/>
                  <a:gd name="connsiteY7" fmla="*/ 216995 h 216995"/>
                  <a:gd name="connsiteX8" fmla="*/ 47584 w 221526"/>
                  <a:gd name="connsiteY8" fmla="*/ 161680 h 216995"/>
                  <a:gd name="connsiteX9" fmla="*/ 157148 w 221526"/>
                  <a:gd name="connsiteY9" fmla="*/ 157815 h 216995"/>
                  <a:gd name="connsiteX10" fmla="*/ 157015 w 221526"/>
                  <a:gd name="connsiteY10" fmla="*/ 153683 h 216995"/>
                  <a:gd name="connsiteX11" fmla="*/ 51050 w 221526"/>
                  <a:gd name="connsiteY11" fmla="*/ 157415 h 216995"/>
                  <a:gd name="connsiteX12" fmla="*/ 112363 w 221526"/>
                  <a:gd name="connsiteY12" fmla="*/ 89837 h 216995"/>
                  <a:gd name="connsiteX13" fmla="*/ 221527 w 221526"/>
                  <a:gd name="connsiteY13" fmla="*/ 60114 h 216995"/>
                  <a:gd name="connsiteX14" fmla="*/ 220594 w 221526"/>
                  <a:gd name="connsiteY14" fmla="*/ 56115 h 216995"/>
                  <a:gd name="connsiteX15" fmla="*/ 118094 w 221526"/>
                  <a:gd name="connsiteY15" fmla="*/ 84106 h 216995"/>
                  <a:gd name="connsiteX16" fmla="*/ 220727 w 221526"/>
                  <a:gd name="connsiteY16" fmla="*/ 3732 h 216995"/>
                  <a:gd name="connsiteX17" fmla="*/ 219261 w 221526"/>
                  <a:gd name="connsiteY17" fmla="*/ 0 h 216995"/>
                  <a:gd name="connsiteX18" fmla="*/ 111830 w 221526"/>
                  <a:gd name="connsiteY18" fmla="*/ 84905 h 216995"/>
                  <a:gd name="connsiteX19" fmla="*/ 113696 w 221526"/>
                  <a:gd name="connsiteY19" fmla="*/ 26125 h 216995"/>
                  <a:gd name="connsiteX20" fmla="*/ 110097 w 221526"/>
                  <a:gd name="connsiteY20" fmla="*/ 25991 h 216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1526" h="216995">
                    <a:moveTo>
                      <a:pt x="110097" y="25991"/>
                    </a:moveTo>
                    <a:lnTo>
                      <a:pt x="108097" y="88904"/>
                    </a:lnTo>
                    <a:cubicBezTo>
                      <a:pt x="86771" y="110897"/>
                      <a:pt x="66511" y="133556"/>
                      <a:pt x="49450" y="153549"/>
                    </a:cubicBezTo>
                    <a:lnTo>
                      <a:pt x="39853" y="69977"/>
                    </a:lnTo>
                    <a:lnTo>
                      <a:pt x="36121" y="70510"/>
                    </a:lnTo>
                    <a:lnTo>
                      <a:pt x="46118" y="157548"/>
                    </a:lnTo>
                    <a:cubicBezTo>
                      <a:pt x="18927" y="189671"/>
                      <a:pt x="533" y="213796"/>
                      <a:pt x="0" y="214463"/>
                    </a:cubicBezTo>
                    <a:lnTo>
                      <a:pt x="2932" y="216995"/>
                    </a:lnTo>
                    <a:cubicBezTo>
                      <a:pt x="3465" y="216329"/>
                      <a:pt x="21193" y="193003"/>
                      <a:pt x="47584" y="161680"/>
                    </a:cubicBezTo>
                    <a:lnTo>
                      <a:pt x="157148" y="157815"/>
                    </a:lnTo>
                    <a:lnTo>
                      <a:pt x="157015" y="153683"/>
                    </a:lnTo>
                    <a:lnTo>
                      <a:pt x="51050" y="157415"/>
                    </a:lnTo>
                    <a:cubicBezTo>
                      <a:pt x="68777" y="136622"/>
                      <a:pt x="89970" y="112629"/>
                      <a:pt x="112363" y="89837"/>
                    </a:cubicBezTo>
                    <a:lnTo>
                      <a:pt x="221527" y="60114"/>
                    </a:lnTo>
                    <a:lnTo>
                      <a:pt x="220594" y="56115"/>
                    </a:lnTo>
                    <a:lnTo>
                      <a:pt x="118094" y="84106"/>
                    </a:lnTo>
                    <a:cubicBezTo>
                      <a:pt x="152883" y="49050"/>
                      <a:pt x="190070" y="17194"/>
                      <a:pt x="220727" y="3732"/>
                    </a:cubicBezTo>
                    <a:lnTo>
                      <a:pt x="219261" y="0"/>
                    </a:lnTo>
                    <a:cubicBezTo>
                      <a:pt x="187138" y="14129"/>
                      <a:pt x="148084" y="47984"/>
                      <a:pt x="111830" y="84905"/>
                    </a:cubicBezTo>
                    <a:lnTo>
                      <a:pt x="113696" y="26125"/>
                    </a:lnTo>
                    <a:lnTo>
                      <a:pt x="110097" y="25991"/>
                    </a:lnTo>
                    <a:close/>
                  </a:path>
                </a:pathLst>
              </a:custGeom>
              <a:solidFill>
                <a:srgbClr val="000000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367" name="Graphic 4313">
              <a:extLst>
                <a:ext uri="{FF2B5EF4-FFF2-40B4-BE49-F238E27FC236}">
                  <a16:creationId xmlns:a16="http://schemas.microsoft.com/office/drawing/2014/main" id="{378253E8-CCCE-C7E4-8D48-1515D612EED2}"/>
                </a:ext>
              </a:extLst>
            </p:cNvPr>
            <p:cNvGrpSpPr/>
            <p:nvPr/>
          </p:nvGrpSpPr>
          <p:grpSpPr>
            <a:xfrm>
              <a:off x="9225875" y="1315972"/>
              <a:ext cx="211796" cy="230857"/>
              <a:chOff x="9225875" y="1315972"/>
              <a:chExt cx="211796" cy="230857"/>
            </a:xfrm>
          </p:grpSpPr>
          <p:sp>
            <p:nvSpPr>
              <p:cNvPr id="4368" name="Freeform: Shape 4367">
                <a:extLst>
                  <a:ext uri="{FF2B5EF4-FFF2-40B4-BE49-F238E27FC236}">
                    <a16:creationId xmlns:a16="http://schemas.microsoft.com/office/drawing/2014/main" id="{3E92E856-AB6A-D2CD-9F58-99D530C1BD75}"/>
                  </a:ext>
                </a:extLst>
              </p:cNvPr>
              <p:cNvSpPr/>
              <p:nvPr/>
            </p:nvSpPr>
            <p:spPr>
              <a:xfrm>
                <a:off x="9230033" y="1316951"/>
                <a:ext cx="194176" cy="203619"/>
              </a:xfrm>
              <a:custGeom>
                <a:avLst/>
                <a:gdLst>
                  <a:gd name="connsiteX0" fmla="*/ 194176 w 194176"/>
                  <a:gd name="connsiteY0" fmla="*/ 203620 h 203619"/>
                  <a:gd name="connsiteX1" fmla="*/ 6105 w 194176"/>
                  <a:gd name="connsiteY1" fmla="*/ 28744 h 203619"/>
                  <a:gd name="connsiteX2" fmla="*/ 194176 w 194176"/>
                  <a:gd name="connsiteY2" fmla="*/ 203620 h 203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4176" h="203619">
                    <a:moveTo>
                      <a:pt x="194176" y="203620"/>
                    </a:moveTo>
                    <a:cubicBezTo>
                      <a:pt x="194176" y="203620"/>
                      <a:pt x="-40413" y="124579"/>
                      <a:pt x="6105" y="28744"/>
                    </a:cubicBezTo>
                    <a:cubicBezTo>
                      <a:pt x="52623" y="-67224"/>
                      <a:pt x="179647" y="99254"/>
                      <a:pt x="194176" y="20362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69" name="Freeform: Shape 4368">
                <a:extLst>
                  <a:ext uri="{FF2B5EF4-FFF2-40B4-BE49-F238E27FC236}">
                    <a16:creationId xmlns:a16="http://schemas.microsoft.com/office/drawing/2014/main" id="{61C939EF-FC11-B22C-7D7D-EDAE75FED33B}"/>
                  </a:ext>
                </a:extLst>
              </p:cNvPr>
              <p:cNvSpPr/>
              <p:nvPr/>
            </p:nvSpPr>
            <p:spPr>
              <a:xfrm>
                <a:off x="9262396" y="1316930"/>
                <a:ext cx="159413" cy="190311"/>
              </a:xfrm>
              <a:custGeom>
                <a:avLst/>
                <a:gdLst>
                  <a:gd name="connsiteX0" fmla="*/ 35455 w 159413"/>
                  <a:gd name="connsiteY0" fmla="*/ 38228 h 190311"/>
                  <a:gd name="connsiteX1" fmla="*/ 47984 w 159413"/>
                  <a:gd name="connsiteY1" fmla="*/ 53290 h 190311"/>
                  <a:gd name="connsiteX2" fmla="*/ 69444 w 159413"/>
                  <a:gd name="connsiteY2" fmla="*/ 78615 h 190311"/>
                  <a:gd name="connsiteX3" fmla="*/ 131024 w 159413"/>
                  <a:gd name="connsiteY3" fmla="*/ 152591 h 190311"/>
                  <a:gd name="connsiteX4" fmla="*/ 159414 w 159413"/>
                  <a:gd name="connsiteY4" fmla="*/ 190311 h 190311"/>
                  <a:gd name="connsiteX5" fmla="*/ 0 w 159413"/>
                  <a:gd name="connsiteY5" fmla="*/ 1974 h 190311"/>
                  <a:gd name="connsiteX6" fmla="*/ 35455 w 159413"/>
                  <a:gd name="connsiteY6" fmla="*/ 38228 h 190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9413" h="190311">
                    <a:moveTo>
                      <a:pt x="35455" y="38228"/>
                    </a:moveTo>
                    <a:cubicBezTo>
                      <a:pt x="39587" y="43293"/>
                      <a:pt x="43852" y="48225"/>
                      <a:pt x="47984" y="53290"/>
                    </a:cubicBezTo>
                    <a:cubicBezTo>
                      <a:pt x="55182" y="61687"/>
                      <a:pt x="62246" y="70084"/>
                      <a:pt x="69444" y="78615"/>
                    </a:cubicBezTo>
                    <a:cubicBezTo>
                      <a:pt x="90104" y="103140"/>
                      <a:pt x="111030" y="127532"/>
                      <a:pt x="131024" y="152591"/>
                    </a:cubicBezTo>
                    <a:cubicBezTo>
                      <a:pt x="140887" y="164986"/>
                      <a:pt x="150217" y="177516"/>
                      <a:pt x="159414" y="190311"/>
                    </a:cubicBezTo>
                    <a:cubicBezTo>
                      <a:pt x="140487" y="102607"/>
                      <a:pt x="53716" y="-16820"/>
                      <a:pt x="0" y="1974"/>
                    </a:cubicBezTo>
                    <a:cubicBezTo>
                      <a:pt x="12663" y="11970"/>
                      <a:pt x="23992" y="24233"/>
                      <a:pt x="35455" y="38228"/>
                    </a:cubicBezTo>
                    <a:close/>
                  </a:path>
                </a:pathLst>
              </a:custGeom>
              <a:solidFill>
                <a:srgbClr val="000000">
                  <a:alpha val="13000"/>
                </a:srgbClr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70" name="Freeform: Shape 4369">
                <a:extLst>
                  <a:ext uri="{FF2B5EF4-FFF2-40B4-BE49-F238E27FC236}">
                    <a16:creationId xmlns:a16="http://schemas.microsoft.com/office/drawing/2014/main" id="{4D466337-79BE-832F-BFC3-B863EB12515E}"/>
                  </a:ext>
                </a:extLst>
              </p:cNvPr>
              <p:cNvSpPr/>
              <p:nvPr/>
            </p:nvSpPr>
            <p:spPr>
              <a:xfrm>
                <a:off x="9225875" y="1315972"/>
                <a:ext cx="211796" cy="230857"/>
              </a:xfrm>
              <a:custGeom>
                <a:avLst/>
                <a:gdLst>
                  <a:gd name="connsiteX0" fmla="*/ 182473 w 211796"/>
                  <a:gd name="connsiteY0" fmla="*/ 109164 h 230857"/>
                  <a:gd name="connsiteX1" fmla="*/ 124092 w 211796"/>
                  <a:gd name="connsiteY1" fmla="*/ 110097 h 230857"/>
                  <a:gd name="connsiteX2" fmla="*/ 61180 w 211796"/>
                  <a:gd name="connsiteY2" fmla="*/ 50250 h 230857"/>
                  <a:gd name="connsiteX3" fmla="*/ 138221 w 211796"/>
                  <a:gd name="connsiteY3" fmla="*/ 35855 h 230857"/>
                  <a:gd name="connsiteX4" fmla="*/ 137555 w 211796"/>
                  <a:gd name="connsiteY4" fmla="*/ 31856 h 230857"/>
                  <a:gd name="connsiteX5" fmla="*/ 57314 w 211796"/>
                  <a:gd name="connsiteY5" fmla="*/ 46785 h 230857"/>
                  <a:gd name="connsiteX6" fmla="*/ 2266 w 211796"/>
                  <a:gd name="connsiteY6" fmla="*/ 0 h 230857"/>
                  <a:gd name="connsiteX7" fmla="*/ 0 w 211796"/>
                  <a:gd name="connsiteY7" fmla="*/ 3332 h 230857"/>
                  <a:gd name="connsiteX8" fmla="*/ 53449 w 211796"/>
                  <a:gd name="connsiteY8" fmla="*/ 48651 h 230857"/>
                  <a:gd name="connsiteX9" fmla="*/ 62379 w 211796"/>
                  <a:gd name="connsiteY9" fmla="*/ 166345 h 230857"/>
                  <a:gd name="connsiteX10" fmla="*/ 66111 w 211796"/>
                  <a:gd name="connsiteY10" fmla="*/ 166078 h 230857"/>
                  <a:gd name="connsiteX11" fmla="*/ 57448 w 211796"/>
                  <a:gd name="connsiteY11" fmla="*/ 52383 h 230857"/>
                  <a:gd name="connsiteX12" fmla="*/ 123159 w 211796"/>
                  <a:gd name="connsiteY12" fmla="*/ 115029 h 230857"/>
                  <a:gd name="connsiteX13" fmla="*/ 156082 w 211796"/>
                  <a:gd name="connsiteY13" fmla="*/ 230857 h 230857"/>
                  <a:gd name="connsiteX14" fmla="*/ 159680 w 211796"/>
                  <a:gd name="connsiteY14" fmla="*/ 229657 h 230857"/>
                  <a:gd name="connsiteX15" fmla="*/ 128758 w 211796"/>
                  <a:gd name="connsiteY15" fmla="*/ 120760 h 230857"/>
                  <a:gd name="connsiteX16" fmla="*/ 208331 w 211796"/>
                  <a:gd name="connsiteY16" fmla="*/ 227125 h 230857"/>
                  <a:gd name="connsiteX17" fmla="*/ 211797 w 211796"/>
                  <a:gd name="connsiteY17" fmla="*/ 225392 h 230857"/>
                  <a:gd name="connsiteX18" fmla="*/ 127824 w 211796"/>
                  <a:gd name="connsiteY18" fmla="*/ 114096 h 230857"/>
                  <a:gd name="connsiteX19" fmla="*/ 182473 w 211796"/>
                  <a:gd name="connsiteY19" fmla="*/ 113163 h 230857"/>
                  <a:gd name="connsiteX20" fmla="*/ 182473 w 211796"/>
                  <a:gd name="connsiteY20" fmla="*/ 109164 h 230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11796" h="230857">
                    <a:moveTo>
                      <a:pt x="182473" y="109164"/>
                    </a:moveTo>
                    <a:lnTo>
                      <a:pt x="124092" y="110097"/>
                    </a:lnTo>
                    <a:cubicBezTo>
                      <a:pt x="102633" y="88238"/>
                      <a:pt x="80640" y="67578"/>
                      <a:pt x="61180" y="50250"/>
                    </a:cubicBezTo>
                    <a:lnTo>
                      <a:pt x="138221" y="35855"/>
                    </a:lnTo>
                    <a:lnTo>
                      <a:pt x="137555" y="31856"/>
                    </a:lnTo>
                    <a:lnTo>
                      <a:pt x="57314" y="46785"/>
                    </a:lnTo>
                    <a:cubicBezTo>
                      <a:pt x="26125" y="19060"/>
                      <a:pt x="2799" y="533"/>
                      <a:pt x="2266" y="0"/>
                    </a:cubicBezTo>
                    <a:lnTo>
                      <a:pt x="0" y="3332"/>
                    </a:lnTo>
                    <a:cubicBezTo>
                      <a:pt x="666" y="3865"/>
                      <a:pt x="23192" y="21859"/>
                      <a:pt x="53449" y="48651"/>
                    </a:cubicBezTo>
                    <a:lnTo>
                      <a:pt x="62379" y="166345"/>
                    </a:lnTo>
                    <a:lnTo>
                      <a:pt x="66111" y="166078"/>
                    </a:lnTo>
                    <a:lnTo>
                      <a:pt x="57448" y="52383"/>
                    </a:lnTo>
                    <a:cubicBezTo>
                      <a:pt x="77574" y="70377"/>
                      <a:pt x="100900" y="92103"/>
                      <a:pt x="123159" y="115029"/>
                    </a:cubicBezTo>
                    <a:lnTo>
                      <a:pt x="156082" y="230857"/>
                    </a:lnTo>
                    <a:lnTo>
                      <a:pt x="159680" y="229657"/>
                    </a:lnTo>
                    <a:lnTo>
                      <a:pt x="128758" y="120760"/>
                    </a:lnTo>
                    <a:cubicBezTo>
                      <a:pt x="163013" y="156482"/>
                      <a:pt x="194336" y="194869"/>
                      <a:pt x="208331" y="227125"/>
                    </a:cubicBezTo>
                    <a:lnTo>
                      <a:pt x="211797" y="225392"/>
                    </a:lnTo>
                    <a:cubicBezTo>
                      <a:pt x="197135" y="191537"/>
                      <a:pt x="163812" y="151283"/>
                      <a:pt x="127824" y="114096"/>
                    </a:cubicBezTo>
                    <a:lnTo>
                      <a:pt x="182473" y="113163"/>
                    </a:lnTo>
                    <a:lnTo>
                      <a:pt x="182473" y="109164"/>
                    </a:lnTo>
                    <a:close/>
                  </a:path>
                </a:pathLst>
              </a:custGeom>
              <a:solidFill>
                <a:srgbClr val="000000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371" name="Graphic 4313">
              <a:extLst>
                <a:ext uri="{FF2B5EF4-FFF2-40B4-BE49-F238E27FC236}">
                  <a16:creationId xmlns:a16="http://schemas.microsoft.com/office/drawing/2014/main" id="{0466E615-D4FB-9278-1879-1CB6056DC070}"/>
                </a:ext>
              </a:extLst>
            </p:cNvPr>
            <p:cNvGrpSpPr/>
            <p:nvPr/>
          </p:nvGrpSpPr>
          <p:grpSpPr>
            <a:xfrm>
              <a:off x="8996750" y="1327701"/>
              <a:ext cx="215928" cy="225925"/>
              <a:chOff x="8996750" y="1327701"/>
              <a:chExt cx="215928" cy="225925"/>
            </a:xfrm>
          </p:grpSpPr>
          <p:sp>
            <p:nvSpPr>
              <p:cNvPr id="4372" name="Freeform: Shape 4371">
                <a:extLst>
                  <a:ext uri="{FF2B5EF4-FFF2-40B4-BE49-F238E27FC236}">
                    <a16:creationId xmlns:a16="http://schemas.microsoft.com/office/drawing/2014/main" id="{04FE881E-6309-A5BA-900C-B77E4802EF66}"/>
                  </a:ext>
                </a:extLst>
              </p:cNvPr>
              <p:cNvSpPr/>
              <p:nvPr/>
            </p:nvSpPr>
            <p:spPr>
              <a:xfrm>
                <a:off x="9021009" y="1331699"/>
                <a:ext cx="190588" cy="207665"/>
              </a:xfrm>
              <a:custGeom>
                <a:avLst/>
                <a:gdLst>
                  <a:gd name="connsiteX0" fmla="*/ 0 w 190588"/>
                  <a:gd name="connsiteY0" fmla="*/ 207666 h 207665"/>
                  <a:gd name="connsiteX1" fmla="*/ 164212 w 190588"/>
                  <a:gd name="connsiteY1" fmla="*/ 6799 h 207665"/>
                  <a:gd name="connsiteX2" fmla="*/ 0 w 190588"/>
                  <a:gd name="connsiteY2" fmla="*/ 207666 h 207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0588" h="207665">
                    <a:moveTo>
                      <a:pt x="0" y="207666"/>
                    </a:moveTo>
                    <a:cubicBezTo>
                      <a:pt x="0" y="207666"/>
                      <a:pt x="75441" y="-44118"/>
                      <a:pt x="164212" y="6799"/>
                    </a:cubicBezTo>
                    <a:cubicBezTo>
                      <a:pt x="252983" y="57715"/>
                      <a:pt x="97168" y="193004"/>
                      <a:pt x="0" y="207666"/>
                    </a:cubicBezTo>
                    <a:close/>
                  </a:path>
                </a:pathLst>
              </a:custGeom>
              <a:solidFill>
                <a:srgbClr val="000000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73" name="Freeform: Shape 4372">
                <a:extLst>
                  <a:ext uri="{FF2B5EF4-FFF2-40B4-BE49-F238E27FC236}">
                    <a16:creationId xmlns:a16="http://schemas.microsoft.com/office/drawing/2014/main" id="{0A279C5D-3F2A-8375-6A03-8BF4E293DE89}"/>
                  </a:ext>
                </a:extLst>
              </p:cNvPr>
              <p:cNvSpPr/>
              <p:nvPr/>
            </p:nvSpPr>
            <p:spPr>
              <a:xfrm>
                <a:off x="9033405" y="1367021"/>
                <a:ext cx="178086" cy="169810"/>
              </a:xfrm>
              <a:custGeom>
                <a:avLst/>
                <a:gdLst>
                  <a:gd name="connsiteX0" fmla="*/ 142486 w 178086"/>
                  <a:gd name="connsiteY0" fmla="*/ 37854 h 169810"/>
                  <a:gd name="connsiteX1" fmla="*/ 128358 w 178086"/>
                  <a:gd name="connsiteY1" fmla="*/ 51183 h 169810"/>
                  <a:gd name="connsiteX2" fmla="*/ 104632 w 178086"/>
                  <a:gd name="connsiteY2" fmla="*/ 73976 h 169810"/>
                  <a:gd name="connsiteX3" fmla="*/ 35322 w 178086"/>
                  <a:gd name="connsiteY3" fmla="*/ 139554 h 169810"/>
                  <a:gd name="connsiteX4" fmla="*/ 0 w 178086"/>
                  <a:gd name="connsiteY4" fmla="*/ 169811 h 169810"/>
                  <a:gd name="connsiteX5" fmla="*/ 176342 w 178086"/>
                  <a:gd name="connsiteY5" fmla="*/ 0 h 169810"/>
                  <a:gd name="connsiteX6" fmla="*/ 142486 w 178086"/>
                  <a:gd name="connsiteY6" fmla="*/ 37854 h 169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086" h="169810">
                    <a:moveTo>
                      <a:pt x="142486" y="37854"/>
                    </a:moveTo>
                    <a:cubicBezTo>
                      <a:pt x="137821" y="42253"/>
                      <a:pt x="133022" y="46785"/>
                      <a:pt x="128358" y="51183"/>
                    </a:cubicBezTo>
                    <a:cubicBezTo>
                      <a:pt x="120494" y="58781"/>
                      <a:pt x="112629" y="66378"/>
                      <a:pt x="104632" y="73976"/>
                    </a:cubicBezTo>
                    <a:cubicBezTo>
                      <a:pt x="81706" y="96102"/>
                      <a:pt x="58914" y="118228"/>
                      <a:pt x="35322" y="139554"/>
                    </a:cubicBezTo>
                    <a:cubicBezTo>
                      <a:pt x="23725" y="149950"/>
                      <a:pt x="11996" y="160080"/>
                      <a:pt x="0" y="169811"/>
                    </a:cubicBezTo>
                    <a:cubicBezTo>
                      <a:pt x="81706" y="150217"/>
                      <a:pt x="193403" y="57848"/>
                      <a:pt x="176342" y="0"/>
                    </a:cubicBezTo>
                    <a:cubicBezTo>
                      <a:pt x="167145" y="13596"/>
                      <a:pt x="155548" y="25592"/>
                      <a:pt x="142486" y="37854"/>
                    </a:cubicBezTo>
                    <a:close/>
                  </a:path>
                </a:pathLst>
              </a:custGeom>
              <a:solidFill>
                <a:srgbClr val="000000">
                  <a:alpha val="13000"/>
                </a:srgbClr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74" name="Freeform: Shape 4373">
                <a:extLst>
                  <a:ext uri="{FF2B5EF4-FFF2-40B4-BE49-F238E27FC236}">
                    <a16:creationId xmlns:a16="http://schemas.microsoft.com/office/drawing/2014/main" id="{F40FFD99-DF39-1D28-9DA6-39C81CDFBF37}"/>
                  </a:ext>
                </a:extLst>
              </p:cNvPr>
              <p:cNvSpPr/>
              <p:nvPr/>
            </p:nvSpPr>
            <p:spPr>
              <a:xfrm>
                <a:off x="8996750" y="1327701"/>
                <a:ext cx="215928" cy="225925"/>
              </a:xfrm>
              <a:custGeom>
                <a:avLst/>
                <a:gdLst>
                  <a:gd name="connsiteX0" fmla="*/ 113163 w 215928"/>
                  <a:gd name="connsiteY0" fmla="*/ 195535 h 225925"/>
                  <a:gd name="connsiteX1" fmla="*/ 112763 w 215928"/>
                  <a:gd name="connsiteY1" fmla="*/ 132623 h 225925"/>
                  <a:gd name="connsiteX2" fmla="*/ 168877 w 215928"/>
                  <a:gd name="connsiteY2" fmla="*/ 65445 h 225925"/>
                  <a:gd name="connsiteX3" fmla="*/ 181540 w 215928"/>
                  <a:gd name="connsiteY3" fmla="*/ 148484 h 225925"/>
                  <a:gd name="connsiteX4" fmla="*/ 185272 w 215928"/>
                  <a:gd name="connsiteY4" fmla="*/ 147818 h 225925"/>
                  <a:gd name="connsiteX5" fmla="*/ 172077 w 215928"/>
                  <a:gd name="connsiteY5" fmla="*/ 61313 h 225925"/>
                  <a:gd name="connsiteX6" fmla="*/ 215928 w 215928"/>
                  <a:gd name="connsiteY6" fmla="*/ 2399 h 225925"/>
                  <a:gd name="connsiteX7" fmla="*/ 212863 w 215928"/>
                  <a:gd name="connsiteY7" fmla="*/ 0 h 225925"/>
                  <a:gd name="connsiteX8" fmla="*/ 170210 w 215928"/>
                  <a:gd name="connsiteY8" fmla="*/ 57181 h 225925"/>
                  <a:gd name="connsiteX9" fmla="*/ 60780 w 215928"/>
                  <a:gd name="connsiteY9" fmla="*/ 65712 h 225925"/>
                  <a:gd name="connsiteX10" fmla="*/ 61046 w 215928"/>
                  <a:gd name="connsiteY10" fmla="*/ 69710 h 225925"/>
                  <a:gd name="connsiteX11" fmla="*/ 166745 w 215928"/>
                  <a:gd name="connsiteY11" fmla="*/ 61446 h 225925"/>
                  <a:gd name="connsiteX12" fmla="*/ 107964 w 215928"/>
                  <a:gd name="connsiteY12" fmla="*/ 131690 h 225925"/>
                  <a:gd name="connsiteX13" fmla="*/ 0 w 215928"/>
                  <a:gd name="connsiteY13" fmla="*/ 166078 h 225925"/>
                  <a:gd name="connsiteX14" fmla="*/ 1066 w 215928"/>
                  <a:gd name="connsiteY14" fmla="*/ 169944 h 225925"/>
                  <a:gd name="connsiteX15" fmla="*/ 102500 w 215928"/>
                  <a:gd name="connsiteY15" fmla="*/ 137555 h 225925"/>
                  <a:gd name="connsiteX16" fmla="*/ 2932 w 215928"/>
                  <a:gd name="connsiteY16" fmla="*/ 222193 h 225925"/>
                  <a:gd name="connsiteX17" fmla="*/ 4532 w 215928"/>
                  <a:gd name="connsiteY17" fmla="*/ 225925 h 225925"/>
                  <a:gd name="connsiteX18" fmla="*/ 108631 w 215928"/>
                  <a:gd name="connsiteY18" fmla="*/ 136488 h 225925"/>
                  <a:gd name="connsiteX19" fmla="*/ 109031 w 215928"/>
                  <a:gd name="connsiteY19" fmla="*/ 195269 h 225925"/>
                  <a:gd name="connsiteX20" fmla="*/ 113163 w 215928"/>
                  <a:gd name="connsiteY20" fmla="*/ 195535 h 225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15928" h="225925">
                    <a:moveTo>
                      <a:pt x="113163" y="195535"/>
                    </a:moveTo>
                    <a:lnTo>
                      <a:pt x="112763" y="132623"/>
                    </a:lnTo>
                    <a:cubicBezTo>
                      <a:pt x="133289" y="109830"/>
                      <a:pt x="152616" y="86238"/>
                      <a:pt x="168877" y="65445"/>
                    </a:cubicBezTo>
                    <a:lnTo>
                      <a:pt x="181540" y="148484"/>
                    </a:lnTo>
                    <a:lnTo>
                      <a:pt x="185272" y="147818"/>
                    </a:lnTo>
                    <a:lnTo>
                      <a:pt x="172077" y="61313"/>
                    </a:lnTo>
                    <a:cubicBezTo>
                      <a:pt x="198068" y="27991"/>
                      <a:pt x="215529" y="3066"/>
                      <a:pt x="215928" y="2399"/>
                    </a:cubicBezTo>
                    <a:lnTo>
                      <a:pt x="212863" y="0"/>
                    </a:lnTo>
                    <a:cubicBezTo>
                      <a:pt x="212463" y="666"/>
                      <a:pt x="195535" y="24792"/>
                      <a:pt x="170210" y="57181"/>
                    </a:cubicBezTo>
                    <a:lnTo>
                      <a:pt x="60780" y="65712"/>
                    </a:lnTo>
                    <a:lnTo>
                      <a:pt x="61046" y="69710"/>
                    </a:lnTo>
                    <a:lnTo>
                      <a:pt x="166745" y="61446"/>
                    </a:lnTo>
                    <a:cubicBezTo>
                      <a:pt x="149817" y="83039"/>
                      <a:pt x="129424" y="107831"/>
                      <a:pt x="107964" y="131690"/>
                    </a:cubicBezTo>
                    <a:lnTo>
                      <a:pt x="0" y="166078"/>
                    </a:lnTo>
                    <a:lnTo>
                      <a:pt x="1066" y="169944"/>
                    </a:lnTo>
                    <a:lnTo>
                      <a:pt x="102500" y="137555"/>
                    </a:lnTo>
                    <a:cubicBezTo>
                      <a:pt x="68910" y="174076"/>
                      <a:pt x="33055" y="207531"/>
                      <a:pt x="2932" y="222193"/>
                    </a:cubicBezTo>
                    <a:lnTo>
                      <a:pt x="4532" y="225925"/>
                    </a:lnTo>
                    <a:cubicBezTo>
                      <a:pt x="36121" y="210464"/>
                      <a:pt x="73842" y="174876"/>
                      <a:pt x="108631" y="136488"/>
                    </a:cubicBezTo>
                    <a:lnTo>
                      <a:pt x="109031" y="195269"/>
                    </a:lnTo>
                    <a:lnTo>
                      <a:pt x="113163" y="195535"/>
                    </a:lnTo>
                    <a:close/>
                  </a:path>
                </a:pathLst>
              </a:custGeom>
              <a:solidFill>
                <a:srgbClr val="000000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375" name="Freeform: Shape 4374">
              <a:extLst>
                <a:ext uri="{FF2B5EF4-FFF2-40B4-BE49-F238E27FC236}">
                  <a16:creationId xmlns:a16="http://schemas.microsoft.com/office/drawing/2014/main" id="{87AACC19-9C96-E1DA-FF2A-4856DF1434A6}"/>
                </a:ext>
              </a:extLst>
            </p:cNvPr>
            <p:cNvSpPr/>
            <p:nvPr/>
          </p:nvSpPr>
          <p:spPr>
            <a:xfrm>
              <a:off x="9139358" y="1047719"/>
              <a:ext cx="170205" cy="265719"/>
            </a:xfrm>
            <a:custGeom>
              <a:avLst/>
              <a:gdLst>
                <a:gd name="connsiteX0" fmla="*/ 85051 w 170205"/>
                <a:gd name="connsiteY0" fmla="*/ 265720 h 265719"/>
                <a:gd name="connsiteX1" fmla="*/ 16940 w 170205"/>
                <a:gd name="connsiteY1" fmla="*/ 32330 h 265719"/>
                <a:gd name="connsiteX2" fmla="*/ 97313 w 170205"/>
                <a:gd name="connsiteY2" fmla="*/ 152557 h 265719"/>
                <a:gd name="connsiteX3" fmla="*/ 139166 w 170205"/>
                <a:gd name="connsiteY3" fmla="*/ 5006 h 265719"/>
                <a:gd name="connsiteX4" fmla="*/ 85051 w 170205"/>
                <a:gd name="connsiteY4" fmla="*/ 265720 h 26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205" h="265719">
                  <a:moveTo>
                    <a:pt x="85051" y="265720"/>
                  </a:moveTo>
                  <a:cubicBezTo>
                    <a:pt x="85051" y="265720"/>
                    <a:pt x="-45573" y="61387"/>
                    <a:pt x="16940" y="32330"/>
                  </a:cubicBezTo>
                  <a:cubicBezTo>
                    <a:pt x="79453" y="3140"/>
                    <a:pt x="97313" y="152557"/>
                    <a:pt x="97313" y="152557"/>
                  </a:cubicBezTo>
                  <a:cubicBezTo>
                    <a:pt x="97313" y="152557"/>
                    <a:pt x="84384" y="-32448"/>
                    <a:pt x="139166" y="5006"/>
                  </a:cubicBezTo>
                  <a:cubicBezTo>
                    <a:pt x="193815" y="42460"/>
                    <a:pt x="176620" y="131498"/>
                    <a:pt x="85051" y="265720"/>
                  </a:cubicBezTo>
                  <a:close/>
                </a:path>
              </a:pathLst>
            </a:custGeom>
            <a:solidFill>
              <a:srgbClr val="000000"/>
            </a:solidFill>
            <a:ln w="13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76" name="Freeform: Shape 4375">
              <a:extLst>
                <a:ext uri="{FF2B5EF4-FFF2-40B4-BE49-F238E27FC236}">
                  <a16:creationId xmlns:a16="http://schemas.microsoft.com/office/drawing/2014/main" id="{C9073BA8-D6D1-78E1-DB86-8CD2DBCBED26}"/>
                </a:ext>
              </a:extLst>
            </p:cNvPr>
            <p:cNvSpPr/>
            <p:nvPr/>
          </p:nvSpPr>
          <p:spPr>
            <a:xfrm>
              <a:off x="9139728" y="1301976"/>
              <a:ext cx="170263" cy="265719"/>
            </a:xfrm>
            <a:custGeom>
              <a:avLst/>
              <a:gdLst>
                <a:gd name="connsiteX0" fmla="*/ 85213 w 170263"/>
                <a:gd name="connsiteY0" fmla="*/ 0 h 265719"/>
                <a:gd name="connsiteX1" fmla="*/ 153324 w 170263"/>
                <a:gd name="connsiteY1" fmla="*/ 233390 h 265719"/>
                <a:gd name="connsiteX2" fmla="*/ 72950 w 170263"/>
                <a:gd name="connsiteY2" fmla="*/ 113163 h 265719"/>
                <a:gd name="connsiteX3" fmla="*/ 31098 w 170263"/>
                <a:gd name="connsiteY3" fmla="*/ 260714 h 265719"/>
                <a:gd name="connsiteX4" fmla="*/ 85213 w 170263"/>
                <a:gd name="connsiteY4" fmla="*/ 0 h 26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263" h="265719">
                  <a:moveTo>
                    <a:pt x="85213" y="0"/>
                  </a:moveTo>
                  <a:cubicBezTo>
                    <a:pt x="85213" y="0"/>
                    <a:pt x="215837" y="204333"/>
                    <a:pt x="153324" y="233390"/>
                  </a:cubicBezTo>
                  <a:cubicBezTo>
                    <a:pt x="90811" y="262580"/>
                    <a:pt x="72950" y="113163"/>
                    <a:pt x="72950" y="113163"/>
                  </a:cubicBezTo>
                  <a:cubicBezTo>
                    <a:pt x="72950" y="113163"/>
                    <a:pt x="85879" y="298168"/>
                    <a:pt x="31098" y="260714"/>
                  </a:cubicBezTo>
                  <a:cubicBezTo>
                    <a:pt x="-23684" y="223260"/>
                    <a:pt x="-6357" y="134222"/>
                    <a:pt x="85213" y="0"/>
                  </a:cubicBezTo>
                  <a:close/>
                </a:path>
              </a:pathLst>
            </a:custGeom>
            <a:solidFill>
              <a:srgbClr val="000000"/>
            </a:solidFill>
            <a:ln w="13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77" name="Freeform: Shape 4376">
              <a:extLst>
                <a:ext uri="{FF2B5EF4-FFF2-40B4-BE49-F238E27FC236}">
                  <a16:creationId xmlns:a16="http://schemas.microsoft.com/office/drawing/2014/main" id="{076CC684-178A-B476-8AEE-95CB3F2EA0D2}"/>
                </a:ext>
              </a:extLst>
            </p:cNvPr>
            <p:cNvSpPr/>
            <p:nvPr/>
          </p:nvSpPr>
          <p:spPr>
            <a:xfrm>
              <a:off x="9219343" y="1212241"/>
              <a:ext cx="247775" cy="183210"/>
            </a:xfrm>
            <a:custGeom>
              <a:avLst/>
              <a:gdLst>
                <a:gd name="connsiteX0" fmla="*/ 0 w 247775"/>
                <a:gd name="connsiteY0" fmla="*/ 95334 h 183210"/>
                <a:gd name="connsiteX1" fmla="*/ 215662 w 247775"/>
                <a:gd name="connsiteY1" fmla="*/ 17626 h 183210"/>
                <a:gd name="connsiteX2" fmla="*/ 105432 w 247775"/>
                <a:gd name="connsiteY2" fmla="*/ 106397 h 183210"/>
                <a:gd name="connsiteX3" fmla="*/ 243386 w 247775"/>
                <a:gd name="connsiteY3" fmla="*/ 148516 h 183210"/>
                <a:gd name="connsiteX4" fmla="*/ 0 w 247775"/>
                <a:gd name="connsiteY4" fmla="*/ 95334 h 183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775" h="183210">
                  <a:moveTo>
                    <a:pt x="0" y="95334"/>
                  </a:moveTo>
                  <a:cubicBezTo>
                    <a:pt x="0" y="95334"/>
                    <a:pt x="187272" y="-49152"/>
                    <a:pt x="215662" y="17626"/>
                  </a:cubicBezTo>
                  <a:cubicBezTo>
                    <a:pt x="243920" y="84404"/>
                    <a:pt x="105432" y="106397"/>
                    <a:pt x="105432" y="106397"/>
                  </a:cubicBezTo>
                  <a:cubicBezTo>
                    <a:pt x="105432" y="106397"/>
                    <a:pt x="277109" y="88936"/>
                    <a:pt x="243386" y="148516"/>
                  </a:cubicBezTo>
                  <a:cubicBezTo>
                    <a:pt x="209531" y="208096"/>
                    <a:pt x="126492" y="191302"/>
                    <a:pt x="0" y="95334"/>
                  </a:cubicBezTo>
                  <a:close/>
                </a:path>
              </a:pathLst>
            </a:custGeom>
            <a:solidFill>
              <a:srgbClr val="000000"/>
            </a:solidFill>
            <a:ln w="13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78" name="Freeform: Shape 4377">
              <a:extLst>
                <a:ext uri="{FF2B5EF4-FFF2-40B4-BE49-F238E27FC236}">
                  <a16:creationId xmlns:a16="http://schemas.microsoft.com/office/drawing/2014/main" id="{A42DBAE7-A2B1-01DB-13F1-B1FB4C1B1651}"/>
                </a:ext>
              </a:extLst>
            </p:cNvPr>
            <p:cNvSpPr/>
            <p:nvPr/>
          </p:nvSpPr>
          <p:spPr>
            <a:xfrm>
              <a:off x="8982231" y="1219964"/>
              <a:ext cx="247775" cy="183210"/>
            </a:xfrm>
            <a:custGeom>
              <a:avLst/>
              <a:gdLst>
                <a:gd name="connsiteX0" fmla="*/ 247775 w 247775"/>
                <a:gd name="connsiteY0" fmla="*/ 87877 h 183210"/>
                <a:gd name="connsiteX1" fmla="*/ 32113 w 247775"/>
                <a:gd name="connsiteY1" fmla="*/ 165585 h 183210"/>
                <a:gd name="connsiteX2" fmla="*/ 142343 w 247775"/>
                <a:gd name="connsiteY2" fmla="*/ 76814 h 183210"/>
                <a:gd name="connsiteX3" fmla="*/ 4389 w 247775"/>
                <a:gd name="connsiteY3" fmla="*/ 34695 h 183210"/>
                <a:gd name="connsiteX4" fmla="*/ 247775 w 247775"/>
                <a:gd name="connsiteY4" fmla="*/ 87877 h 183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775" h="183210">
                  <a:moveTo>
                    <a:pt x="247775" y="87877"/>
                  </a:moveTo>
                  <a:cubicBezTo>
                    <a:pt x="247775" y="87877"/>
                    <a:pt x="60504" y="232363"/>
                    <a:pt x="32113" y="165585"/>
                  </a:cubicBezTo>
                  <a:cubicBezTo>
                    <a:pt x="3856" y="98807"/>
                    <a:pt x="142343" y="76814"/>
                    <a:pt x="142343" y="76814"/>
                  </a:cubicBezTo>
                  <a:cubicBezTo>
                    <a:pt x="142343" y="76814"/>
                    <a:pt x="-29333" y="94275"/>
                    <a:pt x="4389" y="34695"/>
                  </a:cubicBezTo>
                  <a:cubicBezTo>
                    <a:pt x="38244" y="-24885"/>
                    <a:pt x="121284" y="-8091"/>
                    <a:pt x="247775" y="87877"/>
                  </a:cubicBezTo>
                  <a:close/>
                </a:path>
              </a:pathLst>
            </a:custGeom>
            <a:solidFill>
              <a:srgbClr val="000000"/>
            </a:solidFill>
            <a:ln w="13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79" name="Freeform: Shape 4378">
              <a:extLst>
                <a:ext uri="{FF2B5EF4-FFF2-40B4-BE49-F238E27FC236}">
                  <a16:creationId xmlns:a16="http://schemas.microsoft.com/office/drawing/2014/main" id="{B8620D5B-9589-C0F3-0539-0EA0F1ED8B58}"/>
                </a:ext>
              </a:extLst>
            </p:cNvPr>
            <p:cNvSpPr/>
            <p:nvPr/>
          </p:nvSpPr>
          <p:spPr>
            <a:xfrm>
              <a:off x="9189087" y="1268787"/>
              <a:ext cx="82639" cy="88770"/>
            </a:xfrm>
            <a:custGeom>
              <a:avLst/>
              <a:gdLst>
                <a:gd name="connsiteX0" fmla="*/ 82640 w 82639"/>
                <a:gd name="connsiteY0" fmla="*/ 44385 h 88770"/>
                <a:gd name="connsiteX1" fmla="*/ 41320 w 82639"/>
                <a:gd name="connsiteY1" fmla="*/ 88771 h 88770"/>
                <a:gd name="connsiteX2" fmla="*/ 0 w 82639"/>
                <a:gd name="connsiteY2" fmla="*/ 44385 h 88770"/>
                <a:gd name="connsiteX3" fmla="*/ 41320 w 82639"/>
                <a:gd name="connsiteY3" fmla="*/ 0 h 88770"/>
                <a:gd name="connsiteX4" fmla="*/ 82640 w 82639"/>
                <a:gd name="connsiteY4" fmla="*/ 44385 h 88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639" h="88770">
                  <a:moveTo>
                    <a:pt x="82640" y="44385"/>
                  </a:moveTo>
                  <a:cubicBezTo>
                    <a:pt x="82640" y="68899"/>
                    <a:pt x="64140" y="88771"/>
                    <a:pt x="41320" y="88771"/>
                  </a:cubicBezTo>
                  <a:cubicBezTo>
                    <a:pt x="18499" y="88771"/>
                    <a:pt x="0" y="68899"/>
                    <a:pt x="0" y="44385"/>
                  </a:cubicBezTo>
                  <a:cubicBezTo>
                    <a:pt x="0" y="19872"/>
                    <a:pt x="18499" y="0"/>
                    <a:pt x="41320" y="0"/>
                  </a:cubicBezTo>
                  <a:cubicBezTo>
                    <a:pt x="64140" y="0"/>
                    <a:pt x="82640" y="19872"/>
                    <a:pt x="82640" y="44385"/>
                  </a:cubicBezTo>
                  <a:close/>
                </a:path>
              </a:pathLst>
            </a:custGeom>
            <a:solidFill>
              <a:srgbClr val="000000"/>
            </a:solidFill>
            <a:ln w="13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381" name="Graphic 4313">
            <a:extLst>
              <a:ext uri="{FF2B5EF4-FFF2-40B4-BE49-F238E27FC236}">
                <a16:creationId xmlns:a16="http://schemas.microsoft.com/office/drawing/2014/main" id="{BAA22560-3629-27D6-9070-74FDE4D8C33F}"/>
              </a:ext>
            </a:extLst>
          </p:cNvPr>
          <p:cNvGrpSpPr/>
          <p:nvPr/>
        </p:nvGrpSpPr>
        <p:grpSpPr>
          <a:xfrm>
            <a:off x="3243539" y="464521"/>
            <a:ext cx="654539" cy="652449"/>
            <a:chOff x="3243539" y="464521"/>
            <a:chExt cx="654539" cy="652449"/>
          </a:xfrm>
        </p:grpSpPr>
        <p:grpSp>
          <p:nvGrpSpPr>
            <p:cNvPr id="4382" name="Graphic 4313">
              <a:extLst>
                <a:ext uri="{FF2B5EF4-FFF2-40B4-BE49-F238E27FC236}">
                  <a16:creationId xmlns:a16="http://schemas.microsoft.com/office/drawing/2014/main" id="{9C007FBF-1FDF-FC32-50B3-98C26D3E6A84}"/>
                </a:ext>
              </a:extLst>
            </p:cNvPr>
            <p:cNvGrpSpPr/>
            <p:nvPr/>
          </p:nvGrpSpPr>
          <p:grpSpPr>
            <a:xfrm>
              <a:off x="3289035" y="498508"/>
              <a:ext cx="270177" cy="300567"/>
              <a:chOff x="3289035" y="498508"/>
              <a:chExt cx="270177" cy="300567"/>
            </a:xfrm>
          </p:grpSpPr>
          <p:sp>
            <p:nvSpPr>
              <p:cNvPr id="4383" name="Freeform: Shape 4382">
                <a:extLst>
                  <a:ext uri="{FF2B5EF4-FFF2-40B4-BE49-F238E27FC236}">
                    <a16:creationId xmlns:a16="http://schemas.microsoft.com/office/drawing/2014/main" id="{89B25E31-2E39-DF2C-E435-5760793BA751}"/>
                  </a:ext>
                </a:extLst>
              </p:cNvPr>
              <p:cNvSpPr/>
              <p:nvPr/>
            </p:nvSpPr>
            <p:spPr>
              <a:xfrm>
                <a:off x="3305963" y="528232"/>
                <a:ext cx="251503" cy="266369"/>
              </a:xfrm>
              <a:custGeom>
                <a:avLst/>
                <a:gdLst>
                  <a:gd name="connsiteX0" fmla="*/ 0 w 251503"/>
                  <a:gd name="connsiteY0" fmla="*/ 0 h 266369"/>
                  <a:gd name="connsiteX1" fmla="*/ 241387 w 251503"/>
                  <a:gd name="connsiteY1" fmla="*/ 233123 h 266369"/>
                  <a:gd name="connsiteX2" fmla="*/ 0 w 251503"/>
                  <a:gd name="connsiteY2" fmla="*/ 0 h 266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1503" h="266369">
                    <a:moveTo>
                      <a:pt x="0" y="0"/>
                    </a:moveTo>
                    <a:cubicBezTo>
                      <a:pt x="0" y="0"/>
                      <a:pt x="310831" y="116495"/>
                      <a:pt x="241387" y="233123"/>
                    </a:cubicBezTo>
                    <a:cubicBezTo>
                      <a:pt x="171943" y="349884"/>
                      <a:pt x="12263" y="131823"/>
                      <a:pt x="0" y="0"/>
                    </a:cubicBezTo>
                    <a:close/>
                  </a:path>
                </a:pathLst>
              </a:custGeom>
              <a:solidFill>
                <a:srgbClr val="59B5A3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84" name="Freeform: Shape 4383">
                <a:extLst>
                  <a:ext uri="{FF2B5EF4-FFF2-40B4-BE49-F238E27FC236}">
                    <a16:creationId xmlns:a16="http://schemas.microsoft.com/office/drawing/2014/main" id="{F2BAE223-1D74-8DDA-852E-86D1EFB77BC3}"/>
                  </a:ext>
                </a:extLst>
              </p:cNvPr>
              <p:cNvSpPr/>
              <p:nvPr/>
            </p:nvSpPr>
            <p:spPr>
              <a:xfrm>
                <a:off x="3308229" y="545026"/>
                <a:ext cx="201800" cy="249443"/>
              </a:xfrm>
              <a:custGeom>
                <a:avLst/>
                <a:gdLst>
                  <a:gd name="connsiteX0" fmla="*/ 156482 w 201800"/>
                  <a:gd name="connsiteY0" fmla="*/ 199934 h 249443"/>
                  <a:gd name="connsiteX1" fmla="*/ 140620 w 201800"/>
                  <a:gd name="connsiteY1" fmla="*/ 180074 h 249443"/>
                  <a:gd name="connsiteX2" fmla="*/ 113429 w 201800"/>
                  <a:gd name="connsiteY2" fmla="*/ 146885 h 249443"/>
                  <a:gd name="connsiteX3" fmla="*/ 35588 w 201800"/>
                  <a:gd name="connsiteY3" fmla="*/ 49584 h 249443"/>
                  <a:gd name="connsiteX4" fmla="*/ 0 w 201800"/>
                  <a:gd name="connsiteY4" fmla="*/ 0 h 249443"/>
                  <a:gd name="connsiteX5" fmla="*/ 201800 w 201800"/>
                  <a:gd name="connsiteY5" fmla="*/ 247785 h 249443"/>
                  <a:gd name="connsiteX6" fmla="*/ 156482 w 201800"/>
                  <a:gd name="connsiteY6" fmla="*/ 199934 h 249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1800" h="249443">
                    <a:moveTo>
                      <a:pt x="156482" y="199934"/>
                    </a:moveTo>
                    <a:cubicBezTo>
                      <a:pt x="151283" y="193270"/>
                      <a:pt x="145952" y="186738"/>
                      <a:pt x="140620" y="180074"/>
                    </a:cubicBezTo>
                    <a:cubicBezTo>
                      <a:pt x="131557" y="169011"/>
                      <a:pt x="122493" y="157948"/>
                      <a:pt x="113429" y="146885"/>
                    </a:cubicBezTo>
                    <a:cubicBezTo>
                      <a:pt x="87171" y="114629"/>
                      <a:pt x="60780" y="82639"/>
                      <a:pt x="35588" y="49584"/>
                    </a:cubicBezTo>
                    <a:cubicBezTo>
                      <a:pt x="23326" y="33322"/>
                      <a:pt x="11463" y="16794"/>
                      <a:pt x="0" y="0"/>
                    </a:cubicBezTo>
                    <a:cubicBezTo>
                      <a:pt x="19460" y="111297"/>
                      <a:pt x="128091" y="267245"/>
                      <a:pt x="201800" y="247785"/>
                    </a:cubicBezTo>
                    <a:cubicBezTo>
                      <a:pt x="185405" y="234456"/>
                      <a:pt x="171010" y="218195"/>
                      <a:pt x="156482" y="199934"/>
                    </a:cubicBezTo>
                    <a:close/>
                  </a:path>
                </a:pathLst>
              </a:custGeom>
              <a:solidFill>
                <a:srgbClr val="FFFFFF">
                  <a:alpha val="13000"/>
                </a:srgbClr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85" name="Freeform: Shape 4384">
                <a:extLst>
                  <a:ext uri="{FF2B5EF4-FFF2-40B4-BE49-F238E27FC236}">
                    <a16:creationId xmlns:a16="http://schemas.microsoft.com/office/drawing/2014/main" id="{10424E42-59EE-5128-25F6-991A06FF81D2}"/>
                  </a:ext>
                </a:extLst>
              </p:cNvPr>
              <p:cNvSpPr/>
              <p:nvPr/>
            </p:nvSpPr>
            <p:spPr>
              <a:xfrm>
                <a:off x="3289035" y="498508"/>
                <a:ext cx="270177" cy="300567"/>
              </a:xfrm>
              <a:custGeom>
                <a:avLst/>
                <a:gdLst>
                  <a:gd name="connsiteX0" fmla="*/ 31590 w 270177"/>
                  <a:gd name="connsiteY0" fmla="*/ 150484 h 300567"/>
                  <a:gd name="connsiteX1" fmla="*/ 110497 w 270177"/>
                  <a:gd name="connsiteY1" fmla="*/ 153683 h 300567"/>
                  <a:gd name="connsiteX2" fmla="*/ 191137 w 270177"/>
                  <a:gd name="connsiteY2" fmla="*/ 233390 h 300567"/>
                  <a:gd name="connsiteX3" fmla="*/ 86238 w 270177"/>
                  <a:gd name="connsiteY3" fmla="*/ 245652 h 300567"/>
                  <a:gd name="connsiteX4" fmla="*/ 86771 w 270177"/>
                  <a:gd name="connsiteY4" fmla="*/ 250717 h 300567"/>
                  <a:gd name="connsiteX5" fmla="*/ 195935 w 270177"/>
                  <a:gd name="connsiteY5" fmla="*/ 237921 h 300567"/>
                  <a:gd name="connsiteX6" fmla="*/ 266979 w 270177"/>
                  <a:gd name="connsiteY6" fmla="*/ 300567 h 300567"/>
                  <a:gd name="connsiteX7" fmla="*/ 270177 w 270177"/>
                  <a:gd name="connsiteY7" fmla="*/ 296569 h 300567"/>
                  <a:gd name="connsiteX8" fmla="*/ 201134 w 270177"/>
                  <a:gd name="connsiteY8" fmla="*/ 235789 h 300567"/>
                  <a:gd name="connsiteX9" fmla="*/ 197401 w 270177"/>
                  <a:gd name="connsiteY9" fmla="*/ 87838 h 300567"/>
                  <a:gd name="connsiteX10" fmla="*/ 192336 w 270177"/>
                  <a:gd name="connsiteY10" fmla="*/ 87971 h 300567"/>
                  <a:gd name="connsiteX11" fmla="*/ 196069 w 270177"/>
                  <a:gd name="connsiteY11" fmla="*/ 230990 h 300567"/>
                  <a:gd name="connsiteX12" fmla="*/ 111830 w 270177"/>
                  <a:gd name="connsiteY12" fmla="*/ 147551 h 300567"/>
                  <a:gd name="connsiteX13" fmla="*/ 75442 w 270177"/>
                  <a:gd name="connsiteY13" fmla="*/ 0 h 300567"/>
                  <a:gd name="connsiteX14" fmla="*/ 70377 w 270177"/>
                  <a:gd name="connsiteY14" fmla="*/ 1200 h 300567"/>
                  <a:gd name="connsiteX15" fmla="*/ 104499 w 270177"/>
                  <a:gd name="connsiteY15" fmla="*/ 139954 h 300567"/>
                  <a:gd name="connsiteX16" fmla="*/ 4665 w 270177"/>
                  <a:gd name="connsiteY16" fmla="*/ 666 h 300567"/>
                  <a:gd name="connsiteX17" fmla="*/ 0 w 270177"/>
                  <a:gd name="connsiteY17" fmla="*/ 2666 h 300567"/>
                  <a:gd name="connsiteX18" fmla="*/ 105432 w 270177"/>
                  <a:gd name="connsiteY18" fmla="*/ 148351 h 300567"/>
                  <a:gd name="connsiteX19" fmla="*/ 31723 w 270177"/>
                  <a:gd name="connsiteY19" fmla="*/ 145419 h 300567"/>
                  <a:gd name="connsiteX20" fmla="*/ 31590 w 270177"/>
                  <a:gd name="connsiteY20" fmla="*/ 150484 h 300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70177" h="300567">
                    <a:moveTo>
                      <a:pt x="31590" y="150484"/>
                    </a:moveTo>
                    <a:lnTo>
                      <a:pt x="110497" y="153683"/>
                    </a:lnTo>
                    <a:cubicBezTo>
                      <a:pt x="137821" y="182740"/>
                      <a:pt x="166078" y="210197"/>
                      <a:pt x="191137" y="233390"/>
                    </a:cubicBezTo>
                    <a:lnTo>
                      <a:pt x="86238" y="245652"/>
                    </a:lnTo>
                    <a:lnTo>
                      <a:pt x="86771" y="250717"/>
                    </a:lnTo>
                    <a:lnTo>
                      <a:pt x="195935" y="237921"/>
                    </a:lnTo>
                    <a:cubicBezTo>
                      <a:pt x="235922" y="274976"/>
                      <a:pt x="266179" y="299901"/>
                      <a:pt x="266979" y="300567"/>
                    </a:cubicBezTo>
                    <a:lnTo>
                      <a:pt x="270177" y="296569"/>
                    </a:lnTo>
                    <a:cubicBezTo>
                      <a:pt x="269378" y="295902"/>
                      <a:pt x="240187" y="271777"/>
                      <a:pt x="201134" y="235789"/>
                    </a:cubicBezTo>
                    <a:lnTo>
                      <a:pt x="197401" y="87838"/>
                    </a:lnTo>
                    <a:lnTo>
                      <a:pt x="192336" y="87971"/>
                    </a:lnTo>
                    <a:lnTo>
                      <a:pt x="196069" y="230990"/>
                    </a:lnTo>
                    <a:cubicBezTo>
                      <a:pt x="170077" y="206865"/>
                      <a:pt x="140354" y="178075"/>
                      <a:pt x="111830" y="147551"/>
                    </a:cubicBezTo>
                    <a:lnTo>
                      <a:pt x="75442" y="0"/>
                    </a:lnTo>
                    <a:lnTo>
                      <a:pt x="70377" y="1200"/>
                    </a:lnTo>
                    <a:lnTo>
                      <a:pt x="104499" y="139954"/>
                    </a:lnTo>
                    <a:cubicBezTo>
                      <a:pt x="60913" y="92503"/>
                      <a:pt x="21326" y="42253"/>
                      <a:pt x="4665" y="666"/>
                    </a:cubicBezTo>
                    <a:lnTo>
                      <a:pt x="0" y="2666"/>
                    </a:lnTo>
                    <a:cubicBezTo>
                      <a:pt x="17461" y="46118"/>
                      <a:pt x="59580" y="99167"/>
                      <a:pt x="105432" y="148351"/>
                    </a:cubicBezTo>
                    <a:lnTo>
                      <a:pt x="31723" y="145419"/>
                    </a:lnTo>
                    <a:lnTo>
                      <a:pt x="31590" y="150484"/>
                    </a:lnTo>
                    <a:close/>
                  </a:path>
                </a:pathLst>
              </a:custGeom>
              <a:solidFill>
                <a:srgbClr val="2C0F51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386" name="Graphic 4313">
              <a:extLst>
                <a:ext uri="{FF2B5EF4-FFF2-40B4-BE49-F238E27FC236}">
                  <a16:creationId xmlns:a16="http://schemas.microsoft.com/office/drawing/2014/main" id="{D68D7AB2-F00F-CE2F-E13F-753F3C979ADF}"/>
                </a:ext>
              </a:extLst>
            </p:cNvPr>
            <p:cNvGrpSpPr/>
            <p:nvPr/>
          </p:nvGrpSpPr>
          <p:grpSpPr>
            <a:xfrm>
              <a:off x="3588803" y="520501"/>
              <a:ext cx="299234" cy="272310"/>
              <a:chOff x="3588803" y="520501"/>
              <a:chExt cx="299234" cy="272310"/>
            </a:xfrm>
          </p:grpSpPr>
          <p:sp>
            <p:nvSpPr>
              <p:cNvPr id="4387" name="Freeform: Shape 4386">
                <a:extLst>
                  <a:ext uri="{FF2B5EF4-FFF2-40B4-BE49-F238E27FC236}">
                    <a16:creationId xmlns:a16="http://schemas.microsoft.com/office/drawing/2014/main" id="{ADA1D888-CC5B-F224-5252-27AC946E14C5}"/>
                  </a:ext>
                </a:extLst>
              </p:cNvPr>
              <p:cNvSpPr/>
              <p:nvPr/>
            </p:nvSpPr>
            <p:spPr>
              <a:xfrm>
                <a:off x="3592970" y="537429"/>
                <a:ext cx="265077" cy="252863"/>
              </a:xfrm>
              <a:custGeom>
                <a:avLst/>
                <a:gdLst>
                  <a:gd name="connsiteX0" fmla="*/ 265077 w 265077"/>
                  <a:gd name="connsiteY0" fmla="*/ 0 h 252863"/>
                  <a:gd name="connsiteX1" fmla="*/ 33554 w 265077"/>
                  <a:gd name="connsiteY1" fmla="*/ 242986 h 252863"/>
                  <a:gd name="connsiteX2" fmla="*/ 265077 w 265077"/>
                  <a:gd name="connsiteY2" fmla="*/ 0 h 2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5077" h="252863">
                    <a:moveTo>
                      <a:pt x="265077" y="0"/>
                    </a:moveTo>
                    <a:cubicBezTo>
                      <a:pt x="265077" y="0"/>
                      <a:pt x="150715" y="311630"/>
                      <a:pt x="33554" y="242986"/>
                    </a:cubicBezTo>
                    <a:cubicBezTo>
                      <a:pt x="-83607" y="174476"/>
                      <a:pt x="133388" y="13196"/>
                      <a:pt x="265077" y="0"/>
                    </a:cubicBezTo>
                    <a:close/>
                  </a:path>
                </a:pathLst>
              </a:custGeom>
              <a:solidFill>
                <a:srgbClr val="59B5A3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88" name="Freeform: Shape 4387">
                <a:extLst>
                  <a:ext uri="{FF2B5EF4-FFF2-40B4-BE49-F238E27FC236}">
                    <a16:creationId xmlns:a16="http://schemas.microsoft.com/office/drawing/2014/main" id="{ED7C3131-C852-314D-9E10-6FB039E12E5B}"/>
                  </a:ext>
                </a:extLst>
              </p:cNvPr>
              <p:cNvSpPr/>
              <p:nvPr/>
            </p:nvSpPr>
            <p:spPr>
              <a:xfrm>
                <a:off x="3592914" y="539961"/>
                <a:ext cx="248205" cy="203399"/>
              </a:xfrm>
              <a:custGeom>
                <a:avLst/>
                <a:gdLst>
                  <a:gd name="connsiteX0" fmla="*/ 49471 w 248205"/>
                  <a:gd name="connsiteY0" fmla="*/ 157815 h 203399"/>
                  <a:gd name="connsiteX1" fmla="*/ 69198 w 248205"/>
                  <a:gd name="connsiteY1" fmla="*/ 141820 h 203399"/>
                  <a:gd name="connsiteX2" fmla="*/ 102254 w 248205"/>
                  <a:gd name="connsiteY2" fmla="*/ 114496 h 203399"/>
                  <a:gd name="connsiteX3" fmla="*/ 199022 w 248205"/>
                  <a:gd name="connsiteY3" fmla="*/ 35988 h 203399"/>
                  <a:gd name="connsiteX4" fmla="*/ 248205 w 248205"/>
                  <a:gd name="connsiteY4" fmla="*/ 0 h 203399"/>
                  <a:gd name="connsiteX5" fmla="*/ 1754 w 248205"/>
                  <a:gd name="connsiteY5" fmla="*/ 203400 h 203399"/>
                  <a:gd name="connsiteX6" fmla="*/ 49471 w 248205"/>
                  <a:gd name="connsiteY6" fmla="*/ 157815 h 203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8205" h="203399">
                    <a:moveTo>
                      <a:pt x="49471" y="157815"/>
                    </a:moveTo>
                    <a:cubicBezTo>
                      <a:pt x="56002" y="152483"/>
                      <a:pt x="62667" y="147151"/>
                      <a:pt x="69198" y="141820"/>
                    </a:cubicBezTo>
                    <a:cubicBezTo>
                      <a:pt x="80261" y="132623"/>
                      <a:pt x="91191" y="123559"/>
                      <a:pt x="102254" y="114496"/>
                    </a:cubicBezTo>
                    <a:cubicBezTo>
                      <a:pt x="134243" y="88104"/>
                      <a:pt x="166233" y="61446"/>
                      <a:pt x="199022" y="35988"/>
                    </a:cubicBezTo>
                    <a:cubicBezTo>
                      <a:pt x="215150" y="23459"/>
                      <a:pt x="231544" y="11596"/>
                      <a:pt x="248205" y="0"/>
                    </a:cubicBezTo>
                    <a:cubicBezTo>
                      <a:pt x="137042" y="20260"/>
                      <a:pt x="-18240" y="129957"/>
                      <a:pt x="1754" y="203400"/>
                    </a:cubicBezTo>
                    <a:cubicBezTo>
                      <a:pt x="15082" y="186872"/>
                      <a:pt x="31344" y="172476"/>
                      <a:pt x="49471" y="157815"/>
                    </a:cubicBezTo>
                    <a:close/>
                  </a:path>
                </a:pathLst>
              </a:custGeom>
              <a:solidFill>
                <a:srgbClr val="FFFFFF">
                  <a:alpha val="13000"/>
                </a:srgbClr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89" name="Freeform: Shape 4388">
                <a:extLst>
                  <a:ext uri="{FF2B5EF4-FFF2-40B4-BE49-F238E27FC236}">
                    <a16:creationId xmlns:a16="http://schemas.microsoft.com/office/drawing/2014/main" id="{CDCED8CF-45AA-8EFD-D78E-84FCC3716E87}"/>
                  </a:ext>
                </a:extLst>
              </p:cNvPr>
              <p:cNvSpPr/>
              <p:nvPr/>
            </p:nvSpPr>
            <p:spPr>
              <a:xfrm>
                <a:off x="3588803" y="520501"/>
                <a:ext cx="299234" cy="272310"/>
              </a:xfrm>
              <a:custGeom>
                <a:avLst/>
                <a:gdLst>
                  <a:gd name="connsiteX0" fmla="*/ 148618 w 299234"/>
                  <a:gd name="connsiteY0" fmla="*/ 32523 h 272310"/>
                  <a:gd name="connsiteX1" fmla="*/ 145952 w 299234"/>
                  <a:gd name="connsiteY1" fmla="*/ 111430 h 272310"/>
                  <a:gd name="connsiteX2" fmla="*/ 66778 w 299234"/>
                  <a:gd name="connsiteY2" fmla="*/ 192603 h 272310"/>
                  <a:gd name="connsiteX3" fmla="*/ 53849 w 299234"/>
                  <a:gd name="connsiteY3" fmla="*/ 87838 h 272310"/>
                  <a:gd name="connsiteX4" fmla="*/ 48784 w 299234"/>
                  <a:gd name="connsiteY4" fmla="*/ 88504 h 272310"/>
                  <a:gd name="connsiteX5" fmla="*/ 62246 w 299234"/>
                  <a:gd name="connsiteY5" fmla="*/ 197668 h 272310"/>
                  <a:gd name="connsiteX6" fmla="*/ 0 w 299234"/>
                  <a:gd name="connsiteY6" fmla="*/ 269111 h 272310"/>
                  <a:gd name="connsiteX7" fmla="*/ 3999 w 299234"/>
                  <a:gd name="connsiteY7" fmla="*/ 272310 h 272310"/>
                  <a:gd name="connsiteX8" fmla="*/ 64245 w 299234"/>
                  <a:gd name="connsiteY8" fmla="*/ 202866 h 272310"/>
                  <a:gd name="connsiteX9" fmla="*/ 212197 w 299234"/>
                  <a:gd name="connsiteY9" fmla="*/ 197935 h 272310"/>
                  <a:gd name="connsiteX10" fmla="*/ 212063 w 299234"/>
                  <a:gd name="connsiteY10" fmla="*/ 192870 h 272310"/>
                  <a:gd name="connsiteX11" fmla="*/ 69044 w 299234"/>
                  <a:gd name="connsiteY11" fmla="*/ 197535 h 272310"/>
                  <a:gd name="connsiteX12" fmla="*/ 151817 w 299234"/>
                  <a:gd name="connsiteY12" fmla="*/ 112629 h 272310"/>
                  <a:gd name="connsiteX13" fmla="*/ 299235 w 299234"/>
                  <a:gd name="connsiteY13" fmla="*/ 75308 h 272310"/>
                  <a:gd name="connsiteX14" fmla="*/ 298035 w 299234"/>
                  <a:gd name="connsiteY14" fmla="*/ 70377 h 272310"/>
                  <a:gd name="connsiteX15" fmla="*/ 159547 w 299234"/>
                  <a:gd name="connsiteY15" fmla="*/ 105432 h 272310"/>
                  <a:gd name="connsiteX16" fmla="*/ 298035 w 299234"/>
                  <a:gd name="connsiteY16" fmla="*/ 4665 h 272310"/>
                  <a:gd name="connsiteX17" fmla="*/ 296169 w 299234"/>
                  <a:gd name="connsiteY17" fmla="*/ 0 h 272310"/>
                  <a:gd name="connsiteX18" fmla="*/ 151150 w 299234"/>
                  <a:gd name="connsiteY18" fmla="*/ 106498 h 272310"/>
                  <a:gd name="connsiteX19" fmla="*/ 153683 w 299234"/>
                  <a:gd name="connsiteY19" fmla="*/ 32789 h 272310"/>
                  <a:gd name="connsiteX20" fmla="*/ 148618 w 299234"/>
                  <a:gd name="connsiteY20" fmla="*/ 32523 h 272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99234" h="272310">
                    <a:moveTo>
                      <a:pt x="148618" y="32523"/>
                    </a:moveTo>
                    <a:lnTo>
                      <a:pt x="145952" y="111430"/>
                    </a:lnTo>
                    <a:cubicBezTo>
                      <a:pt x="117161" y="139021"/>
                      <a:pt x="89837" y="167411"/>
                      <a:pt x="66778" y="192603"/>
                    </a:cubicBezTo>
                    <a:lnTo>
                      <a:pt x="53849" y="87838"/>
                    </a:lnTo>
                    <a:lnTo>
                      <a:pt x="48784" y="88504"/>
                    </a:lnTo>
                    <a:lnTo>
                      <a:pt x="62246" y="197668"/>
                    </a:lnTo>
                    <a:cubicBezTo>
                      <a:pt x="25458" y="237921"/>
                      <a:pt x="666" y="268311"/>
                      <a:pt x="0" y="269111"/>
                    </a:cubicBezTo>
                    <a:lnTo>
                      <a:pt x="3999" y="272310"/>
                    </a:lnTo>
                    <a:cubicBezTo>
                      <a:pt x="4665" y="271510"/>
                      <a:pt x="28657" y="242187"/>
                      <a:pt x="64245" y="202866"/>
                    </a:cubicBezTo>
                    <a:lnTo>
                      <a:pt x="212197" y="197935"/>
                    </a:lnTo>
                    <a:lnTo>
                      <a:pt x="212063" y="192870"/>
                    </a:lnTo>
                    <a:lnTo>
                      <a:pt x="69044" y="197535"/>
                    </a:lnTo>
                    <a:cubicBezTo>
                      <a:pt x="92903" y="171410"/>
                      <a:pt x="121560" y="141420"/>
                      <a:pt x="151817" y="112629"/>
                    </a:cubicBezTo>
                    <a:lnTo>
                      <a:pt x="299235" y="75308"/>
                    </a:lnTo>
                    <a:lnTo>
                      <a:pt x="298035" y="70377"/>
                    </a:lnTo>
                    <a:lnTo>
                      <a:pt x="159547" y="105432"/>
                    </a:lnTo>
                    <a:cubicBezTo>
                      <a:pt x="206598" y="61446"/>
                      <a:pt x="256715" y="21460"/>
                      <a:pt x="298035" y="4665"/>
                    </a:cubicBezTo>
                    <a:lnTo>
                      <a:pt x="296169" y="0"/>
                    </a:lnTo>
                    <a:cubicBezTo>
                      <a:pt x="252850" y="17727"/>
                      <a:pt x="200067" y="60247"/>
                      <a:pt x="151150" y="106498"/>
                    </a:cubicBezTo>
                    <a:lnTo>
                      <a:pt x="153683" y="32789"/>
                    </a:lnTo>
                    <a:lnTo>
                      <a:pt x="148618" y="32523"/>
                    </a:lnTo>
                    <a:close/>
                  </a:path>
                </a:pathLst>
              </a:custGeom>
              <a:solidFill>
                <a:srgbClr val="2C0F51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390" name="Graphic 4313">
              <a:extLst>
                <a:ext uri="{FF2B5EF4-FFF2-40B4-BE49-F238E27FC236}">
                  <a16:creationId xmlns:a16="http://schemas.microsoft.com/office/drawing/2014/main" id="{660F9841-A0D6-DDEC-91E3-8A9D6D318D6E}"/>
                </a:ext>
              </a:extLst>
            </p:cNvPr>
            <p:cNvGrpSpPr/>
            <p:nvPr/>
          </p:nvGrpSpPr>
          <p:grpSpPr>
            <a:xfrm>
              <a:off x="3572275" y="801208"/>
              <a:ext cx="286438" cy="289637"/>
              <a:chOff x="3572275" y="801208"/>
              <a:chExt cx="286438" cy="289637"/>
            </a:xfrm>
          </p:grpSpPr>
          <p:sp>
            <p:nvSpPr>
              <p:cNvPr id="4391" name="Freeform: Shape 4390">
                <a:extLst>
                  <a:ext uri="{FF2B5EF4-FFF2-40B4-BE49-F238E27FC236}">
                    <a16:creationId xmlns:a16="http://schemas.microsoft.com/office/drawing/2014/main" id="{0CD7D189-2E91-362D-67F0-3942CA6E99BF}"/>
                  </a:ext>
                </a:extLst>
              </p:cNvPr>
              <p:cNvSpPr/>
              <p:nvPr/>
            </p:nvSpPr>
            <p:spPr>
              <a:xfrm>
                <a:off x="3578034" y="802289"/>
                <a:ext cx="262152" cy="255501"/>
              </a:xfrm>
              <a:custGeom>
                <a:avLst/>
                <a:gdLst>
                  <a:gd name="connsiteX0" fmla="*/ 262153 w 262152"/>
                  <a:gd name="connsiteY0" fmla="*/ 255502 h 255501"/>
                  <a:gd name="connsiteX1" fmla="*/ 8237 w 262152"/>
                  <a:gd name="connsiteY1" fmla="*/ 35974 h 255501"/>
                  <a:gd name="connsiteX2" fmla="*/ 262153 w 262152"/>
                  <a:gd name="connsiteY2" fmla="*/ 255502 h 25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2152" h="255501">
                    <a:moveTo>
                      <a:pt x="262153" y="255502"/>
                    </a:moveTo>
                    <a:cubicBezTo>
                      <a:pt x="262153" y="255502"/>
                      <a:pt x="-54543" y="156334"/>
                      <a:pt x="8237" y="35974"/>
                    </a:cubicBezTo>
                    <a:cubicBezTo>
                      <a:pt x="71016" y="-84253"/>
                      <a:pt x="242559" y="124611"/>
                      <a:pt x="262153" y="255502"/>
                    </a:cubicBezTo>
                    <a:close/>
                  </a:path>
                </a:pathLst>
              </a:custGeom>
              <a:solidFill>
                <a:srgbClr val="59B5A3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92" name="Freeform: Shape 4391">
                <a:extLst>
                  <a:ext uri="{FF2B5EF4-FFF2-40B4-BE49-F238E27FC236}">
                    <a16:creationId xmlns:a16="http://schemas.microsoft.com/office/drawing/2014/main" id="{B62A80C4-A820-49AC-31BF-2A223830B68C}"/>
                  </a:ext>
                </a:extLst>
              </p:cNvPr>
              <p:cNvSpPr/>
              <p:nvPr/>
            </p:nvSpPr>
            <p:spPr>
              <a:xfrm>
                <a:off x="3621725" y="802353"/>
                <a:ext cx="215128" cy="238909"/>
              </a:xfrm>
              <a:custGeom>
                <a:avLst/>
                <a:gdLst>
                  <a:gd name="connsiteX0" fmla="*/ 47851 w 215128"/>
                  <a:gd name="connsiteY0" fmla="*/ 47906 h 238909"/>
                  <a:gd name="connsiteX1" fmla="*/ 64779 w 215128"/>
                  <a:gd name="connsiteY1" fmla="*/ 66833 h 238909"/>
                  <a:gd name="connsiteX2" fmla="*/ 93702 w 215128"/>
                  <a:gd name="connsiteY2" fmla="*/ 98556 h 238909"/>
                  <a:gd name="connsiteX3" fmla="*/ 176742 w 215128"/>
                  <a:gd name="connsiteY3" fmla="*/ 191459 h 238909"/>
                  <a:gd name="connsiteX4" fmla="*/ 215129 w 215128"/>
                  <a:gd name="connsiteY4" fmla="*/ 238910 h 238909"/>
                  <a:gd name="connsiteX5" fmla="*/ 0 w 215128"/>
                  <a:gd name="connsiteY5" fmla="*/ 2454 h 238909"/>
                  <a:gd name="connsiteX6" fmla="*/ 47851 w 215128"/>
                  <a:gd name="connsiteY6" fmla="*/ 47906 h 238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5128" h="238909">
                    <a:moveTo>
                      <a:pt x="47851" y="47906"/>
                    </a:moveTo>
                    <a:cubicBezTo>
                      <a:pt x="53449" y="54171"/>
                      <a:pt x="59180" y="60569"/>
                      <a:pt x="64779" y="66833"/>
                    </a:cubicBezTo>
                    <a:cubicBezTo>
                      <a:pt x="74375" y="77363"/>
                      <a:pt x="84106" y="87893"/>
                      <a:pt x="93702" y="98556"/>
                    </a:cubicBezTo>
                    <a:cubicBezTo>
                      <a:pt x="121693" y="129213"/>
                      <a:pt x="149817" y="159869"/>
                      <a:pt x="176742" y="191459"/>
                    </a:cubicBezTo>
                    <a:cubicBezTo>
                      <a:pt x="189937" y="206920"/>
                      <a:pt x="202733" y="222782"/>
                      <a:pt x="215129" y="238910"/>
                    </a:cubicBezTo>
                    <a:cubicBezTo>
                      <a:pt x="189671" y="128679"/>
                      <a:pt x="72509" y="-21005"/>
                      <a:pt x="0" y="2454"/>
                    </a:cubicBezTo>
                    <a:cubicBezTo>
                      <a:pt x="17194" y="14984"/>
                      <a:pt x="32389" y="30445"/>
                      <a:pt x="47851" y="47906"/>
                    </a:cubicBezTo>
                    <a:close/>
                  </a:path>
                </a:pathLst>
              </a:custGeom>
              <a:solidFill>
                <a:srgbClr val="FFFFFF">
                  <a:alpha val="13000"/>
                </a:srgbClr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93" name="Freeform: Shape 4392">
                <a:extLst>
                  <a:ext uri="{FF2B5EF4-FFF2-40B4-BE49-F238E27FC236}">
                    <a16:creationId xmlns:a16="http://schemas.microsoft.com/office/drawing/2014/main" id="{2914C399-8CC7-1F19-449C-60A9A41D40CA}"/>
                  </a:ext>
                </a:extLst>
              </p:cNvPr>
              <p:cNvSpPr/>
              <p:nvPr/>
            </p:nvSpPr>
            <p:spPr>
              <a:xfrm>
                <a:off x="3572275" y="801208"/>
                <a:ext cx="286438" cy="289637"/>
              </a:xfrm>
              <a:custGeom>
                <a:avLst/>
                <a:gdLst>
                  <a:gd name="connsiteX0" fmla="*/ 246452 w 286438"/>
                  <a:gd name="connsiteY0" fmla="*/ 136888 h 289637"/>
                  <a:gd name="connsiteX1" fmla="*/ 167545 w 286438"/>
                  <a:gd name="connsiteY1" fmla="*/ 138088 h 289637"/>
                  <a:gd name="connsiteX2" fmla="*/ 82639 w 286438"/>
                  <a:gd name="connsiteY2" fmla="*/ 62913 h 289637"/>
                  <a:gd name="connsiteX3" fmla="*/ 186738 w 286438"/>
                  <a:gd name="connsiteY3" fmla="*/ 44918 h 289637"/>
                  <a:gd name="connsiteX4" fmla="*/ 185805 w 286438"/>
                  <a:gd name="connsiteY4" fmla="*/ 39854 h 289637"/>
                  <a:gd name="connsiteX5" fmla="*/ 77441 w 286438"/>
                  <a:gd name="connsiteY5" fmla="*/ 58647 h 289637"/>
                  <a:gd name="connsiteX6" fmla="*/ 3066 w 286438"/>
                  <a:gd name="connsiteY6" fmla="*/ 0 h 289637"/>
                  <a:gd name="connsiteX7" fmla="*/ 0 w 286438"/>
                  <a:gd name="connsiteY7" fmla="*/ 4132 h 289637"/>
                  <a:gd name="connsiteX8" fmla="*/ 72243 w 286438"/>
                  <a:gd name="connsiteY8" fmla="*/ 61047 h 289637"/>
                  <a:gd name="connsiteX9" fmla="*/ 84505 w 286438"/>
                  <a:gd name="connsiteY9" fmla="*/ 208598 h 289637"/>
                  <a:gd name="connsiteX10" fmla="*/ 89570 w 286438"/>
                  <a:gd name="connsiteY10" fmla="*/ 208198 h 289637"/>
                  <a:gd name="connsiteX11" fmla="*/ 77974 w 286438"/>
                  <a:gd name="connsiteY11" fmla="*/ 65578 h 289637"/>
                  <a:gd name="connsiteX12" fmla="*/ 166745 w 286438"/>
                  <a:gd name="connsiteY12" fmla="*/ 144219 h 289637"/>
                  <a:gd name="connsiteX13" fmla="*/ 211130 w 286438"/>
                  <a:gd name="connsiteY13" fmla="*/ 289638 h 289637"/>
                  <a:gd name="connsiteX14" fmla="*/ 216062 w 286438"/>
                  <a:gd name="connsiteY14" fmla="*/ 288172 h 289637"/>
                  <a:gd name="connsiteX15" fmla="*/ 174342 w 286438"/>
                  <a:gd name="connsiteY15" fmla="*/ 151550 h 289637"/>
                  <a:gd name="connsiteX16" fmla="*/ 281774 w 286438"/>
                  <a:gd name="connsiteY16" fmla="*/ 284973 h 289637"/>
                  <a:gd name="connsiteX17" fmla="*/ 286439 w 286438"/>
                  <a:gd name="connsiteY17" fmla="*/ 282840 h 289637"/>
                  <a:gd name="connsiteX18" fmla="*/ 173143 w 286438"/>
                  <a:gd name="connsiteY18" fmla="*/ 143153 h 289637"/>
                  <a:gd name="connsiteX19" fmla="*/ 246852 w 286438"/>
                  <a:gd name="connsiteY19" fmla="*/ 142086 h 289637"/>
                  <a:gd name="connsiteX20" fmla="*/ 246452 w 286438"/>
                  <a:gd name="connsiteY20" fmla="*/ 136888 h 289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86438" h="289637">
                    <a:moveTo>
                      <a:pt x="246452" y="136888"/>
                    </a:moveTo>
                    <a:lnTo>
                      <a:pt x="167545" y="138088"/>
                    </a:lnTo>
                    <a:cubicBezTo>
                      <a:pt x="138621" y="110630"/>
                      <a:pt x="108897" y="84772"/>
                      <a:pt x="82639" y="62913"/>
                    </a:cubicBezTo>
                    <a:lnTo>
                      <a:pt x="186738" y="44918"/>
                    </a:lnTo>
                    <a:lnTo>
                      <a:pt x="185805" y="39854"/>
                    </a:lnTo>
                    <a:lnTo>
                      <a:pt x="77441" y="58647"/>
                    </a:lnTo>
                    <a:cubicBezTo>
                      <a:pt x="35455" y="23859"/>
                      <a:pt x="3865" y="666"/>
                      <a:pt x="3066" y="0"/>
                    </a:cubicBezTo>
                    <a:lnTo>
                      <a:pt x="0" y="4132"/>
                    </a:lnTo>
                    <a:cubicBezTo>
                      <a:pt x="800" y="4798"/>
                      <a:pt x="31323" y="27324"/>
                      <a:pt x="72243" y="61047"/>
                    </a:cubicBezTo>
                    <a:lnTo>
                      <a:pt x="84505" y="208598"/>
                    </a:lnTo>
                    <a:lnTo>
                      <a:pt x="89570" y="208198"/>
                    </a:lnTo>
                    <a:lnTo>
                      <a:pt x="77974" y="65578"/>
                    </a:lnTo>
                    <a:cubicBezTo>
                      <a:pt x="105299" y="88238"/>
                      <a:pt x="136622" y="115429"/>
                      <a:pt x="166745" y="144219"/>
                    </a:cubicBezTo>
                    <a:lnTo>
                      <a:pt x="211130" y="289638"/>
                    </a:lnTo>
                    <a:lnTo>
                      <a:pt x="216062" y="288172"/>
                    </a:lnTo>
                    <a:lnTo>
                      <a:pt x="174342" y="151550"/>
                    </a:lnTo>
                    <a:cubicBezTo>
                      <a:pt x="220594" y="196468"/>
                      <a:pt x="262847" y="244586"/>
                      <a:pt x="281774" y="284973"/>
                    </a:cubicBezTo>
                    <a:lnTo>
                      <a:pt x="286439" y="282840"/>
                    </a:lnTo>
                    <a:cubicBezTo>
                      <a:pt x="266712" y="240321"/>
                      <a:pt x="221527" y="189804"/>
                      <a:pt x="173143" y="143153"/>
                    </a:cubicBezTo>
                    <a:lnTo>
                      <a:pt x="246852" y="142086"/>
                    </a:lnTo>
                    <a:lnTo>
                      <a:pt x="246452" y="136888"/>
                    </a:lnTo>
                    <a:close/>
                  </a:path>
                </a:pathLst>
              </a:custGeom>
              <a:solidFill>
                <a:srgbClr val="2C0F51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394" name="Graphic 4313">
              <a:extLst>
                <a:ext uri="{FF2B5EF4-FFF2-40B4-BE49-F238E27FC236}">
                  <a16:creationId xmlns:a16="http://schemas.microsoft.com/office/drawing/2014/main" id="{4E3F746E-874E-DB5B-B05D-FEC0686F796C}"/>
                </a:ext>
              </a:extLst>
            </p:cNvPr>
            <p:cNvGrpSpPr/>
            <p:nvPr/>
          </p:nvGrpSpPr>
          <p:grpSpPr>
            <a:xfrm>
              <a:off x="3263444" y="816003"/>
              <a:ext cx="291237" cy="283639"/>
              <a:chOff x="3263444" y="816003"/>
              <a:chExt cx="291237" cy="283639"/>
            </a:xfrm>
          </p:grpSpPr>
          <p:sp>
            <p:nvSpPr>
              <p:cNvPr id="4395" name="Freeform: Shape 4394">
                <a:extLst>
                  <a:ext uri="{FF2B5EF4-FFF2-40B4-BE49-F238E27FC236}">
                    <a16:creationId xmlns:a16="http://schemas.microsoft.com/office/drawing/2014/main" id="{17E8F44D-9E51-3CE2-259E-3B0901FE2DC9}"/>
                  </a:ext>
                </a:extLst>
              </p:cNvPr>
              <p:cNvSpPr/>
              <p:nvPr/>
            </p:nvSpPr>
            <p:spPr>
              <a:xfrm>
                <a:off x="3295833" y="820812"/>
                <a:ext cx="257264" cy="260570"/>
              </a:xfrm>
              <a:custGeom>
                <a:avLst/>
                <a:gdLst>
                  <a:gd name="connsiteX0" fmla="*/ 0 w 257264"/>
                  <a:gd name="connsiteY0" fmla="*/ 260571 h 260570"/>
                  <a:gd name="connsiteX1" fmla="*/ 221660 w 257264"/>
                  <a:gd name="connsiteY1" fmla="*/ 8521 h 260570"/>
                  <a:gd name="connsiteX2" fmla="*/ 0 w 257264"/>
                  <a:gd name="connsiteY2" fmla="*/ 260571 h 260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7264" h="260570">
                    <a:moveTo>
                      <a:pt x="0" y="260571"/>
                    </a:moveTo>
                    <a:cubicBezTo>
                      <a:pt x="0" y="260571"/>
                      <a:pt x="101833" y="-55325"/>
                      <a:pt x="221660" y="8521"/>
                    </a:cubicBezTo>
                    <a:cubicBezTo>
                      <a:pt x="341487" y="72500"/>
                      <a:pt x="131157" y="242177"/>
                      <a:pt x="0" y="260571"/>
                    </a:cubicBezTo>
                    <a:close/>
                  </a:path>
                </a:pathLst>
              </a:custGeom>
              <a:solidFill>
                <a:srgbClr val="59B5A3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96" name="Freeform: Shape 4395">
                <a:extLst>
                  <a:ext uri="{FF2B5EF4-FFF2-40B4-BE49-F238E27FC236}">
                    <a16:creationId xmlns:a16="http://schemas.microsoft.com/office/drawing/2014/main" id="{661A6A8C-D1D9-6933-42EF-900EF657B5D9}"/>
                  </a:ext>
                </a:extLst>
              </p:cNvPr>
              <p:cNvSpPr/>
              <p:nvPr/>
            </p:nvSpPr>
            <p:spPr>
              <a:xfrm>
                <a:off x="3312627" y="865187"/>
                <a:ext cx="240499" cy="213129"/>
              </a:xfrm>
              <a:custGeom>
                <a:avLst/>
                <a:gdLst>
                  <a:gd name="connsiteX0" fmla="*/ 192336 w 240499"/>
                  <a:gd name="connsiteY0" fmla="*/ 47451 h 213129"/>
                  <a:gd name="connsiteX1" fmla="*/ 173276 w 240499"/>
                  <a:gd name="connsiteY1" fmla="*/ 64245 h 213129"/>
                  <a:gd name="connsiteX2" fmla="*/ 141287 w 240499"/>
                  <a:gd name="connsiteY2" fmla="*/ 92903 h 213129"/>
                  <a:gd name="connsiteX3" fmla="*/ 47718 w 240499"/>
                  <a:gd name="connsiteY3" fmla="*/ 175142 h 213129"/>
                  <a:gd name="connsiteX4" fmla="*/ 0 w 240499"/>
                  <a:gd name="connsiteY4" fmla="*/ 213130 h 213129"/>
                  <a:gd name="connsiteX5" fmla="*/ 238188 w 240499"/>
                  <a:gd name="connsiteY5" fmla="*/ 0 h 213129"/>
                  <a:gd name="connsiteX6" fmla="*/ 192336 w 240499"/>
                  <a:gd name="connsiteY6" fmla="*/ 47451 h 213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0499" h="213129">
                    <a:moveTo>
                      <a:pt x="192336" y="47451"/>
                    </a:moveTo>
                    <a:cubicBezTo>
                      <a:pt x="185939" y="53049"/>
                      <a:pt x="179674" y="58647"/>
                      <a:pt x="173276" y="64245"/>
                    </a:cubicBezTo>
                    <a:cubicBezTo>
                      <a:pt x="162613" y="73842"/>
                      <a:pt x="151950" y="83306"/>
                      <a:pt x="141287" y="92903"/>
                    </a:cubicBezTo>
                    <a:cubicBezTo>
                      <a:pt x="110364" y="120627"/>
                      <a:pt x="79440" y="148484"/>
                      <a:pt x="47718" y="175142"/>
                    </a:cubicBezTo>
                    <a:cubicBezTo>
                      <a:pt x="32123" y="188205"/>
                      <a:pt x="16128" y="200867"/>
                      <a:pt x="0" y="213130"/>
                    </a:cubicBezTo>
                    <a:cubicBezTo>
                      <a:pt x="110364" y="188471"/>
                      <a:pt x="260980" y="72643"/>
                      <a:pt x="238188" y="0"/>
                    </a:cubicBezTo>
                    <a:cubicBezTo>
                      <a:pt x="225526" y="17061"/>
                      <a:pt x="209931" y="32123"/>
                      <a:pt x="192336" y="47451"/>
                    </a:cubicBezTo>
                    <a:close/>
                  </a:path>
                </a:pathLst>
              </a:custGeom>
              <a:solidFill>
                <a:srgbClr val="FFFFFF">
                  <a:alpha val="13000"/>
                </a:srgbClr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97" name="Freeform: Shape 4396">
                <a:extLst>
                  <a:ext uri="{FF2B5EF4-FFF2-40B4-BE49-F238E27FC236}">
                    <a16:creationId xmlns:a16="http://schemas.microsoft.com/office/drawing/2014/main" id="{9A30937A-4E81-6F21-ED96-3D699509A529}"/>
                  </a:ext>
                </a:extLst>
              </p:cNvPr>
              <p:cNvSpPr/>
              <p:nvPr/>
            </p:nvSpPr>
            <p:spPr>
              <a:xfrm>
                <a:off x="3263444" y="816003"/>
                <a:ext cx="291237" cy="283639"/>
              </a:xfrm>
              <a:custGeom>
                <a:avLst/>
                <a:gdLst>
                  <a:gd name="connsiteX0" fmla="*/ 152350 w 291237"/>
                  <a:gd name="connsiteY0" fmla="*/ 245119 h 283639"/>
                  <a:gd name="connsiteX1" fmla="*/ 151817 w 291237"/>
                  <a:gd name="connsiteY1" fmla="*/ 166212 h 283639"/>
                  <a:gd name="connsiteX2" fmla="*/ 227658 w 291237"/>
                  <a:gd name="connsiteY2" fmla="*/ 81973 h 283639"/>
                  <a:gd name="connsiteX3" fmla="*/ 244719 w 291237"/>
                  <a:gd name="connsiteY3" fmla="*/ 186205 h 283639"/>
                  <a:gd name="connsiteX4" fmla="*/ 249784 w 291237"/>
                  <a:gd name="connsiteY4" fmla="*/ 185405 h 283639"/>
                  <a:gd name="connsiteX5" fmla="*/ 231923 w 291237"/>
                  <a:gd name="connsiteY5" fmla="*/ 76908 h 283639"/>
                  <a:gd name="connsiteX6" fmla="*/ 291237 w 291237"/>
                  <a:gd name="connsiteY6" fmla="*/ 3066 h 283639"/>
                  <a:gd name="connsiteX7" fmla="*/ 287105 w 291237"/>
                  <a:gd name="connsiteY7" fmla="*/ 0 h 283639"/>
                  <a:gd name="connsiteX8" fmla="*/ 229657 w 291237"/>
                  <a:gd name="connsiteY8" fmla="*/ 71710 h 283639"/>
                  <a:gd name="connsiteX9" fmla="*/ 81973 w 291237"/>
                  <a:gd name="connsiteY9" fmla="*/ 82373 h 283639"/>
                  <a:gd name="connsiteX10" fmla="*/ 82373 w 291237"/>
                  <a:gd name="connsiteY10" fmla="*/ 87438 h 283639"/>
                  <a:gd name="connsiteX11" fmla="*/ 225126 w 291237"/>
                  <a:gd name="connsiteY11" fmla="*/ 77041 h 283639"/>
                  <a:gd name="connsiteX12" fmla="*/ 145819 w 291237"/>
                  <a:gd name="connsiteY12" fmla="*/ 165145 h 283639"/>
                  <a:gd name="connsiteX13" fmla="*/ 0 w 291237"/>
                  <a:gd name="connsiteY13" fmla="*/ 208331 h 283639"/>
                  <a:gd name="connsiteX14" fmla="*/ 1466 w 291237"/>
                  <a:gd name="connsiteY14" fmla="*/ 213263 h 283639"/>
                  <a:gd name="connsiteX15" fmla="*/ 138354 w 291237"/>
                  <a:gd name="connsiteY15" fmla="*/ 172743 h 283639"/>
                  <a:gd name="connsiteX16" fmla="*/ 3999 w 291237"/>
                  <a:gd name="connsiteY16" fmla="*/ 278975 h 283639"/>
                  <a:gd name="connsiteX17" fmla="*/ 6131 w 291237"/>
                  <a:gd name="connsiteY17" fmla="*/ 283640 h 283639"/>
                  <a:gd name="connsiteX18" fmla="*/ 146752 w 291237"/>
                  <a:gd name="connsiteY18" fmla="*/ 171543 h 283639"/>
                  <a:gd name="connsiteX19" fmla="*/ 147151 w 291237"/>
                  <a:gd name="connsiteY19" fmla="*/ 245252 h 283639"/>
                  <a:gd name="connsiteX20" fmla="*/ 152350 w 291237"/>
                  <a:gd name="connsiteY20" fmla="*/ 245119 h 283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91237" h="283639">
                    <a:moveTo>
                      <a:pt x="152350" y="245119"/>
                    </a:moveTo>
                    <a:lnTo>
                      <a:pt x="151817" y="166212"/>
                    </a:lnTo>
                    <a:cubicBezTo>
                      <a:pt x="179541" y="137555"/>
                      <a:pt x="205665" y="107964"/>
                      <a:pt x="227658" y="81973"/>
                    </a:cubicBezTo>
                    <a:lnTo>
                      <a:pt x="244719" y="186205"/>
                    </a:lnTo>
                    <a:lnTo>
                      <a:pt x="249784" y="185405"/>
                    </a:lnTo>
                    <a:lnTo>
                      <a:pt x="231923" y="76908"/>
                    </a:lnTo>
                    <a:cubicBezTo>
                      <a:pt x="266979" y="35188"/>
                      <a:pt x="290571" y="3865"/>
                      <a:pt x="291237" y="3066"/>
                    </a:cubicBezTo>
                    <a:lnTo>
                      <a:pt x="287105" y="0"/>
                    </a:lnTo>
                    <a:cubicBezTo>
                      <a:pt x="286439" y="800"/>
                      <a:pt x="263646" y="31056"/>
                      <a:pt x="229657" y="71710"/>
                    </a:cubicBezTo>
                    <a:lnTo>
                      <a:pt x="81973" y="82373"/>
                    </a:lnTo>
                    <a:lnTo>
                      <a:pt x="82373" y="87438"/>
                    </a:lnTo>
                    <a:lnTo>
                      <a:pt x="225126" y="77041"/>
                    </a:lnTo>
                    <a:cubicBezTo>
                      <a:pt x="202333" y="104099"/>
                      <a:pt x="174876" y="135155"/>
                      <a:pt x="145819" y="165145"/>
                    </a:cubicBezTo>
                    <a:lnTo>
                      <a:pt x="0" y="208331"/>
                    </a:lnTo>
                    <a:lnTo>
                      <a:pt x="1466" y="213263"/>
                    </a:lnTo>
                    <a:lnTo>
                      <a:pt x="138354" y="172743"/>
                    </a:lnTo>
                    <a:cubicBezTo>
                      <a:pt x="93036" y="218594"/>
                      <a:pt x="44652" y="260447"/>
                      <a:pt x="3999" y="278975"/>
                    </a:cubicBezTo>
                    <a:lnTo>
                      <a:pt x="6131" y="283640"/>
                    </a:lnTo>
                    <a:cubicBezTo>
                      <a:pt x="48784" y="264179"/>
                      <a:pt x="99700" y="219527"/>
                      <a:pt x="146752" y="171543"/>
                    </a:cubicBezTo>
                    <a:lnTo>
                      <a:pt x="147151" y="245252"/>
                    </a:lnTo>
                    <a:lnTo>
                      <a:pt x="152350" y="245119"/>
                    </a:lnTo>
                    <a:close/>
                  </a:path>
                </a:pathLst>
              </a:custGeom>
              <a:solidFill>
                <a:srgbClr val="2C0F51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398" name="Freeform: Shape 4397">
              <a:extLst>
                <a:ext uri="{FF2B5EF4-FFF2-40B4-BE49-F238E27FC236}">
                  <a16:creationId xmlns:a16="http://schemas.microsoft.com/office/drawing/2014/main" id="{4E5AA4D9-14C2-9E2C-C94B-1ADF938B11D0}"/>
                </a:ext>
              </a:extLst>
            </p:cNvPr>
            <p:cNvSpPr/>
            <p:nvPr/>
          </p:nvSpPr>
          <p:spPr>
            <a:xfrm>
              <a:off x="3455530" y="464521"/>
              <a:ext cx="229936" cy="333355"/>
            </a:xfrm>
            <a:custGeom>
              <a:avLst/>
              <a:gdLst>
                <a:gd name="connsiteX0" fmla="*/ 114879 w 229936"/>
                <a:gd name="connsiteY0" fmla="*/ 333356 h 333355"/>
                <a:gd name="connsiteX1" fmla="*/ 22910 w 229936"/>
                <a:gd name="connsiteY1" fmla="*/ 40519 h 333355"/>
                <a:gd name="connsiteX2" fmla="*/ 131407 w 229936"/>
                <a:gd name="connsiteY2" fmla="*/ 191402 h 333355"/>
                <a:gd name="connsiteX3" fmla="*/ 187922 w 229936"/>
                <a:gd name="connsiteY3" fmla="*/ 6264 h 333355"/>
                <a:gd name="connsiteX4" fmla="*/ 114879 w 229936"/>
                <a:gd name="connsiteY4" fmla="*/ 333356 h 333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936" h="333355">
                  <a:moveTo>
                    <a:pt x="114879" y="333356"/>
                  </a:moveTo>
                  <a:cubicBezTo>
                    <a:pt x="114879" y="333356"/>
                    <a:pt x="-61596" y="77040"/>
                    <a:pt x="22910" y="40519"/>
                  </a:cubicBezTo>
                  <a:cubicBezTo>
                    <a:pt x="107415" y="3998"/>
                    <a:pt x="131407" y="191402"/>
                    <a:pt x="131407" y="191402"/>
                  </a:cubicBezTo>
                  <a:cubicBezTo>
                    <a:pt x="131407" y="191402"/>
                    <a:pt x="113946" y="-40654"/>
                    <a:pt x="187922" y="6264"/>
                  </a:cubicBezTo>
                  <a:cubicBezTo>
                    <a:pt x="261897" y="53181"/>
                    <a:pt x="238572" y="165011"/>
                    <a:pt x="114879" y="333356"/>
                  </a:cubicBezTo>
                  <a:close/>
                </a:path>
              </a:pathLst>
            </a:custGeom>
            <a:solidFill>
              <a:srgbClr val="FFFFFF"/>
            </a:solidFill>
            <a:ln w="13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99" name="Freeform: Shape 4398">
              <a:extLst>
                <a:ext uri="{FF2B5EF4-FFF2-40B4-BE49-F238E27FC236}">
                  <a16:creationId xmlns:a16="http://schemas.microsoft.com/office/drawing/2014/main" id="{4A69A623-9152-0C50-E576-C680BF3E7007}"/>
                </a:ext>
              </a:extLst>
            </p:cNvPr>
            <p:cNvSpPr/>
            <p:nvPr/>
          </p:nvSpPr>
          <p:spPr>
            <a:xfrm>
              <a:off x="3456145" y="783614"/>
              <a:ext cx="229810" cy="333355"/>
            </a:xfrm>
            <a:custGeom>
              <a:avLst/>
              <a:gdLst>
                <a:gd name="connsiteX0" fmla="*/ 114931 w 229810"/>
                <a:gd name="connsiteY0" fmla="*/ 0 h 333355"/>
                <a:gd name="connsiteX1" fmla="*/ 206900 w 229810"/>
                <a:gd name="connsiteY1" fmla="*/ 292837 h 333355"/>
                <a:gd name="connsiteX2" fmla="*/ 98403 w 229810"/>
                <a:gd name="connsiteY2" fmla="*/ 141953 h 333355"/>
                <a:gd name="connsiteX3" fmla="*/ 42022 w 229810"/>
                <a:gd name="connsiteY3" fmla="*/ 327092 h 333355"/>
                <a:gd name="connsiteX4" fmla="*/ 114931 w 229810"/>
                <a:gd name="connsiteY4" fmla="*/ 0 h 333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810" h="333355">
                  <a:moveTo>
                    <a:pt x="114931" y="0"/>
                  </a:moveTo>
                  <a:cubicBezTo>
                    <a:pt x="114931" y="0"/>
                    <a:pt x="291406" y="256315"/>
                    <a:pt x="206900" y="292837"/>
                  </a:cubicBezTo>
                  <a:cubicBezTo>
                    <a:pt x="122395" y="329491"/>
                    <a:pt x="98403" y="141953"/>
                    <a:pt x="98403" y="141953"/>
                  </a:cubicBezTo>
                  <a:cubicBezTo>
                    <a:pt x="98403" y="141953"/>
                    <a:pt x="115864" y="374010"/>
                    <a:pt x="42022" y="327092"/>
                  </a:cubicBezTo>
                  <a:cubicBezTo>
                    <a:pt x="-31954" y="280041"/>
                    <a:pt x="-8628" y="168344"/>
                    <a:pt x="114931" y="0"/>
                  </a:cubicBezTo>
                  <a:close/>
                </a:path>
              </a:pathLst>
            </a:custGeom>
            <a:solidFill>
              <a:srgbClr val="FFFFFF"/>
            </a:solidFill>
            <a:ln w="13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00" name="Freeform: Shape 4399">
              <a:extLst>
                <a:ext uri="{FF2B5EF4-FFF2-40B4-BE49-F238E27FC236}">
                  <a16:creationId xmlns:a16="http://schemas.microsoft.com/office/drawing/2014/main" id="{DA09AD9F-B93F-4EF8-6FC1-EE706E7B844E}"/>
                </a:ext>
              </a:extLst>
            </p:cNvPr>
            <p:cNvSpPr/>
            <p:nvPr/>
          </p:nvSpPr>
          <p:spPr>
            <a:xfrm>
              <a:off x="3563611" y="670970"/>
              <a:ext cx="334467" cy="229862"/>
            </a:xfrm>
            <a:custGeom>
              <a:avLst/>
              <a:gdLst>
                <a:gd name="connsiteX0" fmla="*/ 0 w 334467"/>
                <a:gd name="connsiteY0" fmla="*/ 119575 h 229862"/>
                <a:gd name="connsiteX1" fmla="*/ 291104 w 334467"/>
                <a:gd name="connsiteY1" fmla="*/ 22141 h 229862"/>
                <a:gd name="connsiteX2" fmla="*/ 142353 w 334467"/>
                <a:gd name="connsiteY2" fmla="*/ 133437 h 229862"/>
                <a:gd name="connsiteX3" fmla="*/ 328558 w 334467"/>
                <a:gd name="connsiteY3" fmla="*/ 186353 h 229862"/>
                <a:gd name="connsiteX4" fmla="*/ 0 w 334467"/>
                <a:gd name="connsiteY4" fmla="*/ 119575 h 229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467" h="229862">
                  <a:moveTo>
                    <a:pt x="0" y="119575"/>
                  </a:moveTo>
                  <a:cubicBezTo>
                    <a:pt x="0" y="119575"/>
                    <a:pt x="252850" y="-61698"/>
                    <a:pt x="291104" y="22141"/>
                  </a:cubicBezTo>
                  <a:cubicBezTo>
                    <a:pt x="329358" y="105847"/>
                    <a:pt x="142353" y="133437"/>
                    <a:pt x="142353" y="133437"/>
                  </a:cubicBezTo>
                  <a:cubicBezTo>
                    <a:pt x="142353" y="133437"/>
                    <a:pt x="374010" y="111578"/>
                    <a:pt x="328558" y="186353"/>
                  </a:cubicBezTo>
                  <a:cubicBezTo>
                    <a:pt x="282840" y="261129"/>
                    <a:pt x="170744" y="239936"/>
                    <a:pt x="0" y="119575"/>
                  </a:cubicBezTo>
                  <a:close/>
                </a:path>
              </a:pathLst>
            </a:custGeom>
            <a:solidFill>
              <a:srgbClr val="FFFFFF"/>
            </a:solidFill>
            <a:ln w="13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01" name="Freeform: Shape 4400">
              <a:extLst>
                <a:ext uri="{FF2B5EF4-FFF2-40B4-BE49-F238E27FC236}">
                  <a16:creationId xmlns:a16="http://schemas.microsoft.com/office/drawing/2014/main" id="{2ABBFFBC-C70E-05CB-A6A0-FFF60BE6674A}"/>
                </a:ext>
              </a:extLst>
            </p:cNvPr>
            <p:cNvSpPr/>
            <p:nvPr/>
          </p:nvSpPr>
          <p:spPr>
            <a:xfrm>
              <a:off x="3243539" y="680658"/>
              <a:ext cx="334467" cy="229862"/>
            </a:xfrm>
            <a:custGeom>
              <a:avLst/>
              <a:gdLst>
                <a:gd name="connsiteX0" fmla="*/ 334468 w 334467"/>
                <a:gd name="connsiteY0" fmla="*/ 110287 h 229862"/>
                <a:gd name="connsiteX1" fmla="*/ 43364 w 334467"/>
                <a:gd name="connsiteY1" fmla="*/ 207722 h 229862"/>
                <a:gd name="connsiteX2" fmla="*/ 192115 w 334467"/>
                <a:gd name="connsiteY2" fmla="*/ 96425 h 229862"/>
                <a:gd name="connsiteX3" fmla="*/ 5909 w 334467"/>
                <a:gd name="connsiteY3" fmla="*/ 43509 h 229862"/>
                <a:gd name="connsiteX4" fmla="*/ 334468 w 334467"/>
                <a:gd name="connsiteY4" fmla="*/ 110287 h 229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467" h="229862">
                  <a:moveTo>
                    <a:pt x="334468" y="110287"/>
                  </a:moveTo>
                  <a:cubicBezTo>
                    <a:pt x="334468" y="110287"/>
                    <a:pt x="81618" y="291561"/>
                    <a:pt x="43364" y="207722"/>
                  </a:cubicBezTo>
                  <a:cubicBezTo>
                    <a:pt x="5110" y="123883"/>
                    <a:pt x="192115" y="96425"/>
                    <a:pt x="192115" y="96425"/>
                  </a:cubicBezTo>
                  <a:cubicBezTo>
                    <a:pt x="192115" y="96425"/>
                    <a:pt x="-39542" y="118285"/>
                    <a:pt x="5909" y="43509"/>
                  </a:cubicBezTo>
                  <a:cubicBezTo>
                    <a:pt x="51494" y="-31266"/>
                    <a:pt x="163724" y="-10073"/>
                    <a:pt x="334468" y="110287"/>
                  </a:cubicBezTo>
                  <a:close/>
                </a:path>
              </a:pathLst>
            </a:custGeom>
            <a:solidFill>
              <a:srgbClr val="FFFFFF"/>
            </a:solidFill>
            <a:ln w="13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02" name="Freeform: Shape 4401">
              <a:extLst>
                <a:ext uri="{FF2B5EF4-FFF2-40B4-BE49-F238E27FC236}">
                  <a16:creationId xmlns:a16="http://schemas.microsoft.com/office/drawing/2014/main" id="{FA682858-957B-D2C2-724D-10205DA351DF}"/>
                </a:ext>
              </a:extLst>
            </p:cNvPr>
            <p:cNvSpPr/>
            <p:nvPr/>
          </p:nvSpPr>
          <p:spPr>
            <a:xfrm>
              <a:off x="3522825" y="741895"/>
              <a:ext cx="111429" cy="111429"/>
            </a:xfrm>
            <a:custGeom>
              <a:avLst/>
              <a:gdLst>
                <a:gd name="connsiteX0" fmla="*/ 111430 w 111429"/>
                <a:gd name="connsiteY0" fmla="*/ 55715 h 111429"/>
                <a:gd name="connsiteX1" fmla="*/ 55715 w 111429"/>
                <a:gd name="connsiteY1" fmla="*/ 111430 h 111429"/>
                <a:gd name="connsiteX2" fmla="*/ 0 w 111429"/>
                <a:gd name="connsiteY2" fmla="*/ 55715 h 111429"/>
                <a:gd name="connsiteX3" fmla="*/ 55715 w 111429"/>
                <a:gd name="connsiteY3" fmla="*/ 0 h 111429"/>
                <a:gd name="connsiteX4" fmla="*/ 111430 w 111429"/>
                <a:gd name="connsiteY4" fmla="*/ 55715 h 111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429" h="111429">
                  <a:moveTo>
                    <a:pt x="111430" y="55715"/>
                  </a:moveTo>
                  <a:cubicBezTo>
                    <a:pt x="111430" y="86485"/>
                    <a:pt x="86485" y="111430"/>
                    <a:pt x="55715" y="111430"/>
                  </a:cubicBezTo>
                  <a:cubicBezTo>
                    <a:pt x="24944" y="111430"/>
                    <a:pt x="0" y="86485"/>
                    <a:pt x="0" y="55715"/>
                  </a:cubicBezTo>
                  <a:cubicBezTo>
                    <a:pt x="0" y="24944"/>
                    <a:pt x="24944" y="0"/>
                    <a:pt x="55715" y="0"/>
                  </a:cubicBezTo>
                  <a:cubicBezTo>
                    <a:pt x="86485" y="0"/>
                    <a:pt x="111430" y="24944"/>
                    <a:pt x="111430" y="55715"/>
                  </a:cubicBezTo>
                  <a:close/>
                </a:path>
              </a:pathLst>
            </a:custGeom>
            <a:solidFill>
              <a:srgbClr val="FEBF5A"/>
            </a:solidFill>
            <a:ln w="13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403" name="Graphic 4313">
            <a:extLst>
              <a:ext uri="{FF2B5EF4-FFF2-40B4-BE49-F238E27FC236}">
                <a16:creationId xmlns:a16="http://schemas.microsoft.com/office/drawing/2014/main" id="{CA249AA0-252D-063C-DA21-AEBC9317A1E2}"/>
              </a:ext>
            </a:extLst>
          </p:cNvPr>
          <p:cNvGrpSpPr/>
          <p:nvPr/>
        </p:nvGrpSpPr>
        <p:grpSpPr>
          <a:xfrm>
            <a:off x="7948118" y="5527915"/>
            <a:ext cx="654673" cy="652315"/>
            <a:chOff x="7948118" y="5527915"/>
            <a:chExt cx="654673" cy="652315"/>
          </a:xfrm>
        </p:grpSpPr>
        <p:grpSp>
          <p:nvGrpSpPr>
            <p:cNvPr id="4404" name="Graphic 4313">
              <a:extLst>
                <a:ext uri="{FF2B5EF4-FFF2-40B4-BE49-F238E27FC236}">
                  <a16:creationId xmlns:a16="http://schemas.microsoft.com/office/drawing/2014/main" id="{23FCCCBC-2895-112A-2716-37CFF2A0D8C0}"/>
                </a:ext>
              </a:extLst>
            </p:cNvPr>
            <p:cNvGrpSpPr/>
            <p:nvPr/>
          </p:nvGrpSpPr>
          <p:grpSpPr>
            <a:xfrm>
              <a:off x="7993615" y="5561636"/>
              <a:ext cx="270310" cy="300700"/>
              <a:chOff x="7993615" y="5561636"/>
              <a:chExt cx="270310" cy="300700"/>
            </a:xfrm>
          </p:grpSpPr>
          <p:sp>
            <p:nvSpPr>
              <p:cNvPr id="4405" name="Freeform: Shape 4404">
                <a:extLst>
                  <a:ext uri="{FF2B5EF4-FFF2-40B4-BE49-F238E27FC236}">
                    <a16:creationId xmlns:a16="http://schemas.microsoft.com/office/drawing/2014/main" id="{4FBDA116-67C1-9C1B-EAC5-5E37B667296E}"/>
                  </a:ext>
                </a:extLst>
              </p:cNvPr>
              <p:cNvSpPr/>
              <p:nvPr/>
            </p:nvSpPr>
            <p:spPr>
              <a:xfrm>
                <a:off x="8010543" y="5591493"/>
                <a:ext cx="251502" cy="266370"/>
              </a:xfrm>
              <a:custGeom>
                <a:avLst/>
                <a:gdLst>
                  <a:gd name="connsiteX0" fmla="*/ 0 w 251502"/>
                  <a:gd name="connsiteY0" fmla="*/ 0 h 266370"/>
                  <a:gd name="connsiteX1" fmla="*/ 241387 w 251502"/>
                  <a:gd name="connsiteY1" fmla="*/ 233123 h 266370"/>
                  <a:gd name="connsiteX2" fmla="*/ 0 w 251502"/>
                  <a:gd name="connsiteY2" fmla="*/ 0 h 266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1502" h="266370">
                    <a:moveTo>
                      <a:pt x="0" y="0"/>
                    </a:moveTo>
                    <a:cubicBezTo>
                      <a:pt x="0" y="0"/>
                      <a:pt x="310830" y="116495"/>
                      <a:pt x="241387" y="233123"/>
                    </a:cubicBezTo>
                    <a:cubicBezTo>
                      <a:pt x="172076" y="349884"/>
                      <a:pt x="12396" y="131823"/>
                      <a:pt x="0" y="0"/>
                    </a:cubicBezTo>
                    <a:close/>
                  </a:path>
                </a:pathLst>
              </a:custGeom>
              <a:solidFill>
                <a:srgbClr val="59B5A3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06" name="Freeform: Shape 4405">
                <a:extLst>
                  <a:ext uri="{FF2B5EF4-FFF2-40B4-BE49-F238E27FC236}">
                    <a16:creationId xmlns:a16="http://schemas.microsoft.com/office/drawing/2014/main" id="{1BF078E7-1FEE-8563-DB1E-7AAD52BD5D11}"/>
                  </a:ext>
                </a:extLst>
              </p:cNvPr>
              <p:cNvSpPr/>
              <p:nvPr/>
            </p:nvSpPr>
            <p:spPr>
              <a:xfrm>
                <a:off x="8012675" y="5608421"/>
                <a:ext cx="201800" cy="249443"/>
              </a:xfrm>
              <a:custGeom>
                <a:avLst/>
                <a:gdLst>
                  <a:gd name="connsiteX0" fmla="*/ 156615 w 201800"/>
                  <a:gd name="connsiteY0" fmla="*/ 199801 h 249443"/>
                  <a:gd name="connsiteX1" fmla="*/ 140753 w 201800"/>
                  <a:gd name="connsiteY1" fmla="*/ 179941 h 249443"/>
                  <a:gd name="connsiteX2" fmla="*/ 113563 w 201800"/>
                  <a:gd name="connsiteY2" fmla="*/ 146751 h 249443"/>
                  <a:gd name="connsiteX3" fmla="*/ 35722 w 201800"/>
                  <a:gd name="connsiteY3" fmla="*/ 49450 h 249443"/>
                  <a:gd name="connsiteX4" fmla="*/ 0 w 201800"/>
                  <a:gd name="connsiteY4" fmla="*/ 0 h 249443"/>
                  <a:gd name="connsiteX5" fmla="*/ 201800 w 201800"/>
                  <a:gd name="connsiteY5" fmla="*/ 247785 h 249443"/>
                  <a:gd name="connsiteX6" fmla="*/ 156615 w 201800"/>
                  <a:gd name="connsiteY6" fmla="*/ 199801 h 249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1800" h="249443">
                    <a:moveTo>
                      <a:pt x="156615" y="199801"/>
                    </a:moveTo>
                    <a:cubicBezTo>
                      <a:pt x="151417" y="193136"/>
                      <a:pt x="146085" y="186605"/>
                      <a:pt x="140753" y="179941"/>
                    </a:cubicBezTo>
                    <a:cubicBezTo>
                      <a:pt x="131690" y="168877"/>
                      <a:pt x="122626" y="157815"/>
                      <a:pt x="113563" y="146751"/>
                    </a:cubicBezTo>
                    <a:cubicBezTo>
                      <a:pt x="87305" y="114495"/>
                      <a:pt x="60913" y="82506"/>
                      <a:pt x="35722" y="49450"/>
                    </a:cubicBezTo>
                    <a:cubicBezTo>
                      <a:pt x="23326" y="33322"/>
                      <a:pt x="11463" y="16794"/>
                      <a:pt x="0" y="0"/>
                    </a:cubicBezTo>
                    <a:cubicBezTo>
                      <a:pt x="19461" y="111296"/>
                      <a:pt x="128091" y="267245"/>
                      <a:pt x="201800" y="247785"/>
                    </a:cubicBezTo>
                    <a:cubicBezTo>
                      <a:pt x="185539" y="234322"/>
                      <a:pt x="171277" y="218061"/>
                      <a:pt x="156615" y="199801"/>
                    </a:cubicBezTo>
                    <a:close/>
                  </a:path>
                </a:pathLst>
              </a:custGeom>
              <a:solidFill>
                <a:srgbClr val="FFFFFF">
                  <a:alpha val="13000"/>
                </a:srgbClr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07" name="Freeform: Shape 4406">
                <a:extLst>
                  <a:ext uri="{FF2B5EF4-FFF2-40B4-BE49-F238E27FC236}">
                    <a16:creationId xmlns:a16="http://schemas.microsoft.com/office/drawing/2014/main" id="{167E5D2F-B8FD-B008-9CAE-7388EB724655}"/>
                  </a:ext>
                </a:extLst>
              </p:cNvPr>
              <p:cNvSpPr/>
              <p:nvPr/>
            </p:nvSpPr>
            <p:spPr>
              <a:xfrm>
                <a:off x="7993615" y="5561636"/>
                <a:ext cx="270310" cy="300700"/>
              </a:xfrm>
              <a:custGeom>
                <a:avLst/>
                <a:gdLst>
                  <a:gd name="connsiteX0" fmla="*/ 31723 w 270310"/>
                  <a:gd name="connsiteY0" fmla="*/ 150617 h 300700"/>
                  <a:gd name="connsiteX1" fmla="*/ 110630 w 270310"/>
                  <a:gd name="connsiteY1" fmla="*/ 153816 h 300700"/>
                  <a:gd name="connsiteX2" fmla="*/ 191270 w 270310"/>
                  <a:gd name="connsiteY2" fmla="*/ 233523 h 300700"/>
                  <a:gd name="connsiteX3" fmla="*/ 86372 w 270310"/>
                  <a:gd name="connsiteY3" fmla="*/ 245786 h 300700"/>
                  <a:gd name="connsiteX4" fmla="*/ 86905 w 270310"/>
                  <a:gd name="connsiteY4" fmla="*/ 250851 h 300700"/>
                  <a:gd name="connsiteX5" fmla="*/ 196068 w 270310"/>
                  <a:gd name="connsiteY5" fmla="*/ 238055 h 300700"/>
                  <a:gd name="connsiteX6" fmla="*/ 267112 w 270310"/>
                  <a:gd name="connsiteY6" fmla="*/ 300701 h 300700"/>
                  <a:gd name="connsiteX7" fmla="*/ 270311 w 270310"/>
                  <a:gd name="connsiteY7" fmla="*/ 296702 h 300700"/>
                  <a:gd name="connsiteX8" fmla="*/ 201267 w 270310"/>
                  <a:gd name="connsiteY8" fmla="*/ 235922 h 300700"/>
                  <a:gd name="connsiteX9" fmla="*/ 197401 w 270310"/>
                  <a:gd name="connsiteY9" fmla="*/ 87838 h 300700"/>
                  <a:gd name="connsiteX10" fmla="*/ 192336 w 270310"/>
                  <a:gd name="connsiteY10" fmla="*/ 87971 h 300700"/>
                  <a:gd name="connsiteX11" fmla="*/ 196068 w 270310"/>
                  <a:gd name="connsiteY11" fmla="*/ 230990 h 300700"/>
                  <a:gd name="connsiteX12" fmla="*/ 111830 w 270310"/>
                  <a:gd name="connsiteY12" fmla="*/ 147551 h 300700"/>
                  <a:gd name="connsiteX13" fmla="*/ 75442 w 270310"/>
                  <a:gd name="connsiteY13" fmla="*/ 0 h 300700"/>
                  <a:gd name="connsiteX14" fmla="*/ 70510 w 270310"/>
                  <a:gd name="connsiteY14" fmla="*/ 1200 h 300700"/>
                  <a:gd name="connsiteX15" fmla="*/ 104632 w 270310"/>
                  <a:gd name="connsiteY15" fmla="*/ 139954 h 300700"/>
                  <a:gd name="connsiteX16" fmla="*/ 4799 w 270310"/>
                  <a:gd name="connsiteY16" fmla="*/ 800 h 300700"/>
                  <a:gd name="connsiteX17" fmla="*/ 0 w 270310"/>
                  <a:gd name="connsiteY17" fmla="*/ 2666 h 300700"/>
                  <a:gd name="connsiteX18" fmla="*/ 105432 w 270310"/>
                  <a:gd name="connsiteY18" fmla="*/ 148351 h 300700"/>
                  <a:gd name="connsiteX19" fmla="*/ 31723 w 270310"/>
                  <a:gd name="connsiteY19" fmla="*/ 145419 h 300700"/>
                  <a:gd name="connsiteX20" fmla="*/ 31723 w 270310"/>
                  <a:gd name="connsiteY20" fmla="*/ 150617 h 300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70310" h="300700">
                    <a:moveTo>
                      <a:pt x="31723" y="150617"/>
                    </a:moveTo>
                    <a:lnTo>
                      <a:pt x="110630" y="153816"/>
                    </a:lnTo>
                    <a:cubicBezTo>
                      <a:pt x="137955" y="182873"/>
                      <a:pt x="166212" y="210331"/>
                      <a:pt x="191270" y="233523"/>
                    </a:cubicBezTo>
                    <a:lnTo>
                      <a:pt x="86372" y="245786"/>
                    </a:lnTo>
                    <a:lnTo>
                      <a:pt x="86905" y="250851"/>
                    </a:lnTo>
                    <a:lnTo>
                      <a:pt x="196068" y="238055"/>
                    </a:lnTo>
                    <a:cubicBezTo>
                      <a:pt x="236055" y="275109"/>
                      <a:pt x="266312" y="300034"/>
                      <a:pt x="267112" y="300701"/>
                    </a:cubicBezTo>
                    <a:lnTo>
                      <a:pt x="270311" y="296702"/>
                    </a:lnTo>
                    <a:cubicBezTo>
                      <a:pt x="269511" y="296035"/>
                      <a:pt x="240321" y="271777"/>
                      <a:pt x="201267" y="235922"/>
                    </a:cubicBezTo>
                    <a:lnTo>
                      <a:pt x="197401" y="87838"/>
                    </a:lnTo>
                    <a:lnTo>
                      <a:pt x="192336" y="87971"/>
                    </a:lnTo>
                    <a:lnTo>
                      <a:pt x="196068" y="230990"/>
                    </a:lnTo>
                    <a:cubicBezTo>
                      <a:pt x="170077" y="206865"/>
                      <a:pt x="140354" y="178074"/>
                      <a:pt x="111830" y="147551"/>
                    </a:cubicBezTo>
                    <a:lnTo>
                      <a:pt x="75442" y="0"/>
                    </a:lnTo>
                    <a:lnTo>
                      <a:pt x="70510" y="1200"/>
                    </a:lnTo>
                    <a:lnTo>
                      <a:pt x="104632" y="139954"/>
                    </a:lnTo>
                    <a:cubicBezTo>
                      <a:pt x="60913" y="92636"/>
                      <a:pt x="21326" y="42252"/>
                      <a:pt x="4799" y="800"/>
                    </a:cubicBezTo>
                    <a:lnTo>
                      <a:pt x="0" y="2666"/>
                    </a:lnTo>
                    <a:cubicBezTo>
                      <a:pt x="17461" y="46118"/>
                      <a:pt x="59580" y="99167"/>
                      <a:pt x="105432" y="148351"/>
                    </a:cubicBezTo>
                    <a:lnTo>
                      <a:pt x="31723" y="145419"/>
                    </a:lnTo>
                    <a:lnTo>
                      <a:pt x="31723" y="150617"/>
                    </a:lnTo>
                    <a:close/>
                  </a:path>
                </a:pathLst>
              </a:custGeom>
              <a:solidFill>
                <a:srgbClr val="2C0F51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408" name="Graphic 4313">
              <a:extLst>
                <a:ext uri="{FF2B5EF4-FFF2-40B4-BE49-F238E27FC236}">
                  <a16:creationId xmlns:a16="http://schemas.microsoft.com/office/drawing/2014/main" id="{E981D84F-EB1A-8D4B-5065-E4543853FDF4}"/>
                </a:ext>
              </a:extLst>
            </p:cNvPr>
            <p:cNvGrpSpPr/>
            <p:nvPr/>
          </p:nvGrpSpPr>
          <p:grpSpPr>
            <a:xfrm>
              <a:off x="8293516" y="5583762"/>
              <a:ext cx="299234" cy="272309"/>
              <a:chOff x="8293516" y="5583762"/>
              <a:chExt cx="299234" cy="272309"/>
            </a:xfrm>
          </p:grpSpPr>
          <p:sp>
            <p:nvSpPr>
              <p:cNvPr id="4409" name="Freeform: Shape 4408">
                <a:extLst>
                  <a:ext uri="{FF2B5EF4-FFF2-40B4-BE49-F238E27FC236}">
                    <a16:creationId xmlns:a16="http://schemas.microsoft.com/office/drawing/2014/main" id="{EC9ADE83-6F5D-3347-63CF-5A9B71C67E42}"/>
                  </a:ext>
                </a:extLst>
              </p:cNvPr>
              <p:cNvSpPr/>
              <p:nvPr/>
            </p:nvSpPr>
            <p:spPr>
              <a:xfrm>
                <a:off x="8297619" y="5600823"/>
                <a:ext cx="265141" cy="252863"/>
              </a:xfrm>
              <a:custGeom>
                <a:avLst/>
                <a:gdLst>
                  <a:gd name="connsiteX0" fmla="*/ 265142 w 265141"/>
                  <a:gd name="connsiteY0" fmla="*/ 0 h 252863"/>
                  <a:gd name="connsiteX1" fmla="*/ 33618 w 265141"/>
                  <a:gd name="connsiteY1" fmla="*/ 242986 h 252863"/>
                  <a:gd name="connsiteX2" fmla="*/ 265142 w 265141"/>
                  <a:gd name="connsiteY2" fmla="*/ 0 h 2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5141" h="252863">
                    <a:moveTo>
                      <a:pt x="265142" y="0"/>
                    </a:moveTo>
                    <a:cubicBezTo>
                      <a:pt x="265142" y="0"/>
                      <a:pt x="150779" y="311630"/>
                      <a:pt x="33618" y="242986"/>
                    </a:cubicBezTo>
                    <a:cubicBezTo>
                      <a:pt x="-83677" y="174342"/>
                      <a:pt x="133318" y="13196"/>
                      <a:pt x="265142" y="0"/>
                    </a:cubicBezTo>
                    <a:close/>
                  </a:path>
                </a:pathLst>
              </a:custGeom>
              <a:solidFill>
                <a:srgbClr val="59B5A3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10" name="Freeform: Shape 4409">
                <a:extLst>
                  <a:ext uri="{FF2B5EF4-FFF2-40B4-BE49-F238E27FC236}">
                    <a16:creationId xmlns:a16="http://schemas.microsoft.com/office/drawing/2014/main" id="{27FF47F8-5FA2-6509-1AD1-028CD8281C1E}"/>
                  </a:ext>
                </a:extLst>
              </p:cNvPr>
              <p:cNvSpPr/>
              <p:nvPr/>
            </p:nvSpPr>
            <p:spPr>
              <a:xfrm>
                <a:off x="8297627" y="5603222"/>
                <a:ext cx="248205" cy="203399"/>
              </a:xfrm>
              <a:custGeom>
                <a:avLst/>
                <a:gdLst>
                  <a:gd name="connsiteX0" fmla="*/ 49471 w 248205"/>
                  <a:gd name="connsiteY0" fmla="*/ 157815 h 203399"/>
                  <a:gd name="connsiteX1" fmla="*/ 69198 w 248205"/>
                  <a:gd name="connsiteY1" fmla="*/ 141820 h 203399"/>
                  <a:gd name="connsiteX2" fmla="*/ 102254 w 248205"/>
                  <a:gd name="connsiteY2" fmla="*/ 114495 h 203399"/>
                  <a:gd name="connsiteX3" fmla="*/ 199022 w 248205"/>
                  <a:gd name="connsiteY3" fmla="*/ 35988 h 203399"/>
                  <a:gd name="connsiteX4" fmla="*/ 248205 w 248205"/>
                  <a:gd name="connsiteY4" fmla="*/ 0 h 203399"/>
                  <a:gd name="connsiteX5" fmla="*/ 1754 w 248205"/>
                  <a:gd name="connsiteY5" fmla="*/ 203400 h 203399"/>
                  <a:gd name="connsiteX6" fmla="*/ 49471 w 248205"/>
                  <a:gd name="connsiteY6" fmla="*/ 157815 h 203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8205" h="203399">
                    <a:moveTo>
                      <a:pt x="49471" y="157815"/>
                    </a:moveTo>
                    <a:cubicBezTo>
                      <a:pt x="56002" y="152483"/>
                      <a:pt x="62667" y="147152"/>
                      <a:pt x="69198" y="141820"/>
                    </a:cubicBezTo>
                    <a:cubicBezTo>
                      <a:pt x="80261" y="132623"/>
                      <a:pt x="91191" y="123559"/>
                      <a:pt x="102254" y="114495"/>
                    </a:cubicBezTo>
                    <a:cubicBezTo>
                      <a:pt x="134243" y="88104"/>
                      <a:pt x="166232" y="61447"/>
                      <a:pt x="199022" y="35988"/>
                    </a:cubicBezTo>
                    <a:cubicBezTo>
                      <a:pt x="215150" y="23459"/>
                      <a:pt x="231544" y="11596"/>
                      <a:pt x="248205" y="0"/>
                    </a:cubicBezTo>
                    <a:cubicBezTo>
                      <a:pt x="137042" y="20260"/>
                      <a:pt x="-18240" y="129957"/>
                      <a:pt x="1754" y="203400"/>
                    </a:cubicBezTo>
                    <a:cubicBezTo>
                      <a:pt x="15082" y="187005"/>
                      <a:pt x="31210" y="172476"/>
                      <a:pt x="49471" y="157815"/>
                    </a:cubicBezTo>
                    <a:close/>
                  </a:path>
                </a:pathLst>
              </a:custGeom>
              <a:solidFill>
                <a:srgbClr val="FFFFFF">
                  <a:alpha val="13000"/>
                </a:srgbClr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11" name="Freeform: Shape 4410">
                <a:extLst>
                  <a:ext uri="{FF2B5EF4-FFF2-40B4-BE49-F238E27FC236}">
                    <a16:creationId xmlns:a16="http://schemas.microsoft.com/office/drawing/2014/main" id="{2BC0F978-AC8D-58E3-A019-AC9CCE0B7E6B}"/>
                  </a:ext>
                </a:extLst>
              </p:cNvPr>
              <p:cNvSpPr/>
              <p:nvPr/>
            </p:nvSpPr>
            <p:spPr>
              <a:xfrm>
                <a:off x="8293516" y="5583762"/>
                <a:ext cx="299234" cy="272309"/>
              </a:xfrm>
              <a:custGeom>
                <a:avLst/>
                <a:gdLst>
                  <a:gd name="connsiteX0" fmla="*/ 148618 w 299234"/>
                  <a:gd name="connsiteY0" fmla="*/ 32523 h 272309"/>
                  <a:gd name="connsiteX1" fmla="*/ 145952 w 299234"/>
                  <a:gd name="connsiteY1" fmla="*/ 111430 h 272309"/>
                  <a:gd name="connsiteX2" fmla="*/ 66778 w 299234"/>
                  <a:gd name="connsiteY2" fmla="*/ 192603 h 272309"/>
                  <a:gd name="connsiteX3" fmla="*/ 53849 w 299234"/>
                  <a:gd name="connsiteY3" fmla="*/ 87838 h 272309"/>
                  <a:gd name="connsiteX4" fmla="*/ 48784 w 299234"/>
                  <a:gd name="connsiteY4" fmla="*/ 88504 h 272309"/>
                  <a:gd name="connsiteX5" fmla="*/ 62246 w 299234"/>
                  <a:gd name="connsiteY5" fmla="*/ 197668 h 272309"/>
                  <a:gd name="connsiteX6" fmla="*/ 0 w 299234"/>
                  <a:gd name="connsiteY6" fmla="*/ 269111 h 272309"/>
                  <a:gd name="connsiteX7" fmla="*/ 3999 w 299234"/>
                  <a:gd name="connsiteY7" fmla="*/ 272310 h 272309"/>
                  <a:gd name="connsiteX8" fmla="*/ 64246 w 299234"/>
                  <a:gd name="connsiteY8" fmla="*/ 202866 h 272309"/>
                  <a:gd name="connsiteX9" fmla="*/ 212197 w 299234"/>
                  <a:gd name="connsiteY9" fmla="*/ 197935 h 272309"/>
                  <a:gd name="connsiteX10" fmla="*/ 212063 w 299234"/>
                  <a:gd name="connsiteY10" fmla="*/ 192870 h 272309"/>
                  <a:gd name="connsiteX11" fmla="*/ 69044 w 299234"/>
                  <a:gd name="connsiteY11" fmla="*/ 197535 h 272309"/>
                  <a:gd name="connsiteX12" fmla="*/ 151817 w 299234"/>
                  <a:gd name="connsiteY12" fmla="*/ 112629 h 272309"/>
                  <a:gd name="connsiteX13" fmla="*/ 299235 w 299234"/>
                  <a:gd name="connsiteY13" fmla="*/ 75308 h 272309"/>
                  <a:gd name="connsiteX14" fmla="*/ 298035 w 299234"/>
                  <a:gd name="connsiteY14" fmla="*/ 70377 h 272309"/>
                  <a:gd name="connsiteX15" fmla="*/ 159547 w 299234"/>
                  <a:gd name="connsiteY15" fmla="*/ 105432 h 272309"/>
                  <a:gd name="connsiteX16" fmla="*/ 298035 w 299234"/>
                  <a:gd name="connsiteY16" fmla="*/ 4665 h 272309"/>
                  <a:gd name="connsiteX17" fmla="*/ 296169 w 299234"/>
                  <a:gd name="connsiteY17" fmla="*/ 0 h 272309"/>
                  <a:gd name="connsiteX18" fmla="*/ 151150 w 299234"/>
                  <a:gd name="connsiteY18" fmla="*/ 106498 h 272309"/>
                  <a:gd name="connsiteX19" fmla="*/ 153683 w 299234"/>
                  <a:gd name="connsiteY19" fmla="*/ 32789 h 272309"/>
                  <a:gd name="connsiteX20" fmla="*/ 148618 w 299234"/>
                  <a:gd name="connsiteY20" fmla="*/ 32523 h 272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99234" h="272309">
                    <a:moveTo>
                      <a:pt x="148618" y="32523"/>
                    </a:moveTo>
                    <a:lnTo>
                      <a:pt x="145952" y="111430"/>
                    </a:lnTo>
                    <a:cubicBezTo>
                      <a:pt x="117161" y="139021"/>
                      <a:pt x="89837" y="167411"/>
                      <a:pt x="66778" y="192603"/>
                    </a:cubicBezTo>
                    <a:lnTo>
                      <a:pt x="53849" y="87838"/>
                    </a:lnTo>
                    <a:lnTo>
                      <a:pt x="48784" y="88504"/>
                    </a:lnTo>
                    <a:lnTo>
                      <a:pt x="62246" y="197668"/>
                    </a:lnTo>
                    <a:cubicBezTo>
                      <a:pt x="25458" y="237922"/>
                      <a:pt x="667" y="268311"/>
                      <a:pt x="0" y="269111"/>
                    </a:cubicBezTo>
                    <a:lnTo>
                      <a:pt x="3999" y="272310"/>
                    </a:lnTo>
                    <a:cubicBezTo>
                      <a:pt x="4665" y="271510"/>
                      <a:pt x="28657" y="242186"/>
                      <a:pt x="64246" y="202866"/>
                    </a:cubicBezTo>
                    <a:lnTo>
                      <a:pt x="212197" y="197935"/>
                    </a:lnTo>
                    <a:lnTo>
                      <a:pt x="212063" y="192870"/>
                    </a:lnTo>
                    <a:lnTo>
                      <a:pt x="69044" y="197535"/>
                    </a:lnTo>
                    <a:cubicBezTo>
                      <a:pt x="92903" y="171410"/>
                      <a:pt x="121560" y="141420"/>
                      <a:pt x="151817" y="112629"/>
                    </a:cubicBezTo>
                    <a:lnTo>
                      <a:pt x="299235" y="75308"/>
                    </a:lnTo>
                    <a:lnTo>
                      <a:pt x="298035" y="70377"/>
                    </a:lnTo>
                    <a:lnTo>
                      <a:pt x="159547" y="105432"/>
                    </a:lnTo>
                    <a:cubicBezTo>
                      <a:pt x="206598" y="61446"/>
                      <a:pt x="256715" y="21459"/>
                      <a:pt x="298035" y="4665"/>
                    </a:cubicBezTo>
                    <a:lnTo>
                      <a:pt x="296169" y="0"/>
                    </a:lnTo>
                    <a:cubicBezTo>
                      <a:pt x="252850" y="17727"/>
                      <a:pt x="200067" y="60247"/>
                      <a:pt x="151150" y="106498"/>
                    </a:cubicBezTo>
                    <a:lnTo>
                      <a:pt x="153683" y="32789"/>
                    </a:lnTo>
                    <a:lnTo>
                      <a:pt x="148618" y="32523"/>
                    </a:lnTo>
                    <a:close/>
                  </a:path>
                </a:pathLst>
              </a:custGeom>
              <a:solidFill>
                <a:srgbClr val="2C0F51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412" name="Graphic 4313">
              <a:extLst>
                <a:ext uri="{FF2B5EF4-FFF2-40B4-BE49-F238E27FC236}">
                  <a16:creationId xmlns:a16="http://schemas.microsoft.com/office/drawing/2014/main" id="{9E68C031-A42C-0901-DC1A-8FF4282397E0}"/>
                </a:ext>
              </a:extLst>
            </p:cNvPr>
            <p:cNvGrpSpPr/>
            <p:nvPr/>
          </p:nvGrpSpPr>
          <p:grpSpPr>
            <a:xfrm>
              <a:off x="8276988" y="5864603"/>
              <a:ext cx="286172" cy="289637"/>
              <a:chOff x="8276988" y="5864603"/>
              <a:chExt cx="286172" cy="289637"/>
            </a:xfrm>
          </p:grpSpPr>
          <p:sp>
            <p:nvSpPr>
              <p:cNvPr id="4413" name="Freeform: Shape 4412">
                <a:extLst>
                  <a:ext uri="{FF2B5EF4-FFF2-40B4-BE49-F238E27FC236}">
                    <a16:creationId xmlns:a16="http://schemas.microsoft.com/office/drawing/2014/main" id="{5190BF7D-77D5-C7B1-6230-FA25631CDA0F}"/>
                  </a:ext>
                </a:extLst>
              </p:cNvPr>
              <p:cNvSpPr/>
              <p:nvPr/>
            </p:nvSpPr>
            <p:spPr>
              <a:xfrm>
                <a:off x="8282613" y="5865631"/>
                <a:ext cx="262152" cy="255553"/>
              </a:xfrm>
              <a:custGeom>
                <a:avLst/>
                <a:gdLst>
                  <a:gd name="connsiteX0" fmla="*/ 262153 w 262152"/>
                  <a:gd name="connsiteY0" fmla="*/ 255554 h 255553"/>
                  <a:gd name="connsiteX1" fmla="*/ 8237 w 262152"/>
                  <a:gd name="connsiteY1" fmla="*/ 36026 h 255553"/>
                  <a:gd name="connsiteX2" fmla="*/ 262153 w 262152"/>
                  <a:gd name="connsiteY2" fmla="*/ 255554 h 255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2152" h="255553">
                    <a:moveTo>
                      <a:pt x="262153" y="255554"/>
                    </a:moveTo>
                    <a:cubicBezTo>
                      <a:pt x="262153" y="255554"/>
                      <a:pt x="-54543" y="156387"/>
                      <a:pt x="8237" y="36026"/>
                    </a:cubicBezTo>
                    <a:cubicBezTo>
                      <a:pt x="71149" y="-84334"/>
                      <a:pt x="242693" y="124664"/>
                      <a:pt x="262153" y="255554"/>
                    </a:cubicBezTo>
                    <a:close/>
                  </a:path>
                </a:pathLst>
              </a:custGeom>
              <a:solidFill>
                <a:srgbClr val="59B5A3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14" name="Freeform: Shape 4413">
                <a:extLst>
                  <a:ext uri="{FF2B5EF4-FFF2-40B4-BE49-F238E27FC236}">
                    <a16:creationId xmlns:a16="http://schemas.microsoft.com/office/drawing/2014/main" id="{8ACDEAF8-AA37-2018-6DAD-AD274F1972D1}"/>
                  </a:ext>
                </a:extLst>
              </p:cNvPr>
              <p:cNvSpPr/>
              <p:nvPr/>
            </p:nvSpPr>
            <p:spPr>
              <a:xfrm>
                <a:off x="8326438" y="5865747"/>
                <a:ext cx="215129" cy="238776"/>
              </a:xfrm>
              <a:custGeom>
                <a:avLst/>
                <a:gdLst>
                  <a:gd name="connsiteX0" fmla="*/ 47851 w 215129"/>
                  <a:gd name="connsiteY0" fmla="*/ 47773 h 238776"/>
                  <a:gd name="connsiteX1" fmla="*/ 64779 w 215129"/>
                  <a:gd name="connsiteY1" fmla="*/ 66700 h 238776"/>
                  <a:gd name="connsiteX2" fmla="*/ 93702 w 215129"/>
                  <a:gd name="connsiteY2" fmla="*/ 98423 h 238776"/>
                  <a:gd name="connsiteX3" fmla="*/ 176742 w 215129"/>
                  <a:gd name="connsiteY3" fmla="*/ 191325 h 238776"/>
                  <a:gd name="connsiteX4" fmla="*/ 215129 w 215129"/>
                  <a:gd name="connsiteY4" fmla="*/ 238777 h 238776"/>
                  <a:gd name="connsiteX5" fmla="*/ 0 w 215129"/>
                  <a:gd name="connsiteY5" fmla="*/ 2454 h 238776"/>
                  <a:gd name="connsiteX6" fmla="*/ 47851 w 215129"/>
                  <a:gd name="connsiteY6" fmla="*/ 47773 h 238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5129" h="238776">
                    <a:moveTo>
                      <a:pt x="47851" y="47773"/>
                    </a:moveTo>
                    <a:cubicBezTo>
                      <a:pt x="53449" y="54037"/>
                      <a:pt x="59180" y="60435"/>
                      <a:pt x="64779" y="66700"/>
                    </a:cubicBezTo>
                    <a:cubicBezTo>
                      <a:pt x="74376" y="77230"/>
                      <a:pt x="84106" y="87760"/>
                      <a:pt x="93702" y="98423"/>
                    </a:cubicBezTo>
                    <a:cubicBezTo>
                      <a:pt x="121693" y="129079"/>
                      <a:pt x="149817" y="159736"/>
                      <a:pt x="176742" y="191325"/>
                    </a:cubicBezTo>
                    <a:cubicBezTo>
                      <a:pt x="189937" y="206787"/>
                      <a:pt x="202733" y="222648"/>
                      <a:pt x="215129" y="238777"/>
                    </a:cubicBezTo>
                    <a:cubicBezTo>
                      <a:pt x="189537" y="128679"/>
                      <a:pt x="72509" y="-21005"/>
                      <a:pt x="0" y="2454"/>
                    </a:cubicBezTo>
                    <a:cubicBezTo>
                      <a:pt x="17061" y="14850"/>
                      <a:pt x="32389" y="30312"/>
                      <a:pt x="47851" y="47773"/>
                    </a:cubicBezTo>
                    <a:close/>
                  </a:path>
                </a:pathLst>
              </a:custGeom>
              <a:solidFill>
                <a:srgbClr val="FFFFFF">
                  <a:alpha val="13000"/>
                </a:srgbClr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15" name="Freeform: Shape 4414">
                <a:extLst>
                  <a:ext uri="{FF2B5EF4-FFF2-40B4-BE49-F238E27FC236}">
                    <a16:creationId xmlns:a16="http://schemas.microsoft.com/office/drawing/2014/main" id="{C5DF5B9D-5833-12F2-BE6C-F6A0B78CFCF3}"/>
                  </a:ext>
                </a:extLst>
              </p:cNvPr>
              <p:cNvSpPr/>
              <p:nvPr/>
            </p:nvSpPr>
            <p:spPr>
              <a:xfrm>
                <a:off x="8276988" y="5864603"/>
                <a:ext cx="286172" cy="289637"/>
              </a:xfrm>
              <a:custGeom>
                <a:avLst/>
                <a:gdLst>
                  <a:gd name="connsiteX0" fmla="*/ 246452 w 286172"/>
                  <a:gd name="connsiteY0" fmla="*/ 136888 h 289637"/>
                  <a:gd name="connsiteX1" fmla="*/ 167545 w 286172"/>
                  <a:gd name="connsiteY1" fmla="*/ 138088 h 289637"/>
                  <a:gd name="connsiteX2" fmla="*/ 82639 w 286172"/>
                  <a:gd name="connsiteY2" fmla="*/ 62912 h 289637"/>
                  <a:gd name="connsiteX3" fmla="*/ 186738 w 286172"/>
                  <a:gd name="connsiteY3" fmla="*/ 44918 h 289637"/>
                  <a:gd name="connsiteX4" fmla="*/ 185805 w 286172"/>
                  <a:gd name="connsiteY4" fmla="*/ 39853 h 289637"/>
                  <a:gd name="connsiteX5" fmla="*/ 77441 w 286172"/>
                  <a:gd name="connsiteY5" fmla="*/ 58647 h 289637"/>
                  <a:gd name="connsiteX6" fmla="*/ 3065 w 286172"/>
                  <a:gd name="connsiteY6" fmla="*/ 0 h 289637"/>
                  <a:gd name="connsiteX7" fmla="*/ 0 w 286172"/>
                  <a:gd name="connsiteY7" fmla="*/ 4132 h 289637"/>
                  <a:gd name="connsiteX8" fmla="*/ 72243 w 286172"/>
                  <a:gd name="connsiteY8" fmla="*/ 61046 h 289637"/>
                  <a:gd name="connsiteX9" fmla="*/ 84239 w 286172"/>
                  <a:gd name="connsiteY9" fmla="*/ 208598 h 289637"/>
                  <a:gd name="connsiteX10" fmla="*/ 89304 w 286172"/>
                  <a:gd name="connsiteY10" fmla="*/ 208198 h 289637"/>
                  <a:gd name="connsiteX11" fmla="*/ 77707 w 286172"/>
                  <a:gd name="connsiteY11" fmla="*/ 65578 h 289637"/>
                  <a:gd name="connsiteX12" fmla="*/ 166478 w 286172"/>
                  <a:gd name="connsiteY12" fmla="*/ 144219 h 289637"/>
                  <a:gd name="connsiteX13" fmla="*/ 210864 w 286172"/>
                  <a:gd name="connsiteY13" fmla="*/ 289637 h 289637"/>
                  <a:gd name="connsiteX14" fmla="*/ 215795 w 286172"/>
                  <a:gd name="connsiteY14" fmla="*/ 288171 h 289637"/>
                  <a:gd name="connsiteX15" fmla="*/ 174076 w 286172"/>
                  <a:gd name="connsiteY15" fmla="*/ 151550 h 289637"/>
                  <a:gd name="connsiteX16" fmla="*/ 281507 w 286172"/>
                  <a:gd name="connsiteY16" fmla="*/ 284972 h 289637"/>
                  <a:gd name="connsiteX17" fmla="*/ 286172 w 286172"/>
                  <a:gd name="connsiteY17" fmla="*/ 282840 h 289637"/>
                  <a:gd name="connsiteX18" fmla="*/ 172876 w 286172"/>
                  <a:gd name="connsiteY18" fmla="*/ 143153 h 289637"/>
                  <a:gd name="connsiteX19" fmla="*/ 246585 w 286172"/>
                  <a:gd name="connsiteY19" fmla="*/ 142086 h 289637"/>
                  <a:gd name="connsiteX20" fmla="*/ 246452 w 286172"/>
                  <a:gd name="connsiteY20" fmla="*/ 136888 h 289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86172" h="289637">
                    <a:moveTo>
                      <a:pt x="246452" y="136888"/>
                    </a:moveTo>
                    <a:lnTo>
                      <a:pt x="167545" y="138088"/>
                    </a:lnTo>
                    <a:cubicBezTo>
                      <a:pt x="138621" y="110630"/>
                      <a:pt x="108897" y="84772"/>
                      <a:pt x="82639" y="62912"/>
                    </a:cubicBezTo>
                    <a:lnTo>
                      <a:pt x="186738" y="44918"/>
                    </a:lnTo>
                    <a:lnTo>
                      <a:pt x="185805" y="39853"/>
                    </a:lnTo>
                    <a:lnTo>
                      <a:pt x="77441" y="58647"/>
                    </a:lnTo>
                    <a:cubicBezTo>
                      <a:pt x="35455" y="23858"/>
                      <a:pt x="3866" y="666"/>
                      <a:pt x="3065" y="0"/>
                    </a:cubicBezTo>
                    <a:lnTo>
                      <a:pt x="0" y="4132"/>
                    </a:lnTo>
                    <a:cubicBezTo>
                      <a:pt x="800" y="4798"/>
                      <a:pt x="31323" y="27324"/>
                      <a:pt x="72243" y="61046"/>
                    </a:cubicBezTo>
                    <a:lnTo>
                      <a:pt x="84239" y="208598"/>
                    </a:lnTo>
                    <a:lnTo>
                      <a:pt x="89304" y="208198"/>
                    </a:lnTo>
                    <a:lnTo>
                      <a:pt x="77707" y="65578"/>
                    </a:lnTo>
                    <a:cubicBezTo>
                      <a:pt x="105032" y="88237"/>
                      <a:pt x="136355" y="115428"/>
                      <a:pt x="166478" y="144219"/>
                    </a:cubicBezTo>
                    <a:lnTo>
                      <a:pt x="210864" y="289637"/>
                    </a:lnTo>
                    <a:lnTo>
                      <a:pt x="215795" y="288171"/>
                    </a:lnTo>
                    <a:lnTo>
                      <a:pt x="174076" y="151550"/>
                    </a:lnTo>
                    <a:cubicBezTo>
                      <a:pt x="220327" y="196468"/>
                      <a:pt x="262580" y="244586"/>
                      <a:pt x="281507" y="284972"/>
                    </a:cubicBezTo>
                    <a:lnTo>
                      <a:pt x="286172" y="282840"/>
                    </a:lnTo>
                    <a:cubicBezTo>
                      <a:pt x="266445" y="240321"/>
                      <a:pt x="221260" y="189804"/>
                      <a:pt x="172876" y="143153"/>
                    </a:cubicBezTo>
                    <a:lnTo>
                      <a:pt x="246585" y="142086"/>
                    </a:lnTo>
                    <a:lnTo>
                      <a:pt x="246452" y="136888"/>
                    </a:lnTo>
                    <a:close/>
                  </a:path>
                </a:pathLst>
              </a:custGeom>
              <a:solidFill>
                <a:srgbClr val="2C0F51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416" name="Graphic 4313">
              <a:extLst>
                <a:ext uri="{FF2B5EF4-FFF2-40B4-BE49-F238E27FC236}">
                  <a16:creationId xmlns:a16="http://schemas.microsoft.com/office/drawing/2014/main" id="{E3AD01E0-B759-7FD2-F278-9167B37E3B92}"/>
                </a:ext>
              </a:extLst>
            </p:cNvPr>
            <p:cNvGrpSpPr/>
            <p:nvPr/>
          </p:nvGrpSpPr>
          <p:grpSpPr>
            <a:xfrm>
              <a:off x="7968290" y="5879264"/>
              <a:ext cx="291103" cy="283773"/>
              <a:chOff x="7968290" y="5879264"/>
              <a:chExt cx="291103" cy="283773"/>
            </a:xfrm>
          </p:grpSpPr>
          <p:sp>
            <p:nvSpPr>
              <p:cNvPr id="4417" name="Freeform: Shape 4416">
                <a:extLst>
                  <a:ext uri="{FF2B5EF4-FFF2-40B4-BE49-F238E27FC236}">
                    <a16:creationId xmlns:a16="http://schemas.microsoft.com/office/drawing/2014/main" id="{8873DC66-D35F-1AE0-F1B8-9A264021D5C4}"/>
                  </a:ext>
                </a:extLst>
              </p:cNvPr>
              <p:cNvSpPr/>
              <p:nvPr/>
            </p:nvSpPr>
            <p:spPr>
              <a:xfrm>
                <a:off x="8000546" y="5884073"/>
                <a:ext cx="257250" cy="260570"/>
              </a:xfrm>
              <a:custGeom>
                <a:avLst/>
                <a:gdLst>
                  <a:gd name="connsiteX0" fmla="*/ 0 w 257250"/>
                  <a:gd name="connsiteY0" fmla="*/ 260571 h 260570"/>
                  <a:gd name="connsiteX1" fmla="*/ 221660 w 257250"/>
                  <a:gd name="connsiteY1" fmla="*/ 8521 h 260570"/>
                  <a:gd name="connsiteX2" fmla="*/ 0 w 257250"/>
                  <a:gd name="connsiteY2" fmla="*/ 260571 h 260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7250" h="260570">
                    <a:moveTo>
                      <a:pt x="0" y="260571"/>
                    </a:moveTo>
                    <a:cubicBezTo>
                      <a:pt x="0" y="260571"/>
                      <a:pt x="101833" y="-55325"/>
                      <a:pt x="221660" y="8521"/>
                    </a:cubicBezTo>
                    <a:cubicBezTo>
                      <a:pt x="341487" y="72500"/>
                      <a:pt x="131023" y="242177"/>
                      <a:pt x="0" y="260571"/>
                    </a:cubicBezTo>
                    <a:close/>
                  </a:path>
                </a:pathLst>
              </a:custGeom>
              <a:solidFill>
                <a:srgbClr val="59B5A3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18" name="Freeform: Shape 4417">
                <a:extLst>
                  <a:ext uri="{FF2B5EF4-FFF2-40B4-BE49-F238E27FC236}">
                    <a16:creationId xmlns:a16="http://schemas.microsoft.com/office/drawing/2014/main" id="{7436EFB4-3148-B8BA-FD9C-E113959D8B60}"/>
                  </a:ext>
                </a:extLst>
              </p:cNvPr>
              <p:cNvSpPr/>
              <p:nvPr/>
            </p:nvSpPr>
            <p:spPr>
              <a:xfrm>
                <a:off x="8017340" y="5928582"/>
                <a:ext cx="240523" cy="213129"/>
              </a:xfrm>
              <a:custGeom>
                <a:avLst/>
                <a:gdLst>
                  <a:gd name="connsiteX0" fmla="*/ 192336 w 240523"/>
                  <a:gd name="connsiteY0" fmla="*/ 47451 h 213129"/>
                  <a:gd name="connsiteX1" fmla="*/ 173276 w 240523"/>
                  <a:gd name="connsiteY1" fmla="*/ 64246 h 213129"/>
                  <a:gd name="connsiteX2" fmla="*/ 141287 w 240523"/>
                  <a:gd name="connsiteY2" fmla="*/ 92903 h 213129"/>
                  <a:gd name="connsiteX3" fmla="*/ 47718 w 240523"/>
                  <a:gd name="connsiteY3" fmla="*/ 175142 h 213129"/>
                  <a:gd name="connsiteX4" fmla="*/ 0 w 240523"/>
                  <a:gd name="connsiteY4" fmla="*/ 213129 h 213129"/>
                  <a:gd name="connsiteX5" fmla="*/ 238188 w 240523"/>
                  <a:gd name="connsiteY5" fmla="*/ 0 h 213129"/>
                  <a:gd name="connsiteX6" fmla="*/ 192336 w 240523"/>
                  <a:gd name="connsiteY6" fmla="*/ 47451 h 213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0523" h="213129">
                    <a:moveTo>
                      <a:pt x="192336" y="47451"/>
                    </a:moveTo>
                    <a:cubicBezTo>
                      <a:pt x="185939" y="53049"/>
                      <a:pt x="179674" y="58647"/>
                      <a:pt x="173276" y="64246"/>
                    </a:cubicBezTo>
                    <a:cubicBezTo>
                      <a:pt x="162613" y="73842"/>
                      <a:pt x="151950" y="83306"/>
                      <a:pt x="141287" y="92903"/>
                    </a:cubicBezTo>
                    <a:cubicBezTo>
                      <a:pt x="110364" y="120627"/>
                      <a:pt x="79440" y="148484"/>
                      <a:pt x="47718" y="175142"/>
                    </a:cubicBezTo>
                    <a:cubicBezTo>
                      <a:pt x="32123" y="188204"/>
                      <a:pt x="16128" y="200867"/>
                      <a:pt x="0" y="213129"/>
                    </a:cubicBezTo>
                    <a:cubicBezTo>
                      <a:pt x="110364" y="188471"/>
                      <a:pt x="261114" y="72643"/>
                      <a:pt x="238188" y="0"/>
                    </a:cubicBezTo>
                    <a:cubicBezTo>
                      <a:pt x="225526" y="16928"/>
                      <a:pt x="209931" y="31989"/>
                      <a:pt x="192336" y="47451"/>
                    </a:cubicBezTo>
                    <a:close/>
                  </a:path>
                </a:pathLst>
              </a:custGeom>
              <a:solidFill>
                <a:srgbClr val="FFFFFF">
                  <a:alpha val="13000"/>
                </a:srgbClr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19" name="Freeform: Shape 4418">
                <a:extLst>
                  <a:ext uri="{FF2B5EF4-FFF2-40B4-BE49-F238E27FC236}">
                    <a16:creationId xmlns:a16="http://schemas.microsoft.com/office/drawing/2014/main" id="{43C2BA99-7681-938E-C23C-BE06812DAFB7}"/>
                  </a:ext>
                </a:extLst>
              </p:cNvPr>
              <p:cNvSpPr/>
              <p:nvPr/>
            </p:nvSpPr>
            <p:spPr>
              <a:xfrm>
                <a:off x="7968290" y="5879264"/>
                <a:ext cx="291103" cy="283773"/>
              </a:xfrm>
              <a:custGeom>
                <a:avLst/>
                <a:gdLst>
                  <a:gd name="connsiteX0" fmla="*/ 152217 w 291103"/>
                  <a:gd name="connsiteY0" fmla="*/ 245119 h 283773"/>
                  <a:gd name="connsiteX1" fmla="*/ 151683 w 291103"/>
                  <a:gd name="connsiteY1" fmla="*/ 166212 h 283773"/>
                  <a:gd name="connsiteX2" fmla="*/ 227525 w 291103"/>
                  <a:gd name="connsiteY2" fmla="*/ 81973 h 283773"/>
                  <a:gd name="connsiteX3" fmla="*/ 244586 w 291103"/>
                  <a:gd name="connsiteY3" fmla="*/ 186205 h 283773"/>
                  <a:gd name="connsiteX4" fmla="*/ 249651 w 291103"/>
                  <a:gd name="connsiteY4" fmla="*/ 185405 h 283773"/>
                  <a:gd name="connsiteX5" fmla="*/ 231790 w 291103"/>
                  <a:gd name="connsiteY5" fmla="*/ 76908 h 283773"/>
                  <a:gd name="connsiteX6" fmla="*/ 291104 w 291103"/>
                  <a:gd name="connsiteY6" fmla="*/ 3066 h 283773"/>
                  <a:gd name="connsiteX7" fmla="*/ 286972 w 291103"/>
                  <a:gd name="connsiteY7" fmla="*/ 0 h 283773"/>
                  <a:gd name="connsiteX8" fmla="*/ 229524 w 291103"/>
                  <a:gd name="connsiteY8" fmla="*/ 71710 h 283773"/>
                  <a:gd name="connsiteX9" fmla="*/ 81839 w 291103"/>
                  <a:gd name="connsiteY9" fmla="*/ 82506 h 283773"/>
                  <a:gd name="connsiteX10" fmla="*/ 82240 w 291103"/>
                  <a:gd name="connsiteY10" fmla="*/ 87571 h 283773"/>
                  <a:gd name="connsiteX11" fmla="*/ 224992 w 291103"/>
                  <a:gd name="connsiteY11" fmla="*/ 77175 h 283773"/>
                  <a:gd name="connsiteX12" fmla="*/ 145685 w 291103"/>
                  <a:gd name="connsiteY12" fmla="*/ 165279 h 283773"/>
                  <a:gd name="connsiteX13" fmla="*/ 0 w 291103"/>
                  <a:gd name="connsiteY13" fmla="*/ 208465 h 283773"/>
                  <a:gd name="connsiteX14" fmla="*/ 1466 w 291103"/>
                  <a:gd name="connsiteY14" fmla="*/ 213396 h 283773"/>
                  <a:gd name="connsiteX15" fmla="*/ 138354 w 291103"/>
                  <a:gd name="connsiteY15" fmla="*/ 172876 h 283773"/>
                  <a:gd name="connsiteX16" fmla="*/ 3999 w 291103"/>
                  <a:gd name="connsiteY16" fmla="*/ 279108 h 283773"/>
                  <a:gd name="connsiteX17" fmla="*/ 6131 w 291103"/>
                  <a:gd name="connsiteY17" fmla="*/ 283773 h 283773"/>
                  <a:gd name="connsiteX18" fmla="*/ 146752 w 291103"/>
                  <a:gd name="connsiteY18" fmla="*/ 171677 h 283773"/>
                  <a:gd name="connsiteX19" fmla="*/ 147152 w 291103"/>
                  <a:gd name="connsiteY19" fmla="*/ 245386 h 283773"/>
                  <a:gd name="connsiteX20" fmla="*/ 152217 w 291103"/>
                  <a:gd name="connsiteY20" fmla="*/ 245119 h 283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91103" h="283773">
                    <a:moveTo>
                      <a:pt x="152217" y="245119"/>
                    </a:moveTo>
                    <a:lnTo>
                      <a:pt x="151683" y="166212"/>
                    </a:lnTo>
                    <a:cubicBezTo>
                      <a:pt x="179407" y="137555"/>
                      <a:pt x="205532" y="107964"/>
                      <a:pt x="227525" y="81973"/>
                    </a:cubicBezTo>
                    <a:lnTo>
                      <a:pt x="244586" y="186205"/>
                    </a:lnTo>
                    <a:lnTo>
                      <a:pt x="249651" y="185405"/>
                    </a:lnTo>
                    <a:lnTo>
                      <a:pt x="231790" y="76908"/>
                    </a:lnTo>
                    <a:cubicBezTo>
                      <a:pt x="266845" y="35189"/>
                      <a:pt x="290438" y="3866"/>
                      <a:pt x="291104" y="3066"/>
                    </a:cubicBezTo>
                    <a:lnTo>
                      <a:pt x="286972" y="0"/>
                    </a:lnTo>
                    <a:cubicBezTo>
                      <a:pt x="286306" y="800"/>
                      <a:pt x="263513" y="31057"/>
                      <a:pt x="229524" y="71710"/>
                    </a:cubicBezTo>
                    <a:lnTo>
                      <a:pt x="81839" y="82506"/>
                    </a:lnTo>
                    <a:lnTo>
                      <a:pt x="82240" y="87571"/>
                    </a:lnTo>
                    <a:lnTo>
                      <a:pt x="224992" y="77175"/>
                    </a:lnTo>
                    <a:cubicBezTo>
                      <a:pt x="202200" y="104232"/>
                      <a:pt x="174742" y="135289"/>
                      <a:pt x="145685" y="165279"/>
                    </a:cubicBezTo>
                    <a:lnTo>
                      <a:pt x="0" y="208465"/>
                    </a:lnTo>
                    <a:lnTo>
                      <a:pt x="1466" y="213396"/>
                    </a:lnTo>
                    <a:lnTo>
                      <a:pt x="138354" y="172876"/>
                    </a:lnTo>
                    <a:cubicBezTo>
                      <a:pt x="93036" y="218728"/>
                      <a:pt x="44652" y="260581"/>
                      <a:pt x="3999" y="279108"/>
                    </a:cubicBezTo>
                    <a:lnTo>
                      <a:pt x="6131" y="283773"/>
                    </a:lnTo>
                    <a:cubicBezTo>
                      <a:pt x="48784" y="264313"/>
                      <a:pt x="99701" y="219661"/>
                      <a:pt x="146752" y="171677"/>
                    </a:cubicBezTo>
                    <a:lnTo>
                      <a:pt x="147152" y="245386"/>
                    </a:lnTo>
                    <a:lnTo>
                      <a:pt x="152217" y="245119"/>
                    </a:lnTo>
                    <a:close/>
                  </a:path>
                </a:pathLst>
              </a:custGeom>
              <a:solidFill>
                <a:srgbClr val="2C0F51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420" name="Freeform: Shape 4419">
              <a:extLst>
                <a:ext uri="{FF2B5EF4-FFF2-40B4-BE49-F238E27FC236}">
                  <a16:creationId xmlns:a16="http://schemas.microsoft.com/office/drawing/2014/main" id="{9C64B36F-EC7B-4543-87CE-07589D28B1C9}"/>
                </a:ext>
              </a:extLst>
            </p:cNvPr>
            <p:cNvSpPr/>
            <p:nvPr/>
          </p:nvSpPr>
          <p:spPr>
            <a:xfrm>
              <a:off x="8160242" y="5527915"/>
              <a:ext cx="229810" cy="333355"/>
            </a:xfrm>
            <a:custGeom>
              <a:avLst/>
              <a:gdLst>
                <a:gd name="connsiteX0" fmla="*/ 114879 w 229810"/>
                <a:gd name="connsiteY0" fmla="*/ 333356 h 333355"/>
                <a:gd name="connsiteX1" fmla="*/ 22910 w 229810"/>
                <a:gd name="connsiteY1" fmla="*/ 40519 h 333355"/>
                <a:gd name="connsiteX2" fmla="*/ 131407 w 229810"/>
                <a:gd name="connsiteY2" fmla="*/ 191402 h 333355"/>
                <a:gd name="connsiteX3" fmla="*/ 187789 w 229810"/>
                <a:gd name="connsiteY3" fmla="*/ 6264 h 333355"/>
                <a:gd name="connsiteX4" fmla="*/ 114879 w 229810"/>
                <a:gd name="connsiteY4" fmla="*/ 333356 h 333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810" h="333355">
                  <a:moveTo>
                    <a:pt x="114879" y="333356"/>
                  </a:moveTo>
                  <a:cubicBezTo>
                    <a:pt x="114879" y="333356"/>
                    <a:pt x="-61596" y="77040"/>
                    <a:pt x="22910" y="40519"/>
                  </a:cubicBezTo>
                  <a:cubicBezTo>
                    <a:pt x="107415" y="3865"/>
                    <a:pt x="131407" y="191402"/>
                    <a:pt x="131407" y="191402"/>
                  </a:cubicBezTo>
                  <a:cubicBezTo>
                    <a:pt x="131407" y="191402"/>
                    <a:pt x="113947" y="-40654"/>
                    <a:pt x="187789" y="6264"/>
                  </a:cubicBezTo>
                  <a:cubicBezTo>
                    <a:pt x="261764" y="53181"/>
                    <a:pt x="238439" y="164878"/>
                    <a:pt x="114879" y="333356"/>
                  </a:cubicBezTo>
                  <a:close/>
                </a:path>
              </a:pathLst>
            </a:custGeom>
            <a:solidFill>
              <a:srgbClr val="FFFFFF"/>
            </a:solidFill>
            <a:ln w="13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21" name="Freeform: Shape 4420">
              <a:extLst>
                <a:ext uri="{FF2B5EF4-FFF2-40B4-BE49-F238E27FC236}">
                  <a16:creationId xmlns:a16="http://schemas.microsoft.com/office/drawing/2014/main" id="{F0801975-3066-27BA-77BD-517D4324D3F7}"/>
                </a:ext>
              </a:extLst>
            </p:cNvPr>
            <p:cNvSpPr/>
            <p:nvPr/>
          </p:nvSpPr>
          <p:spPr>
            <a:xfrm>
              <a:off x="8160857" y="5846875"/>
              <a:ext cx="229810" cy="333355"/>
            </a:xfrm>
            <a:custGeom>
              <a:avLst/>
              <a:gdLst>
                <a:gd name="connsiteX0" fmla="*/ 114931 w 229810"/>
                <a:gd name="connsiteY0" fmla="*/ 0 h 333355"/>
                <a:gd name="connsiteX1" fmla="*/ 206901 w 229810"/>
                <a:gd name="connsiteY1" fmla="*/ 292837 h 333355"/>
                <a:gd name="connsiteX2" fmla="*/ 98403 w 229810"/>
                <a:gd name="connsiteY2" fmla="*/ 141953 h 333355"/>
                <a:gd name="connsiteX3" fmla="*/ 42022 w 229810"/>
                <a:gd name="connsiteY3" fmla="*/ 327092 h 333355"/>
                <a:gd name="connsiteX4" fmla="*/ 114931 w 229810"/>
                <a:gd name="connsiteY4" fmla="*/ 0 h 333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810" h="333355">
                  <a:moveTo>
                    <a:pt x="114931" y="0"/>
                  </a:moveTo>
                  <a:cubicBezTo>
                    <a:pt x="114931" y="0"/>
                    <a:pt x="291406" y="256316"/>
                    <a:pt x="206901" y="292837"/>
                  </a:cubicBezTo>
                  <a:cubicBezTo>
                    <a:pt x="122395" y="329491"/>
                    <a:pt x="98403" y="141953"/>
                    <a:pt x="98403" y="141953"/>
                  </a:cubicBezTo>
                  <a:cubicBezTo>
                    <a:pt x="98403" y="141953"/>
                    <a:pt x="115864" y="374010"/>
                    <a:pt x="42022" y="327092"/>
                  </a:cubicBezTo>
                  <a:cubicBezTo>
                    <a:pt x="-31954" y="280174"/>
                    <a:pt x="-8628" y="168344"/>
                    <a:pt x="114931" y="0"/>
                  </a:cubicBezTo>
                  <a:close/>
                </a:path>
              </a:pathLst>
            </a:custGeom>
            <a:solidFill>
              <a:srgbClr val="FFFFFF"/>
            </a:solidFill>
            <a:ln w="13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22" name="Freeform: Shape 4421">
              <a:extLst>
                <a:ext uri="{FF2B5EF4-FFF2-40B4-BE49-F238E27FC236}">
                  <a16:creationId xmlns:a16="http://schemas.microsoft.com/office/drawing/2014/main" id="{47818D59-109E-5BD5-D716-A2A5983CDA8F}"/>
                </a:ext>
              </a:extLst>
            </p:cNvPr>
            <p:cNvSpPr/>
            <p:nvPr/>
          </p:nvSpPr>
          <p:spPr>
            <a:xfrm>
              <a:off x="8268324" y="5734364"/>
              <a:ext cx="334467" cy="229804"/>
            </a:xfrm>
            <a:custGeom>
              <a:avLst/>
              <a:gdLst>
                <a:gd name="connsiteX0" fmla="*/ 0 w 334467"/>
                <a:gd name="connsiteY0" fmla="*/ 119575 h 229804"/>
                <a:gd name="connsiteX1" fmla="*/ 291104 w 334467"/>
                <a:gd name="connsiteY1" fmla="*/ 22141 h 229804"/>
                <a:gd name="connsiteX2" fmla="*/ 142353 w 334467"/>
                <a:gd name="connsiteY2" fmla="*/ 133438 h 229804"/>
                <a:gd name="connsiteX3" fmla="*/ 328558 w 334467"/>
                <a:gd name="connsiteY3" fmla="*/ 186353 h 229804"/>
                <a:gd name="connsiteX4" fmla="*/ 0 w 334467"/>
                <a:gd name="connsiteY4" fmla="*/ 119575 h 229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467" h="229804">
                  <a:moveTo>
                    <a:pt x="0" y="119575"/>
                  </a:moveTo>
                  <a:cubicBezTo>
                    <a:pt x="0" y="119575"/>
                    <a:pt x="252850" y="-61698"/>
                    <a:pt x="291104" y="22141"/>
                  </a:cubicBezTo>
                  <a:cubicBezTo>
                    <a:pt x="329358" y="105847"/>
                    <a:pt x="142353" y="133438"/>
                    <a:pt x="142353" y="133438"/>
                  </a:cubicBezTo>
                  <a:cubicBezTo>
                    <a:pt x="142353" y="133438"/>
                    <a:pt x="374010" y="111578"/>
                    <a:pt x="328558" y="186353"/>
                  </a:cubicBezTo>
                  <a:cubicBezTo>
                    <a:pt x="282840" y="260996"/>
                    <a:pt x="170610" y="239936"/>
                    <a:pt x="0" y="119575"/>
                  </a:cubicBezTo>
                  <a:close/>
                </a:path>
              </a:pathLst>
            </a:custGeom>
            <a:solidFill>
              <a:srgbClr val="FFFFFF"/>
            </a:solidFill>
            <a:ln w="13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23" name="Freeform: Shape 4422">
              <a:extLst>
                <a:ext uri="{FF2B5EF4-FFF2-40B4-BE49-F238E27FC236}">
                  <a16:creationId xmlns:a16="http://schemas.microsoft.com/office/drawing/2014/main" id="{71516B6D-34C8-72C1-AE9A-A5D95A965A3F}"/>
                </a:ext>
              </a:extLst>
            </p:cNvPr>
            <p:cNvSpPr/>
            <p:nvPr/>
          </p:nvSpPr>
          <p:spPr>
            <a:xfrm>
              <a:off x="7948118" y="5743919"/>
              <a:ext cx="334467" cy="229862"/>
            </a:xfrm>
            <a:custGeom>
              <a:avLst/>
              <a:gdLst>
                <a:gd name="connsiteX0" fmla="*/ 334468 w 334467"/>
                <a:gd name="connsiteY0" fmla="*/ 110287 h 229862"/>
                <a:gd name="connsiteX1" fmla="*/ 43364 w 334467"/>
                <a:gd name="connsiteY1" fmla="*/ 207722 h 229862"/>
                <a:gd name="connsiteX2" fmla="*/ 192115 w 334467"/>
                <a:gd name="connsiteY2" fmla="*/ 96426 h 229862"/>
                <a:gd name="connsiteX3" fmla="*/ 5909 w 334467"/>
                <a:gd name="connsiteY3" fmla="*/ 43510 h 229862"/>
                <a:gd name="connsiteX4" fmla="*/ 334468 w 334467"/>
                <a:gd name="connsiteY4" fmla="*/ 110287 h 229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467" h="229862">
                  <a:moveTo>
                    <a:pt x="334468" y="110287"/>
                  </a:moveTo>
                  <a:cubicBezTo>
                    <a:pt x="334468" y="110287"/>
                    <a:pt x="81618" y="291561"/>
                    <a:pt x="43364" y="207722"/>
                  </a:cubicBezTo>
                  <a:cubicBezTo>
                    <a:pt x="5110" y="124017"/>
                    <a:pt x="192115" y="96426"/>
                    <a:pt x="192115" y="96426"/>
                  </a:cubicBezTo>
                  <a:cubicBezTo>
                    <a:pt x="192115" y="96426"/>
                    <a:pt x="-39542" y="118285"/>
                    <a:pt x="5909" y="43510"/>
                  </a:cubicBezTo>
                  <a:cubicBezTo>
                    <a:pt x="51628" y="-31266"/>
                    <a:pt x="163857" y="-10073"/>
                    <a:pt x="334468" y="110287"/>
                  </a:cubicBezTo>
                  <a:close/>
                </a:path>
              </a:pathLst>
            </a:custGeom>
            <a:solidFill>
              <a:srgbClr val="FFFFFF"/>
            </a:solidFill>
            <a:ln w="13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24" name="Freeform: Shape 4423">
              <a:extLst>
                <a:ext uri="{FF2B5EF4-FFF2-40B4-BE49-F238E27FC236}">
                  <a16:creationId xmlns:a16="http://schemas.microsoft.com/office/drawing/2014/main" id="{B991DA21-683E-36D8-AC1B-AA12DF10C005}"/>
                </a:ext>
              </a:extLst>
            </p:cNvPr>
            <p:cNvSpPr/>
            <p:nvPr/>
          </p:nvSpPr>
          <p:spPr>
            <a:xfrm>
              <a:off x="8227538" y="5805156"/>
              <a:ext cx="111429" cy="111429"/>
            </a:xfrm>
            <a:custGeom>
              <a:avLst/>
              <a:gdLst>
                <a:gd name="connsiteX0" fmla="*/ 111430 w 111429"/>
                <a:gd name="connsiteY0" fmla="*/ 55715 h 111429"/>
                <a:gd name="connsiteX1" fmla="*/ 55715 w 111429"/>
                <a:gd name="connsiteY1" fmla="*/ 111430 h 111429"/>
                <a:gd name="connsiteX2" fmla="*/ 0 w 111429"/>
                <a:gd name="connsiteY2" fmla="*/ 55715 h 111429"/>
                <a:gd name="connsiteX3" fmla="*/ 55715 w 111429"/>
                <a:gd name="connsiteY3" fmla="*/ 0 h 111429"/>
                <a:gd name="connsiteX4" fmla="*/ 111430 w 111429"/>
                <a:gd name="connsiteY4" fmla="*/ 55715 h 111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429" h="111429">
                  <a:moveTo>
                    <a:pt x="111430" y="55715"/>
                  </a:moveTo>
                  <a:cubicBezTo>
                    <a:pt x="111430" y="86485"/>
                    <a:pt x="86485" y="111430"/>
                    <a:pt x="55715" y="111430"/>
                  </a:cubicBezTo>
                  <a:cubicBezTo>
                    <a:pt x="24944" y="111430"/>
                    <a:pt x="0" y="86485"/>
                    <a:pt x="0" y="55715"/>
                  </a:cubicBezTo>
                  <a:cubicBezTo>
                    <a:pt x="0" y="24944"/>
                    <a:pt x="24945" y="0"/>
                    <a:pt x="55715" y="0"/>
                  </a:cubicBezTo>
                  <a:cubicBezTo>
                    <a:pt x="86486" y="0"/>
                    <a:pt x="111430" y="24944"/>
                    <a:pt x="111430" y="55715"/>
                  </a:cubicBezTo>
                  <a:close/>
                </a:path>
              </a:pathLst>
            </a:custGeom>
            <a:solidFill>
              <a:srgbClr val="FEBF5A"/>
            </a:solidFill>
            <a:ln w="13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425" name="Graphic 4313">
            <a:extLst>
              <a:ext uri="{FF2B5EF4-FFF2-40B4-BE49-F238E27FC236}">
                <a16:creationId xmlns:a16="http://schemas.microsoft.com/office/drawing/2014/main" id="{AAEC3E36-44DB-B594-BC91-04E694931CA3}"/>
              </a:ext>
            </a:extLst>
          </p:cNvPr>
          <p:cNvGrpSpPr/>
          <p:nvPr/>
        </p:nvGrpSpPr>
        <p:grpSpPr>
          <a:xfrm>
            <a:off x="8888929" y="954417"/>
            <a:ext cx="484887" cy="519976"/>
            <a:chOff x="8888929" y="954417"/>
            <a:chExt cx="484887" cy="519976"/>
          </a:xfrm>
        </p:grpSpPr>
        <p:grpSp>
          <p:nvGrpSpPr>
            <p:cNvPr id="4426" name="Graphic 4313">
              <a:extLst>
                <a:ext uri="{FF2B5EF4-FFF2-40B4-BE49-F238E27FC236}">
                  <a16:creationId xmlns:a16="http://schemas.microsoft.com/office/drawing/2014/main" id="{716DD685-74C5-3549-7666-505679C55634}"/>
                </a:ext>
              </a:extLst>
            </p:cNvPr>
            <p:cNvGrpSpPr/>
            <p:nvPr/>
          </p:nvGrpSpPr>
          <p:grpSpPr>
            <a:xfrm>
              <a:off x="8922908" y="981282"/>
              <a:ext cx="199933" cy="239654"/>
              <a:chOff x="8922908" y="981282"/>
              <a:chExt cx="199933" cy="239654"/>
            </a:xfrm>
          </p:grpSpPr>
          <p:sp>
            <p:nvSpPr>
              <p:cNvPr id="4427" name="Freeform: Shape 4426">
                <a:extLst>
                  <a:ext uri="{FF2B5EF4-FFF2-40B4-BE49-F238E27FC236}">
                    <a16:creationId xmlns:a16="http://schemas.microsoft.com/office/drawing/2014/main" id="{4ACEA087-FE29-0663-1B54-C3B72CBE337E}"/>
                  </a:ext>
                </a:extLst>
              </p:cNvPr>
              <p:cNvSpPr/>
              <p:nvPr/>
            </p:nvSpPr>
            <p:spPr>
              <a:xfrm>
                <a:off x="8935171" y="1005141"/>
                <a:ext cx="186238" cy="212290"/>
              </a:xfrm>
              <a:custGeom>
                <a:avLst/>
                <a:gdLst>
                  <a:gd name="connsiteX0" fmla="*/ 0 w 186238"/>
                  <a:gd name="connsiteY0" fmla="*/ 0 h 212290"/>
                  <a:gd name="connsiteX1" fmla="*/ 178741 w 186238"/>
                  <a:gd name="connsiteY1" fmla="*/ 185805 h 212290"/>
                  <a:gd name="connsiteX2" fmla="*/ 0 w 186238"/>
                  <a:gd name="connsiteY2" fmla="*/ 0 h 212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6238" h="212290">
                    <a:moveTo>
                      <a:pt x="0" y="0"/>
                    </a:moveTo>
                    <a:cubicBezTo>
                      <a:pt x="0" y="0"/>
                      <a:pt x="230191" y="92769"/>
                      <a:pt x="178741" y="185805"/>
                    </a:cubicBezTo>
                    <a:cubicBezTo>
                      <a:pt x="127425" y="278841"/>
                      <a:pt x="9064" y="105032"/>
                      <a:pt x="0" y="0"/>
                    </a:cubicBezTo>
                    <a:close/>
                  </a:path>
                </a:pathLst>
              </a:custGeom>
              <a:solidFill>
                <a:srgbClr val="59B5A3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28" name="Freeform: Shape 4427">
                <a:extLst>
                  <a:ext uri="{FF2B5EF4-FFF2-40B4-BE49-F238E27FC236}">
                    <a16:creationId xmlns:a16="http://schemas.microsoft.com/office/drawing/2014/main" id="{D5070E52-4B10-8677-1896-6DC2EC4C19FB}"/>
                  </a:ext>
                </a:extLst>
              </p:cNvPr>
              <p:cNvSpPr/>
              <p:nvPr/>
            </p:nvSpPr>
            <p:spPr>
              <a:xfrm>
                <a:off x="8936903" y="1018470"/>
                <a:ext cx="149417" cy="198849"/>
              </a:xfrm>
              <a:custGeom>
                <a:avLst/>
                <a:gdLst>
                  <a:gd name="connsiteX0" fmla="*/ 115828 w 149417"/>
                  <a:gd name="connsiteY0" fmla="*/ 159414 h 198849"/>
                  <a:gd name="connsiteX1" fmla="*/ 104099 w 149417"/>
                  <a:gd name="connsiteY1" fmla="*/ 143553 h 198849"/>
                  <a:gd name="connsiteX2" fmla="*/ 83972 w 149417"/>
                  <a:gd name="connsiteY2" fmla="*/ 117028 h 198849"/>
                  <a:gd name="connsiteX3" fmla="*/ 26391 w 149417"/>
                  <a:gd name="connsiteY3" fmla="*/ 39454 h 198849"/>
                  <a:gd name="connsiteX4" fmla="*/ 0 w 149417"/>
                  <a:gd name="connsiteY4" fmla="*/ 0 h 198849"/>
                  <a:gd name="connsiteX5" fmla="*/ 149417 w 149417"/>
                  <a:gd name="connsiteY5" fmla="*/ 197535 h 198849"/>
                  <a:gd name="connsiteX6" fmla="*/ 115828 w 149417"/>
                  <a:gd name="connsiteY6" fmla="*/ 159414 h 198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9417" h="198849">
                    <a:moveTo>
                      <a:pt x="115828" y="159414"/>
                    </a:moveTo>
                    <a:cubicBezTo>
                      <a:pt x="111963" y="154082"/>
                      <a:pt x="107964" y="148884"/>
                      <a:pt x="104099" y="143553"/>
                    </a:cubicBezTo>
                    <a:cubicBezTo>
                      <a:pt x="97434" y="134755"/>
                      <a:pt x="90637" y="125958"/>
                      <a:pt x="83972" y="117028"/>
                    </a:cubicBezTo>
                    <a:cubicBezTo>
                      <a:pt x="64512" y="91303"/>
                      <a:pt x="45051" y="65712"/>
                      <a:pt x="26391" y="39454"/>
                    </a:cubicBezTo>
                    <a:cubicBezTo>
                      <a:pt x="17194" y="26525"/>
                      <a:pt x="8397" y="13329"/>
                      <a:pt x="0" y="0"/>
                    </a:cubicBezTo>
                    <a:cubicBezTo>
                      <a:pt x="14395" y="88771"/>
                      <a:pt x="94902" y="212996"/>
                      <a:pt x="149417" y="197535"/>
                    </a:cubicBezTo>
                    <a:cubicBezTo>
                      <a:pt x="137288" y="187005"/>
                      <a:pt x="126625" y="173943"/>
                      <a:pt x="115828" y="159414"/>
                    </a:cubicBezTo>
                    <a:close/>
                  </a:path>
                </a:pathLst>
              </a:custGeom>
              <a:solidFill>
                <a:srgbClr val="FFFFFF">
                  <a:alpha val="13000"/>
                </a:srgbClr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29" name="Freeform: Shape 4428">
                <a:extLst>
                  <a:ext uri="{FF2B5EF4-FFF2-40B4-BE49-F238E27FC236}">
                    <a16:creationId xmlns:a16="http://schemas.microsoft.com/office/drawing/2014/main" id="{A1A87E05-EFEF-15A0-B150-3B87F61D8BB4}"/>
                  </a:ext>
                </a:extLst>
              </p:cNvPr>
              <p:cNvSpPr/>
              <p:nvPr/>
            </p:nvSpPr>
            <p:spPr>
              <a:xfrm>
                <a:off x="8922908" y="981282"/>
                <a:ext cx="199933" cy="239654"/>
              </a:xfrm>
              <a:custGeom>
                <a:avLst/>
                <a:gdLst>
                  <a:gd name="connsiteX0" fmla="*/ 23192 w 199933"/>
                  <a:gd name="connsiteY0" fmla="*/ 120094 h 239654"/>
                  <a:gd name="connsiteX1" fmla="*/ 81573 w 199933"/>
                  <a:gd name="connsiteY1" fmla="*/ 122626 h 239654"/>
                  <a:gd name="connsiteX2" fmla="*/ 141287 w 199933"/>
                  <a:gd name="connsiteY2" fmla="*/ 186072 h 239654"/>
                  <a:gd name="connsiteX3" fmla="*/ 63579 w 199933"/>
                  <a:gd name="connsiteY3" fmla="*/ 195802 h 239654"/>
                  <a:gd name="connsiteX4" fmla="*/ 63979 w 199933"/>
                  <a:gd name="connsiteY4" fmla="*/ 199801 h 239654"/>
                  <a:gd name="connsiteX5" fmla="*/ 144885 w 199933"/>
                  <a:gd name="connsiteY5" fmla="*/ 189671 h 239654"/>
                  <a:gd name="connsiteX6" fmla="*/ 197535 w 199933"/>
                  <a:gd name="connsiteY6" fmla="*/ 239654 h 239654"/>
                  <a:gd name="connsiteX7" fmla="*/ 199934 w 199933"/>
                  <a:gd name="connsiteY7" fmla="*/ 236455 h 239654"/>
                  <a:gd name="connsiteX8" fmla="*/ 148884 w 199933"/>
                  <a:gd name="connsiteY8" fmla="*/ 188071 h 239654"/>
                  <a:gd name="connsiteX9" fmla="*/ 146085 w 199933"/>
                  <a:gd name="connsiteY9" fmla="*/ 70110 h 239654"/>
                  <a:gd name="connsiteX10" fmla="*/ 142353 w 199933"/>
                  <a:gd name="connsiteY10" fmla="*/ 70243 h 239654"/>
                  <a:gd name="connsiteX11" fmla="*/ 145152 w 199933"/>
                  <a:gd name="connsiteY11" fmla="*/ 184206 h 239654"/>
                  <a:gd name="connsiteX12" fmla="*/ 82773 w 199933"/>
                  <a:gd name="connsiteY12" fmla="*/ 117694 h 239654"/>
                  <a:gd name="connsiteX13" fmla="*/ 55848 w 199933"/>
                  <a:gd name="connsiteY13" fmla="*/ 0 h 239654"/>
                  <a:gd name="connsiteX14" fmla="*/ 52116 w 199933"/>
                  <a:gd name="connsiteY14" fmla="*/ 933 h 239654"/>
                  <a:gd name="connsiteX15" fmla="*/ 77441 w 199933"/>
                  <a:gd name="connsiteY15" fmla="*/ 111430 h 239654"/>
                  <a:gd name="connsiteX16" fmla="*/ 3466 w 199933"/>
                  <a:gd name="connsiteY16" fmla="*/ 533 h 239654"/>
                  <a:gd name="connsiteX17" fmla="*/ 0 w 199933"/>
                  <a:gd name="connsiteY17" fmla="*/ 1999 h 239654"/>
                  <a:gd name="connsiteX18" fmla="*/ 78108 w 199933"/>
                  <a:gd name="connsiteY18" fmla="*/ 118094 h 239654"/>
                  <a:gd name="connsiteX19" fmla="*/ 23592 w 199933"/>
                  <a:gd name="connsiteY19" fmla="*/ 115695 h 239654"/>
                  <a:gd name="connsiteX20" fmla="*/ 23192 w 199933"/>
                  <a:gd name="connsiteY20" fmla="*/ 120094 h 23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9933" h="239654">
                    <a:moveTo>
                      <a:pt x="23192" y="120094"/>
                    </a:moveTo>
                    <a:lnTo>
                      <a:pt x="81573" y="122626"/>
                    </a:lnTo>
                    <a:cubicBezTo>
                      <a:pt x="101833" y="145818"/>
                      <a:pt x="122759" y="167678"/>
                      <a:pt x="141287" y="186072"/>
                    </a:cubicBezTo>
                    <a:lnTo>
                      <a:pt x="63579" y="195802"/>
                    </a:lnTo>
                    <a:lnTo>
                      <a:pt x="63979" y="199801"/>
                    </a:lnTo>
                    <a:lnTo>
                      <a:pt x="144885" y="189671"/>
                    </a:lnTo>
                    <a:cubicBezTo>
                      <a:pt x="174609" y="219128"/>
                      <a:pt x="196868" y="239121"/>
                      <a:pt x="197535" y="239654"/>
                    </a:cubicBezTo>
                    <a:lnTo>
                      <a:pt x="199934" y="236455"/>
                    </a:lnTo>
                    <a:cubicBezTo>
                      <a:pt x="199401" y="235922"/>
                      <a:pt x="177675" y="216595"/>
                      <a:pt x="148884" y="188071"/>
                    </a:cubicBezTo>
                    <a:lnTo>
                      <a:pt x="146085" y="70110"/>
                    </a:lnTo>
                    <a:lnTo>
                      <a:pt x="142353" y="70243"/>
                    </a:lnTo>
                    <a:lnTo>
                      <a:pt x="145152" y="184206"/>
                    </a:lnTo>
                    <a:cubicBezTo>
                      <a:pt x="125959" y="165012"/>
                      <a:pt x="103832" y="141953"/>
                      <a:pt x="82773" y="117694"/>
                    </a:cubicBezTo>
                    <a:lnTo>
                      <a:pt x="55848" y="0"/>
                    </a:lnTo>
                    <a:lnTo>
                      <a:pt x="52116" y="933"/>
                    </a:lnTo>
                    <a:lnTo>
                      <a:pt x="77441" y="111430"/>
                    </a:lnTo>
                    <a:cubicBezTo>
                      <a:pt x="45052" y="73709"/>
                      <a:pt x="15728" y="33589"/>
                      <a:pt x="3466" y="533"/>
                    </a:cubicBezTo>
                    <a:lnTo>
                      <a:pt x="0" y="1999"/>
                    </a:lnTo>
                    <a:cubicBezTo>
                      <a:pt x="12929" y="36655"/>
                      <a:pt x="44119" y="78907"/>
                      <a:pt x="78108" y="118094"/>
                    </a:cubicBezTo>
                    <a:lnTo>
                      <a:pt x="23592" y="115695"/>
                    </a:lnTo>
                    <a:lnTo>
                      <a:pt x="23192" y="120094"/>
                    </a:lnTo>
                    <a:close/>
                  </a:path>
                </a:pathLst>
              </a:custGeom>
              <a:solidFill>
                <a:srgbClr val="2C0F51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430" name="Graphic 4313">
              <a:extLst>
                <a:ext uri="{FF2B5EF4-FFF2-40B4-BE49-F238E27FC236}">
                  <a16:creationId xmlns:a16="http://schemas.microsoft.com/office/drawing/2014/main" id="{7AA640BD-5F1E-7E46-1F8C-89C5F36F40EE}"/>
                </a:ext>
              </a:extLst>
            </p:cNvPr>
            <p:cNvGrpSpPr/>
            <p:nvPr/>
          </p:nvGrpSpPr>
          <p:grpSpPr>
            <a:xfrm>
              <a:off x="9144701" y="999010"/>
              <a:ext cx="221526" cy="216995"/>
              <a:chOff x="9144701" y="999010"/>
              <a:chExt cx="221526" cy="216995"/>
            </a:xfrm>
          </p:grpSpPr>
          <p:sp>
            <p:nvSpPr>
              <p:cNvPr id="4431" name="Freeform: Shape 4430">
                <a:extLst>
                  <a:ext uri="{FF2B5EF4-FFF2-40B4-BE49-F238E27FC236}">
                    <a16:creationId xmlns:a16="http://schemas.microsoft.com/office/drawing/2014/main" id="{2E035E9E-0A39-4EE5-6BF3-B3006932F8A7}"/>
                  </a:ext>
                </a:extLst>
              </p:cNvPr>
              <p:cNvSpPr/>
              <p:nvPr/>
            </p:nvSpPr>
            <p:spPr>
              <a:xfrm>
                <a:off x="9147712" y="1012605"/>
                <a:ext cx="196389" cy="201526"/>
              </a:xfrm>
              <a:custGeom>
                <a:avLst/>
                <a:gdLst>
                  <a:gd name="connsiteX0" fmla="*/ 196390 w 196389"/>
                  <a:gd name="connsiteY0" fmla="*/ 0 h 201526"/>
                  <a:gd name="connsiteX1" fmla="*/ 24846 w 196389"/>
                  <a:gd name="connsiteY1" fmla="*/ 193669 h 201526"/>
                  <a:gd name="connsiteX2" fmla="*/ 196390 w 196389"/>
                  <a:gd name="connsiteY2" fmla="*/ 0 h 201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6389" h="201526">
                    <a:moveTo>
                      <a:pt x="196390" y="0"/>
                    </a:moveTo>
                    <a:cubicBezTo>
                      <a:pt x="196390" y="0"/>
                      <a:pt x="111751" y="248318"/>
                      <a:pt x="24846" y="193669"/>
                    </a:cubicBezTo>
                    <a:cubicBezTo>
                      <a:pt x="-61925" y="138887"/>
                      <a:pt x="98822" y="10530"/>
                      <a:pt x="196390" y="0"/>
                    </a:cubicBezTo>
                    <a:close/>
                  </a:path>
                </a:pathLst>
              </a:custGeom>
              <a:solidFill>
                <a:srgbClr val="59B5A3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32" name="Freeform: Shape 4431">
                <a:extLst>
                  <a:ext uri="{FF2B5EF4-FFF2-40B4-BE49-F238E27FC236}">
                    <a16:creationId xmlns:a16="http://schemas.microsoft.com/office/drawing/2014/main" id="{6760AB35-269E-9C27-1935-44E501D8426B}"/>
                  </a:ext>
                </a:extLst>
              </p:cNvPr>
              <p:cNvSpPr/>
              <p:nvPr/>
            </p:nvSpPr>
            <p:spPr>
              <a:xfrm>
                <a:off x="9147804" y="1014471"/>
                <a:ext cx="183902" cy="162213"/>
              </a:xfrm>
              <a:custGeom>
                <a:avLst/>
                <a:gdLst>
                  <a:gd name="connsiteX0" fmla="*/ 36618 w 183902"/>
                  <a:gd name="connsiteY0" fmla="*/ 125825 h 162213"/>
                  <a:gd name="connsiteX1" fmla="*/ 51280 w 183902"/>
                  <a:gd name="connsiteY1" fmla="*/ 113029 h 162213"/>
                  <a:gd name="connsiteX2" fmla="*/ 75805 w 183902"/>
                  <a:gd name="connsiteY2" fmla="*/ 91170 h 162213"/>
                  <a:gd name="connsiteX3" fmla="*/ 147515 w 183902"/>
                  <a:gd name="connsiteY3" fmla="*/ 28657 h 162213"/>
                  <a:gd name="connsiteX4" fmla="*/ 183903 w 183902"/>
                  <a:gd name="connsiteY4" fmla="*/ 0 h 162213"/>
                  <a:gd name="connsiteX5" fmla="*/ 1296 w 183902"/>
                  <a:gd name="connsiteY5" fmla="*/ 162213 h 162213"/>
                  <a:gd name="connsiteX6" fmla="*/ 36618 w 183902"/>
                  <a:gd name="connsiteY6" fmla="*/ 125825 h 162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3902" h="162213">
                    <a:moveTo>
                      <a:pt x="36618" y="125825"/>
                    </a:moveTo>
                    <a:cubicBezTo>
                      <a:pt x="41550" y="121560"/>
                      <a:pt x="46348" y="117295"/>
                      <a:pt x="51280" y="113029"/>
                    </a:cubicBezTo>
                    <a:cubicBezTo>
                      <a:pt x="59411" y="105698"/>
                      <a:pt x="67541" y="98501"/>
                      <a:pt x="75805" y="91170"/>
                    </a:cubicBezTo>
                    <a:cubicBezTo>
                      <a:pt x="99531" y="70110"/>
                      <a:pt x="123123" y="48917"/>
                      <a:pt x="147515" y="28657"/>
                    </a:cubicBezTo>
                    <a:cubicBezTo>
                      <a:pt x="159511" y="18661"/>
                      <a:pt x="171640" y="9197"/>
                      <a:pt x="183903" y="0"/>
                    </a:cubicBezTo>
                    <a:cubicBezTo>
                      <a:pt x="101530" y="16128"/>
                      <a:pt x="-13499" y="103566"/>
                      <a:pt x="1296" y="162213"/>
                    </a:cubicBezTo>
                    <a:cubicBezTo>
                      <a:pt x="11160" y="149017"/>
                      <a:pt x="23156" y="137555"/>
                      <a:pt x="36618" y="125825"/>
                    </a:cubicBezTo>
                    <a:close/>
                  </a:path>
                </a:pathLst>
              </a:custGeom>
              <a:solidFill>
                <a:srgbClr val="FFFFFF">
                  <a:alpha val="13000"/>
                </a:srgbClr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33" name="Freeform: Shape 4432">
                <a:extLst>
                  <a:ext uri="{FF2B5EF4-FFF2-40B4-BE49-F238E27FC236}">
                    <a16:creationId xmlns:a16="http://schemas.microsoft.com/office/drawing/2014/main" id="{CD3F95E5-0CB0-77F8-6525-C58DB9E95C83}"/>
                  </a:ext>
                </a:extLst>
              </p:cNvPr>
              <p:cNvSpPr/>
              <p:nvPr/>
            </p:nvSpPr>
            <p:spPr>
              <a:xfrm>
                <a:off x="9144701" y="999010"/>
                <a:ext cx="221526" cy="216995"/>
              </a:xfrm>
              <a:custGeom>
                <a:avLst/>
                <a:gdLst>
                  <a:gd name="connsiteX0" fmla="*/ 110097 w 221526"/>
                  <a:gd name="connsiteY0" fmla="*/ 25991 h 216995"/>
                  <a:gd name="connsiteX1" fmla="*/ 108097 w 221526"/>
                  <a:gd name="connsiteY1" fmla="*/ 88904 h 216995"/>
                  <a:gd name="connsiteX2" fmla="*/ 49450 w 221526"/>
                  <a:gd name="connsiteY2" fmla="*/ 153549 h 216995"/>
                  <a:gd name="connsiteX3" fmla="*/ 39853 w 221526"/>
                  <a:gd name="connsiteY3" fmla="*/ 69977 h 216995"/>
                  <a:gd name="connsiteX4" fmla="*/ 36121 w 221526"/>
                  <a:gd name="connsiteY4" fmla="*/ 70510 h 216995"/>
                  <a:gd name="connsiteX5" fmla="*/ 46118 w 221526"/>
                  <a:gd name="connsiteY5" fmla="*/ 157548 h 216995"/>
                  <a:gd name="connsiteX6" fmla="*/ 0 w 221526"/>
                  <a:gd name="connsiteY6" fmla="*/ 214463 h 216995"/>
                  <a:gd name="connsiteX7" fmla="*/ 2932 w 221526"/>
                  <a:gd name="connsiteY7" fmla="*/ 216995 h 216995"/>
                  <a:gd name="connsiteX8" fmla="*/ 47584 w 221526"/>
                  <a:gd name="connsiteY8" fmla="*/ 161680 h 216995"/>
                  <a:gd name="connsiteX9" fmla="*/ 157148 w 221526"/>
                  <a:gd name="connsiteY9" fmla="*/ 157815 h 216995"/>
                  <a:gd name="connsiteX10" fmla="*/ 157015 w 221526"/>
                  <a:gd name="connsiteY10" fmla="*/ 153683 h 216995"/>
                  <a:gd name="connsiteX11" fmla="*/ 51050 w 221526"/>
                  <a:gd name="connsiteY11" fmla="*/ 157415 h 216995"/>
                  <a:gd name="connsiteX12" fmla="*/ 112363 w 221526"/>
                  <a:gd name="connsiteY12" fmla="*/ 89837 h 216995"/>
                  <a:gd name="connsiteX13" fmla="*/ 221527 w 221526"/>
                  <a:gd name="connsiteY13" fmla="*/ 60114 h 216995"/>
                  <a:gd name="connsiteX14" fmla="*/ 220594 w 221526"/>
                  <a:gd name="connsiteY14" fmla="*/ 56115 h 216995"/>
                  <a:gd name="connsiteX15" fmla="*/ 118094 w 221526"/>
                  <a:gd name="connsiteY15" fmla="*/ 84106 h 216995"/>
                  <a:gd name="connsiteX16" fmla="*/ 220727 w 221526"/>
                  <a:gd name="connsiteY16" fmla="*/ 3732 h 216995"/>
                  <a:gd name="connsiteX17" fmla="*/ 219261 w 221526"/>
                  <a:gd name="connsiteY17" fmla="*/ 0 h 216995"/>
                  <a:gd name="connsiteX18" fmla="*/ 111830 w 221526"/>
                  <a:gd name="connsiteY18" fmla="*/ 84905 h 216995"/>
                  <a:gd name="connsiteX19" fmla="*/ 113696 w 221526"/>
                  <a:gd name="connsiteY19" fmla="*/ 26125 h 216995"/>
                  <a:gd name="connsiteX20" fmla="*/ 110097 w 221526"/>
                  <a:gd name="connsiteY20" fmla="*/ 25991 h 216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1526" h="216995">
                    <a:moveTo>
                      <a:pt x="110097" y="25991"/>
                    </a:moveTo>
                    <a:lnTo>
                      <a:pt x="108097" y="88904"/>
                    </a:lnTo>
                    <a:cubicBezTo>
                      <a:pt x="86771" y="110897"/>
                      <a:pt x="66511" y="133556"/>
                      <a:pt x="49450" y="153549"/>
                    </a:cubicBezTo>
                    <a:lnTo>
                      <a:pt x="39853" y="69977"/>
                    </a:lnTo>
                    <a:lnTo>
                      <a:pt x="36121" y="70510"/>
                    </a:lnTo>
                    <a:lnTo>
                      <a:pt x="46118" y="157548"/>
                    </a:lnTo>
                    <a:cubicBezTo>
                      <a:pt x="18927" y="189671"/>
                      <a:pt x="533" y="213796"/>
                      <a:pt x="0" y="214463"/>
                    </a:cubicBezTo>
                    <a:lnTo>
                      <a:pt x="2932" y="216995"/>
                    </a:lnTo>
                    <a:cubicBezTo>
                      <a:pt x="3465" y="216329"/>
                      <a:pt x="21193" y="193003"/>
                      <a:pt x="47584" y="161680"/>
                    </a:cubicBezTo>
                    <a:lnTo>
                      <a:pt x="157148" y="157815"/>
                    </a:lnTo>
                    <a:lnTo>
                      <a:pt x="157015" y="153683"/>
                    </a:lnTo>
                    <a:lnTo>
                      <a:pt x="51050" y="157415"/>
                    </a:lnTo>
                    <a:cubicBezTo>
                      <a:pt x="68777" y="136622"/>
                      <a:pt x="89970" y="112629"/>
                      <a:pt x="112363" y="89837"/>
                    </a:cubicBezTo>
                    <a:lnTo>
                      <a:pt x="221527" y="60114"/>
                    </a:lnTo>
                    <a:lnTo>
                      <a:pt x="220594" y="56115"/>
                    </a:lnTo>
                    <a:lnTo>
                      <a:pt x="118094" y="84106"/>
                    </a:lnTo>
                    <a:cubicBezTo>
                      <a:pt x="152883" y="49050"/>
                      <a:pt x="190070" y="17194"/>
                      <a:pt x="220727" y="3732"/>
                    </a:cubicBezTo>
                    <a:lnTo>
                      <a:pt x="219261" y="0"/>
                    </a:lnTo>
                    <a:cubicBezTo>
                      <a:pt x="187138" y="14129"/>
                      <a:pt x="148084" y="47984"/>
                      <a:pt x="111830" y="84905"/>
                    </a:cubicBezTo>
                    <a:lnTo>
                      <a:pt x="113696" y="26125"/>
                    </a:lnTo>
                    <a:lnTo>
                      <a:pt x="110097" y="25991"/>
                    </a:lnTo>
                    <a:close/>
                  </a:path>
                </a:pathLst>
              </a:custGeom>
              <a:solidFill>
                <a:srgbClr val="2C0F51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434" name="Graphic 4313">
              <a:extLst>
                <a:ext uri="{FF2B5EF4-FFF2-40B4-BE49-F238E27FC236}">
                  <a16:creationId xmlns:a16="http://schemas.microsoft.com/office/drawing/2014/main" id="{41BA809D-7E8F-E606-8F5F-6BBA374463FE}"/>
                </a:ext>
              </a:extLst>
            </p:cNvPr>
            <p:cNvGrpSpPr/>
            <p:nvPr/>
          </p:nvGrpSpPr>
          <p:grpSpPr>
            <a:xfrm>
              <a:off x="9132572" y="1222669"/>
              <a:ext cx="211796" cy="230857"/>
              <a:chOff x="9132572" y="1222669"/>
              <a:chExt cx="211796" cy="230857"/>
            </a:xfrm>
          </p:grpSpPr>
          <p:sp>
            <p:nvSpPr>
              <p:cNvPr id="4435" name="Freeform: Shape 4434">
                <a:extLst>
                  <a:ext uri="{FF2B5EF4-FFF2-40B4-BE49-F238E27FC236}">
                    <a16:creationId xmlns:a16="http://schemas.microsoft.com/office/drawing/2014/main" id="{17C349A1-AED7-BE39-1D54-19E9AD466DB7}"/>
                  </a:ext>
                </a:extLst>
              </p:cNvPr>
              <p:cNvSpPr/>
              <p:nvPr/>
            </p:nvSpPr>
            <p:spPr>
              <a:xfrm>
                <a:off x="9136730" y="1223649"/>
                <a:ext cx="194176" cy="203619"/>
              </a:xfrm>
              <a:custGeom>
                <a:avLst/>
                <a:gdLst>
                  <a:gd name="connsiteX0" fmla="*/ 194176 w 194176"/>
                  <a:gd name="connsiteY0" fmla="*/ 203620 h 203619"/>
                  <a:gd name="connsiteX1" fmla="*/ 6105 w 194176"/>
                  <a:gd name="connsiteY1" fmla="*/ 28744 h 203619"/>
                  <a:gd name="connsiteX2" fmla="*/ 194176 w 194176"/>
                  <a:gd name="connsiteY2" fmla="*/ 203620 h 203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4176" h="203619">
                    <a:moveTo>
                      <a:pt x="194176" y="203620"/>
                    </a:moveTo>
                    <a:cubicBezTo>
                      <a:pt x="194176" y="203620"/>
                      <a:pt x="-40413" y="124579"/>
                      <a:pt x="6105" y="28744"/>
                    </a:cubicBezTo>
                    <a:cubicBezTo>
                      <a:pt x="52623" y="-67224"/>
                      <a:pt x="179647" y="99254"/>
                      <a:pt x="194176" y="203620"/>
                    </a:cubicBezTo>
                    <a:close/>
                  </a:path>
                </a:pathLst>
              </a:custGeom>
              <a:solidFill>
                <a:srgbClr val="59B5A3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36" name="Freeform: Shape 4435">
                <a:extLst>
                  <a:ext uri="{FF2B5EF4-FFF2-40B4-BE49-F238E27FC236}">
                    <a16:creationId xmlns:a16="http://schemas.microsoft.com/office/drawing/2014/main" id="{5A797B3B-0CA1-9FAC-5C88-8B3306AE94B7}"/>
                  </a:ext>
                </a:extLst>
              </p:cNvPr>
              <p:cNvSpPr/>
              <p:nvPr/>
            </p:nvSpPr>
            <p:spPr>
              <a:xfrm>
                <a:off x="9169093" y="1223628"/>
                <a:ext cx="159413" cy="190311"/>
              </a:xfrm>
              <a:custGeom>
                <a:avLst/>
                <a:gdLst>
                  <a:gd name="connsiteX0" fmla="*/ 35455 w 159413"/>
                  <a:gd name="connsiteY0" fmla="*/ 38228 h 190311"/>
                  <a:gd name="connsiteX1" fmla="*/ 47984 w 159413"/>
                  <a:gd name="connsiteY1" fmla="*/ 53290 h 190311"/>
                  <a:gd name="connsiteX2" fmla="*/ 69444 w 159413"/>
                  <a:gd name="connsiteY2" fmla="*/ 78615 h 190311"/>
                  <a:gd name="connsiteX3" fmla="*/ 131024 w 159413"/>
                  <a:gd name="connsiteY3" fmla="*/ 152591 h 190311"/>
                  <a:gd name="connsiteX4" fmla="*/ 159414 w 159413"/>
                  <a:gd name="connsiteY4" fmla="*/ 190311 h 190311"/>
                  <a:gd name="connsiteX5" fmla="*/ 0 w 159413"/>
                  <a:gd name="connsiteY5" fmla="*/ 1974 h 190311"/>
                  <a:gd name="connsiteX6" fmla="*/ 35455 w 159413"/>
                  <a:gd name="connsiteY6" fmla="*/ 38228 h 190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9413" h="190311">
                    <a:moveTo>
                      <a:pt x="35455" y="38228"/>
                    </a:moveTo>
                    <a:cubicBezTo>
                      <a:pt x="39587" y="43293"/>
                      <a:pt x="43852" y="48225"/>
                      <a:pt x="47984" y="53290"/>
                    </a:cubicBezTo>
                    <a:cubicBezTo>
                      <a:pt x="55182" y="61687"/>
                      <a:pt x="62246" y="70084"/>
                      <a:pt x="69444" y="78615"/>
                    </a:cubicBezTo>
                    <a:cubicBezTo>
                      <a:pt x="90104" y="103140"/>
                      <a:pt x="111030" y="127532"/>
                      <a:pt x="131024" y="152591"/>
                    </a:cubicBezTo>
                    <a:cubicBezTo>
                      <a:pt x="140887" y="164986"/>
                      <a:pt x="150217" y="177516"/>
                      <a:pt x="159414" y="190311"/>
                    </a:cubicBezTo>
                    <a:cubicBezTo>
                      <a:pt x="140487" y="102607"/>
                      <a:pt x="53716" y="-16820"/>
                      <a:pt x="0" y="1974"/>
                    </a:cubicBezTo>
                    <a:cubicBezTo>
                      <a:pt x="12663" y="11970"/>
                      <a:pt x="23992" y="24233"/>
                      <a:pt x="35455" y="38228"/>
                    </a:cubicBezTo>
                    <a:close/>
                  </a:path>
                </a:pathLst>
              </a:custGeom>
              <a:solidFill>
                <a:srgbClr val="FFFFFF">
                  <a:alpha val="13000"/>
                </a:srgbClr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37" name="Freeform: Shape 4436">
                <a:extLst>
                  <a:ext uri="{FF2B5EF4-FFF2-40B4-BE49-F238E27FC236}">
                    <a16:creationId xmlns:a16="http://schemas.microsoft.com/office/drawing/2014/main" id="{8B938BEE-9F2B-036A-35B6-C7A428BD2E0D}"/>
                  </a:ext>
                </a:extLst>
              </p:cNvPr>
              <p:cNvSpPr/>
              <p:nvPr/>
            </p:nvSpPr>
            <p:spPr>
              <a:xfrm>
                <a:off x="9132572" y="1222669"/>
                <a:ext cx="211796" cy="230857"/>
              </a:xfrm>
              <a:custGeom>
                <a:avLst/>
                <a:gdLst>
                  <a:gd name="connsiteX0" fmla="*/ 182473 w 211796"/>
                  <a:gd name="connsiteY0" fmla="*/ 109164 h 230857"/>
                  <a:gd name="connsiteX1" fmla="*/ 124092 w 211796"/>
                  <a:gd name="connsiteY1" fmla="*/ 110097 h 230857"/>
                  <a:gd name="connsiteX2" fmla="*/ 61180 w 211796"/>
                  <a:gd name="connsiteY2" fmla="*/ 50250 h 230857"/>
                  <a:gd name="connsiteX3" fmla="*/ 138221 w 211796"/>
                  <a:gd name="connsiteY3" fmla="*/ 35855 h 230857"/>
                  <a:gd name="connsiteX4" fmla="*/ 137555 w 211796"/>
                  <a:gd name="connsiteY4" fmla="*/ 31856 h 230857"/>
                  <a:gd name="connsiteX5" fmla="*/ 57314 w 211796"/>
                  <a:gd name="connsiteY5" fmla="*/ 46785 h 230857"/>
                  <a:gd name="connsiteX6" fmla="*/ 2266 w 211796"/>
                  <a:gd name="connsiteY6" fmla="*/ 0 h 230857"/>
                  <a:gd name="connsiteX7" fmla="*/ 0 w 211796"/>
                  <a:gd name="connsiteY7" fmla="*/ 3332 h 230857"/>
                  <a:gd name="connsiteX8" fmla="*/ 53449 w 211796"/>
                  <a:gd name="connsiteY8" fmla="*/ 48651 h 230857"/>
                  <a:gd name="connsiteX9" fmla="*/ 62379 w 211796"/>
                  <a:gd name="connsiteY9" fmla="*/ 166345 h 230857"/>
                  <a:gd name="connsiteX10" fmla="*/ 66111 w 211796"/>
                  <a:gd name="connsiteY10" fmla="*/ 166078 h 230857"/>
                  <a:gd name="connsiteX11" fmla="*/ 57448 w 211796"/>
                  <a:gd name="connsiteY11" fmla="*/ 52383 h 230857"/>
                  <a:gd name="connsiteX12" fmla="*/ 123159 w 211796"/>
                  <a:gd name="connsiteY12" fmla="*/ 115029 h 230857"/>
                  <a:gd name="connsiteX13" fmla="*/ 156082 w 211796"/>
                  <a:gd name="connsiteY13" fmla="*/ 230857 h 230857"/>
                  <a:gd name="connsiteX14" fmla="*/ 159680 w 211796"/>
                  <a:gd name="connsiteY14" fmla="*/ 229657 h 230857"/>
                  <a:gd name="connsiteX15" fmla="*/ 128758 w 211796"/>
                  <a:gd name="connsiteY15" fmla="*/ 120760 h 230857"/>
                  <a:gd name="connsiteX16" fmla="*/ 208331 w 211796"/>
                  <a:gd name="connsiteY16" fmla="*/ 227125 h 230857"/>
                  <a:gd name="connsiteX17" fmla="*/ 211797 w 211796"/>
                  <a:gd name="connsiteY17" fmla="*/ 225392 h 230857"/>
                  <a:gd name="connsiteX18" fmla="*/ 127824 w 211796"/>
                  <a:gd name="connsiteY18" fmla="*/ 114096 h 230857"/>
                  <a:gd name="connsiteX19" fmla="*/ 182473 w 211796"/>
                  <a:gd name="connsiteY19" fmla="*/ 113163 h 230857"/>
                  <a:gd name="connsiteX20" fmla="*/ 182473 w 211796"/>
                  <a:gd name="connsiteY20" fmla="*/ 109164 h 230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11796" h="230857">
                    <a:moveTo>
                      <a:pt x="182473" y="109164"/>
                    </a:moveTo>
                    <a:lnTo>
                      <a:pt x="124092" y="110097"/>
                    </a:lnTo>
                    <a:cubicBezTo>
                      <a:pt x="102633" y="88238"/>
                      <a:pt x="80640" y="67578"/>
                      <a:pt x="61180" y="50250"/>
                    </a:cubicBezTo>
                    <a:lnTo>
                      <a:pt x="138221" y="35855"/>
                    </a:lnTo>
                    <a:lnTo>
                      <a:pt x="137555" y="31856"/>
                    </a:lnTo>
                    <a:lnTo>
                      <a:pt x="57314" y="46785"/>
                    </a:lnTo>
                    <a:cubicBezTo>
                      <a:pt x="26125" y="19060"/>
                      <a:pt x="2799" y="533"/>
                      <a:pt x="2266" y="0"/>
                    </a:cubicBezTo>
                    <a:lnTo>
                      <a:pt x="0" y="3332"/>
                    </a:lnTo>
                    <a:cubicBezTo>
                      <a:pt x="666" y="3865"/>
                      <a:pt x="23192" y="21859"/>
                      <a:pt x="53449" y="48651"/>
                    </a:cubicBezTo>
                    <a:lnTo>
                      <a:pt x="62379" y="166345"/>
                    </a:lnTo>
                    <a:lnTo>
                      <a:pt x="66111" y="166078"/>
                    </a:lnTo>
                    <a:lnTo>
                      <a:pt x="57448" y="52383"/>
                    </a:lnTo>
                    <a:cubicBezTo>
                      <a:pt x="77574" y="70377"/>
                      <a:pt x="100900" y="92103"/>
                      <a:pt x="123159" y="115029"/>
                    </a:cubicBezTo>
                    <a:lnTo>
                      <a:pt x="156082" y="230857"/>
                    </a:lnTo>
                    <a:lnTo>
                      <a:pt x="159680" y="229657"/>
                    </a:lnTo>
                    <a:lnTo>
                      <a:pt x="128758" y="120760"/>
                    </a:lnTo>
                    <a:cubicBezTo>
                      <a:pt x="163013" y="156482"/>
                      <a:pt x="194336" y="194869"/>
                      <a:pt x="208331" y="227125"/>
                    </a:cubicBezTo>
                    <a:lnTo>
                      <a:pt x="211797" y="225392"/>
                    </a:lnTo>
                    <a:cubicBezTo>
                      <a:pt x="197135" y="191537"/>
                      <a:pt x="163812" y="151283"/>
                      <a:pt x="127824" y="114096"/>
                    </a:cubicBezTo>
                    <a:lnTo>
                      <a:pt x="182473" y="113163"/>
                    </a:lnTo>
                    <a:lnTo>
                      <a:pt x="182473" y="109164"/>
                    </a:lnTo>
                    <a:close/>
                  </a:path>
                </a:pathLst>
              </a:custGeom>
              <a:solidFill>
                <a:srgbClr val="2C0F51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438" name="Graphic 4313">
              <a:extLst>
                <a:ext uri="{FF2B5EF4-FFF2-40B4-BE49-F238E27FC236}">
                  <a16:creationId xmlns:a16="http://schemas.microsoft.com/office/drawing/2014/main" id="{4638E934-AC98-9E61-0106-D6086501A230}"/>
                </a:ext>
              </a:extLst>
            </p:cNvPr>
            <p:cNvGrpSpPr/>
            <p:nvPr/>
          </p:nvGrpSpPr>
          <p:grpSpPr>
            <a:xfrm>
              <a:off x="8903448" y="1234399"/>
              <a:ext cx="215928" cy="225925"/>
              <a:chOff x="8903448" y="1234399"/>
              <a:chExt cx="215928" cy="225925"/>
            </a:xfrm>
          </p:grpSpPr>
          <p:sp>
            <p:nvSpPr>
              <p:cNvPr id="4439" name="Freeform: Shape 4438">
                <a:extLst>
                  <a:ext uri="{FF2B5EF4-FFF2-40B4-BE49-F238E27FC236}">
                    <a16:creationId xmlns:a16="http://schemas.microsoft.com/office/drawing/2014/main" id="{8DE3A765-EDCD-739C-8DD6-912BD6A02DA7}"/>
                  </a:ext>
                </a:extLst>
              </p:cNvPr>
              <p:cNvSpPr/>
              <p:nvPr/>
            </p:nvSpPr>
            <p:spPr>
              <a:xfrm>
                <a:off x="8927706" y="1238396"/>
                <a:ext cx="190588" cy="207665"/>
              </a:xfrm>
              <a:custGeom>
                <a:avLst/>
                <a:gdLst>
                  <a:gd name="connsiteX0" fmla="*/ 0 w 190588"/>
                  <a:gd name="connsiteY0" fmla="*/ 207666 h 207665"/>
                  <a:gd name="connsiteX1" fmla="*/ 164212 w 190588"/>
                  <a:gd name="connsiteY1" fmla="*/ 6799 h 207665"/>
                  <a:gd name="connsiteX2" fmla="*/ 0 w 190588"/>
                  <a:gd name="connsiteY2" fmla="*/ 207666 h 207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0588" h="207665">
                    <a:moveTo>
                      <a:pt x="0" y="207666"/>
                    </a:moveTo>
                    <a:cubicBezTo>
                      <a:pt x="0" y="207666"/>
                      <a:pt x="75441" y="-44118"/>
                      <a:pt x="164212" y="6799"/>
                    </a:cubicBezTo>
                    <a:cubicBezTo>
                      <a:pt x="252983" y="57715"/>
                      <a:pt x="97168" y="193004"/>
                      <a:pt x="0" y="207666"/>
                    </a:cubicBezTo>
                    <a:close/>
                  </a:path>
                </a:pathLst>
              </a:custGeom>
              <a:solidFill>
                <a:srgbClr val="59B5A3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40" name="Freeform: Shape 4439">
                <a:extLst>
                  <a:ext uri="{FF2B5EF4-FFF2-40B4-BE49-F238E27FC236}">
                    <a16:creationId xmlns:a16="http://schemas.microsoft.com/office/drawing/2014/main" id="{94922E6E-22B0-1965-A4D9-C831B1BA2BE4}"/>
                  </a:ext>
                </a:extLst>
              </p:cNvPr>
              <p:cNvSpPr/>
              <p:nvPr/>
            </p:nvSpPr>
            <p:spPr>
              <a:xfrm>
                <a:off x="8940102" y="1273719"/>
                <a:ext cx="178086" cy="169810"/>
              </a:xfrm>
              <a:custGeom>
                <a:avLst/>
                <a:gdLst>
                  <a:gd name="connsiteX0" fmla="*/ 142486 w 178086"/>
                  <a:gd name="connsiteY0" fmla="*/ 37854 h 169810"/>
                  <a:gd name="connsiteX1" fmla="*/ 128358 w 178086"/>
                  <a:gd name="connsiteY1" fmla="*/ 51183 h 169810"/>
                  <a:gd name="connsiteX2" fmla="*/ 104632 w 178086"/>
                  <a:gd name="connsiteY2" fmla="*/ 73976 h 169810"/>
                  <a:gd name="connsiteX3" fmla="*/ 35322 w 178086"/>
                  <a:gd name="connsiteY3" fmla="*/ 139554 h 169810"/>
                  <a:gd name="connsiteX4" fmla="*/ 0 w 178086"/>
                  <a:gd name="connsiteY4" fmla="*/ 169811 h 169810"/>
                  <a:gd name="connsiteX5" fmla="*/ 176342 w 178086"/>
                  <a:gd name="connsiteY5" fmla="*/ 0 h 169810"/>
                  <a:gd name="connsiteX6" fmla="*/ 142486 w 178086"/>
                  <a:gd name="connsiteY6" fmla="*/ 37854 h 169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086" h="169810">
                    <a:moveTo>
                      <a:pt x="142486" y="37854"/>
                    </a:moveTo>
                    <a:cubicBezTo>
                      <a:pt x="137821" y="42253"/>
                      <a:pt x="133022" y="46785"/>
                      <a:pt x="128358" y="51183"/>
                    </a:cubicBezTo>
                    <a:cubicBezTo>
                      <a:pt x="120494" y="58781"/>
                      <a:pt x="112629" y="66378"/>
                      <a:pt x="104632" y="73976"/>
                    </a:cubicBezTo>
                    <a:cubicBezTo>
                      <a:pt x="81706" y="96102"/>
                      <a:pt x="58914" y="118228"/>
                      <a:pt x="35322" y="139554"/>
                    </a:cubicBezTo>
                    <a:cubicBezTo>
                      <a:pt x="23725" y="149950"/>
                      <a:pt x="11996" y="160080"/>
                      <a:pt x="0" y="169811"/>
                    </a:cubicBezTo>
                    <a:cubicBezTo>
                      <a:pt x="81706" y="150217"/>
                      <a:pt x="193403" y="57848"/>
                      <a:pt x="176342" y="0"/>
                    </a:cubicBezTo>
                    <a:cubicBezTo>
                      <a:pt x="167145" y="13596"/>
                      <a:pt x="155548" y="25592"/>
                      <a:pt x="142486" y="37854"/>
                    </a:cubicBezTo>
                    <a:close/>
                  </a:path>
                </a:pathLst>
              </a:custGeom>
              <a:solidFill>
                <a:srgbClr val="FFFFFF">
                  <a:alpha val="13000"/>
                </a:srgbClr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41" name="Freeform: Shape 4440">
                <a:extLst>
                  <a:ext uri="{FF2B5EF4-FFF2-40B4-BE49-F238E27FC236}">
                    <a16:creationId xmlns:a16="http://schemas.microsoft.com/office/drawing/2014/main" id="{D2950EA5-5CA6-E500-0111-BCCAB6210BE0}"/>
                  </a:ext>
                </a:extLst>
              </p:cNvPr>
              <p:cNvSpPr/>
              <p:nvPr/>
            </p:nvSpPr>
            <p:spPr>
              <a:xfrm>
                <a:off x="8903448" y="1234399"/>
                <a:ext cx="215928" cy="225925"/>
              </a:xfrm>
              <a:custGeom>
                <a:avLst/>
                <a:gdLst>
                  <a:gd name="connsiteX0" fmla="*/ 113163 w 215928"/>
                  <a:gd name="connsiteY0" fmla="*/ 195535 h 225925"/>
                  <a:gd name="connsiteX1" fmla="*/ 112763 w 215928"/>
                  <a:gd name="connsiteY1" fmla="*/ 132623 h 225925"/>
                  <a:gd name="connsiteX2" fmla="*/ 168877 w 215928"/>
                  <a:gd name="connsiteY2" fmla="*/ 65445 h 225925"/>
                  <a:gd name="connsiteX3" fmla="*/ 181540 w 215928"/>
                  <a:gd name="connsiteY3" fmla="*/ 148484 h 225925"/>
                  <a:gd name="connsiteX4" fmla="*/ 185272 w 215928"/>
                  <a:gd name="connsiteY4" fmla="*/ 147818 h 225925"/>
                  <a:gd name="connsiteX5" fmla="*/ 172077 w 215928"/>
                  <a:gd name="connsiteY5" fmla="*/ 61313 h 225925"/>
                  <a:gd name="connsiteX6" fmla="*/ 215928 w 215928"/>
                  <a:gd name="connsiteY6" fmla="*/ 2399 h 225925"/>
                  <a:gd name="connsiteX7" fmla="*/ 212863 w 215928"/>
                  <a:gd name="connsiteY7" fmla="*/ 0 h 225925"/>
                  <a:gd name="connsiteX8" fmla="*/ 170210 w 215928"/>
                  <a:gd name="connsiteY8" fmla="*/ 57181 h 225925"/>
                  <a:gd name="connsiteX9" fmla="*/ 60780 w 215928"/>
                  <a:gd name="connsiteY9" fmla="*/ 65712 h 225925"/>
                  <a:gd name="connsiteX10" fmla="*/ 61046 w 215928"/>
                  <a:gd name="connsiteY10" fmla="*/ 69710 h 225925"/>
                  <a:gd name="connsiteX11" fmla="*/ 166745 w 215928"/>
                  <a:gd name="connsiteY11" fmla="*/ 61446 h 225925"/>
                  <a:gd name="connsiteX12" fmla="*/ 107964 w 215928"/>
                  <a:gd name="connsiteY12" fmla="*/ 131690 h 225925"/>
                  <a:gd name="connsiteX13" fmla="*/ 0 w 215928"/>
                  <a:gd name="connsiteY13" fmla="*/ 166079 h 225925"/>
                  <a:gd name="connsiteX14" fmla="*/ 1066 w 215928"/>
                  <a:gd name="connsiteY14" fmla="*/ 169944 h 225925"/>
                  <a:gd name="connsiteX15" fmla="*/ 102500 w 215928"/>
                  <a:gd name="connsiteY15" fmla="*/ 137555 h 225925"/>
                  <a:gd name="connsiteX16" fmla="*/ 2932 w 215928"/>
                  <a:gd name="connsiteY16" fmla="*/ 222193 h 225925"/>
                  <a:gd name="connsiteX17" fmla="*/ 4532 w 215928"/>
                  <a:gd name="connsiteY17" fmla="*/ 225925 h 225925"/>
                  <a:gd name="connsiteX18" fmla="*/ 108631 w 215928"/>
                  <a:gd name="connsiteY18" fmla="*/ 136488 h 225925"/>
                  <a:gd name="connsiteX19" fmla="*/ 109031 w 215928"/>
                  <a:gd name="connsiteY19" fmla="*/ 195269 h 225925"/>
                  <a:gd name="connsiteX20" fmla="*/ 113163 w 215928"/>
                  <a:gd name="connsiteY20" fmla="*/ 195535 h 225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15928" h="225925">
                    <a:moveTo>
                      <a:pt x="113163" y="195535"/>
                    </a:moveTo>
                    <a:lnTo>
                      <a:pt x="112763" y="132623"/>
                    </a:lnTo>
                    <a:cubicBezTo>
                      <a:pt x="133289" y="109830"/>
                      <a:pt x="152616" y="86238"/>
                      <a:pt x="168877" y="65445"/>
                    </a:cubicBezTo>
                    <a:lnTo>
                      <a:pt x="181540" y="148484"/>
                    </a:lnTo>
                    <a:lnTo>
                      <a:pt x="185272" y="147818"/>
                    </a:lnTo>
                    <a:lnTo>
                      <a:pt x="172077" y="61313"/>
                    </a:lnTo>
                    <a:cubicBezTo>
                      <a:pt x="198068" y="27991"/>
                      <a:pt x="215529" y="3066"/>
                      <a:pt x="215928" y="2399"/>
                    </a:cubicBezTo>
                    <a:lnTo>
                      <a:pt x="212863" y="0"/>
                    </a:lnTo>
                    <a:cubicBezTo>
                      <a:pt x="212463" y="666"/>
                      <a:pt x="195535" y="24792"/>
                      <a:pt x="170210" y="57181"/>
                    </a:cubicBezTo>
                    <a:lnTo>
                      <a:pt x="60780" y="65712"/>
                    </a:lnTo>
                    <a:lnTo>
                      <a:pt x="61046" y="69710"/>
                    </a:lnTo>
                    <a:lnTo>
                      <a:pt x="166745" y="61446"/>
                    </a:lnTo>
                    <a:cubicBezTo>
                      <a:pt x="149817" y="83039"/>
                      <a:pt x="129424" y="107831"/>
                      <a:pt x="107964" y="131690"/>
                    </a:cubicBezTo>
                    <a:lnTo>
                      <a:pt x="0" y="166079"/>
                    </a:lnTo>
                    <a:lnTo>
                      <a:pt x="1066" y="169944"/>
                    </a:lnTo>
                    <a:lnTo>
                      <a:pt x="102500" y="137555"/>
                    </a:lnTo>
                    <a:cubicBezTo>
                      <a:pt x="68910" y="174076"/>
                      <a:pt x="33055" y="207532"/>
                      <a:pt x="2932" y="222193"/>
                    </a:cubicBezTo>
                    <a:lnTo>
                      <a:pt x="4532" y="225925"/>
                    </a:lnTo>
                    <a:cubicBezTo>
                      <a:pt x="36121" y="210464"/>
                      <a:pt x="73842" y="174876"/>
                      <a:pt x="108631" y="136488"/>
                    </a:cubicBezTo>
                    <a:lnTo>
                      <a:pt x="109031" y="195269"/>
                    </a:lnTo>
                    <a:lnTo>
                      <a:pt x="113163" y="195535"/>
                    </a:lnTo>
                    <a:close/>
                  </a:path>
                </a:pathLst>
              </a:custGeom>
              <a:solidFill>
                <a:srgbClr val="2C0F51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442" name="Freeform: Shape 4441">
              <a:extLst>
                <a:ext uri="{FF2B5EF4-FFF2-40B4-BE49-F238E27FC236}">
                  <a16:creationId xmlns:a16="http://schemas.microsoft.com/office/drawing/2014/main" id="{D07EA56E-BCB8-2CCC-4AD5-9A785062DBAA}"/>
                </a:ext>
              </a:extLst>
            </p:cNvPr>
            <p:cNvSpPr/>
            <p:nvPr/>
          </p:nvSpPr>
          <p:spPr>
            <a:xfrm>
              <a:off x="9046055" y="954417"/>
              <a:ext cx="170205" cy="265719"/>
            </a:xfrm>
            <a:custGeom>
              <a:avLst/>
              <a:gdLst>
                <a:gd name="connsiteX0" fmla="*/ 85051 w 170205"/>
                <a:gd name="connsiteY0" fmla="*/ 265720 h 265719"/>
                <a:gd name="connsiteX1" fmla="*/ 16940 w 170205"/>
                <a:gd name="connsiteY1" fmla="*/ 32330 h 265719"/>
                <a:gd name="connsiteX2" fmla="*/ 97313 w 170205"/>
                <a:gd name="connsiteY2" fmla="*/ 152557 h 265719"/>
                <a:gd name="connsiteX3" fmla="*/ 139166 w 170205"/>
                <a:gd name="connsiteY3" fmla="*/ 5006 h 265719"/>
                <a:gd name="connsiteX4" fmla="*/ 85051 w 170205"/>
                <a:gd name="connsiteY4" fmla="*/ 265720 h 26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205" h="265719">
                  <a:moveTo>
                    <a:pt x="85051" y="265720"/>
                  </a:moveTo>
                  <a:cubicBezTo>
                    <a:pt x="85051" y="265720"/>
                    <a:pt x="-45573" y="61387"/>
                    <a:pt x="16940" y="32330"/>
                  </a:cubicBezTo>
                  <a:cubicBezTo>
                    <a:pt x="79453" y="3140"/>
                    <a:pt x="97313" y="152557"/>
                    <a:pt x="97313" y="152557"/>
                  </a:cubicBezTo>
                  <a:cubicBezTo>
                    <a:pt x="97313" y="152557"/>
                    <a:pt x="84384" y="-32448"/>
                    <a:pt x="139166" y="5006"/>
                  </a:cubicBezTo>
                  <a:cubicBezTo>
                    <a:pt x="193815" y="42460"/>
                    <a:pt x="176620" y="131498"/>
                    <a:pt x="85051" y="265720"/>
                  </a:cubicBezTo>
                  <a:close/>
                </a:path>
              </a:pathLst>
            </a:custGeom>
            <a:solidFill>
              <a:srgbClr val="FFFFFF"/>
            </a:solidFill>
            <a:ln w="13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43" name="Freeform: Shape 4442">
              <a:extLst>
                <a:ext uri="{FF2B5EF4-FFF2-40B4-BE49-F238E27FC236}">
                  <a16:creationId xmlns:a16="http://schemas.microsoft.com/office/drawing/2014/main" id="{F9E340E3-5829-C184-2A11-CAF2FAF9BAA2}"/>
                </a:ext>
              </a:extLst>
            </p:cNvPr>
            <p:cNvSpPr/>
            <p:nvPr/>
          </p:nvSpPr>
          <p:spPr>
            <a:xfrm>
              <a:off x="9046426" y="1208674"/>
              <a:ext cx="170263" cy="265719"/>
            </a:xfrm>
            <a:custGeom>
              <a:avLst/>
              <a:gdLst>
                <a:gd name="connsiteX0" fmla="*/ 85213 w 170263"/>
                <a:gd name="connsiteY0" fmla="*/ 0 h 265719"/>
                <a:gd name="connsiteX1" fmla="*/ 153324 w 170263"/>
                <a:gd name="connsiteY1" fmla="*/ 233390 h 265719"/>
                <a:gd name="connsiteX2" fmla="*/ 72950 w 170263"/>
                <a:gd name="connsiteY2" fmla="*/ 113163 h 265719"/>
                <a:gd name="connsiteX3" fmla="*/ 31098 w 170263"/>
                <a:gd name="connsiteY3" fmla="*/ 260714 h 265719"/>
                <a:gd name="connsiteX4" fmla="*/ 85213 w 170263"/>
                <a:gd name="connsiteY4" fmla="*/ 0 h 26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263" h="265719">
                  <a:moveTo>
                    <a:pt x="85213" y="0"/>
                  </a:moveTo>
                  <a:cubicBezTo>
                    <a:pt x="85213" y="0"/>
                    <a:pt x="215837" y="204333"/>
                    <a:pt x="153324" y="233390"/>
                  </a:cubicBezTo>
                  <a:cubicBezTo>
                    <a:pt x="90811" y="262580"/>
                    <a:pt x="72950" y="113163"/>
                    <a:pt x="72950" y="113163"/>
                  </a:cubicBezTo>
                  <a:cubicBezTo>
                    <a:pt x="72950" y="113163"/>
                    <a:pt x="85879" y="298168"/>
                    <a:pt x="31098" y="260714"/>
                  </a:cubicBezTo>
                  <a:cubicBezTo>
                    <a:pt x="-23684" y="223260"/>
                    <a:pt x="-6357" y="134222"/>
                    <a:pt x="85213" y="0"/>
                  </a:cubicBezTo>
                  <a:close/>
                </a:path>
              </a:pathLst>
            </a:custGeom>
            <a:solidFill>
              <a:srgbClr val="FFFFFF"/>
            </a:solidFill>
            <a:ln w="13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44" name="Freeform: Shape 4443">
              <a:extLst>
                <a:ext uri="{FF2B5EF4-FFF2-40B4-BE49-F238E27FC236}">
                  <a16:creationId xmlns:a16="http://schemas.microsoft.com/office/drawing/2014/main" id="{9DF397EE-290A-ECFA-191D-99A33EA764DD}"/>
                </a:ext>
              </a:extLst>
            </p:cNvPr>
            <p:cNvSpPr/>
            <p:nvPr/>
          </p:nvSpPr>
          <p:spPr>
            <a:xfrm>
              <a:off x="9126041" y="1118938"/>
              <a:ext cx="247775" cy="183210"/>
            </a:xfrm>
            <a:custGeom>
              <a:avLst/>
              <a:gdLst>
                <a:gd name="connsiteX0" fmla="*/ 0 w 247775"/>
                <a:gd name="connsiteY0" fmla="*/ 95334 h 183210"/>
                <a:gd name="connsiteX1" fmla="*/ 215662 w 247775"/>
                <a:gd name="connsiteY1" fmla="*/ 17626 h 183210"/>
                <a:gd name="connsiteX2" fmla="*/ 105432 w 247775"/>
                <a:gd name="connsiteY2" fmla="*/ 106397 h 183210"/>
                <a:gd name="connsiteX3" fmla="*/ 243386 w 247775"/>
                <a:gd name="connsiteY3" fmla="*/ 148516 h 183210"/>
                <a:gd name="connsiteX4" fmla="*/ 0 w 247775"/>
                <a:gd name="connsiteY4" fmla="*/ 95334 h 183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775" h="183210">
                  <a:moveTo>
                    <a:pt x="0" y="95334"/>
                  </a:moveTo>
                  <a:cubicBezTo>
                    <a:pt x="0" y="95334"/>
                    <a:pt x="187272" y="-49152"/>
                    <a:pt x="215662" y="17626"/>
                  </a:cubicBezTo>
                  <a:cubicBezTo>
                    <a:pt x="243920" y="84404"/>
                    <a:pt x="105432" y="106397"/>
                    <a:pt x="105432" y="106397"/>
                  </a:cubicBezTo>
                  <a:cubicBezTo>
                    <a:pt x="105432" y="106397"/>
                    <a:pt x="277109" y="88936"/>
                    <a:pt x="243386" y="148516"/>
                  </a:cubicBezTo>
                  <a:cubicBezTo>
                    <a:pt x="209531" y="208096"/>
                    <a:pt x="126492" y="191302"/>
                    <a:pt x="0" y="95334"/>
                  </a:cubicBezTo>
                  <a:close/>
                </a:path>
              </a:pathLst>
            </a:custGeom>
            <a:solidFill>
              <a:srgbClr val="FFFFFF"/>
            </a:solidFill>
            <a:ln w="13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45" name="Freeform: Shape 4444">
              <a:extLst>
                <a:ext uri="{FF2B5EF4-FFF2-40B4-BE49-F238E27FC236}">
                  <a16:creationId xmlns:a16="http://schemas.microsoft.com/office/drawing/2014/main" id="{F5820E00-7F7C-D066-885E-00472F6915AD}"/>
                </a:ext>
              </a:extLst>
            </p:cNvPr>
            <p:cNvSpPr/>
            <p:nvPr/>
          </p:nvSpPr>
          <p:spPr>
            <a:xfrm>
              <a:off x="8888929" y="1126661"/>
              <a:ext cx="247775" cy="183210"/>
            </a:xfrm>
            <a:custGeom>
              <a:avLst/>
              <a:gdLst>
                <a:gd name="connsiteX0" fmla="*/ 247775 w 247775"/>
                <a:gd name="connsiteY0" fmla="*/ 87877 h 183210"/>
                <a:gd name="connsiteX1" fmla="*/ 32113 w 247775"/>
                <a:gd name="connsiteY1" fmla="*/ 165585 h 183210"/>
                <a:gd name="connsiteX2" fmla="*/ 142343 w 247775"/>
                <a:gd name="connsiteY2" fmla="*/ 76814 h 183210"/>
                <a:gd name="connsiteX3" fmla="*/ 4389 w 247775"/>
                <a:gd name="connsiteY3" fmla="*/ 34695 h 183210"/>
                <a:gd name="connsiteX4" fmla="*/ 247775 w 247775"/>
                <a:gd name="connsiteY4" fmla="*/ 87877 h 183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775" h="183210">
                  <a:moveTo>
                    <a:pt x="247775" y="87877"/>
                  </a:moveTo>
                  <a:cubicBezTo>
                    <a:pt x="247775" y="87877"/>
                    <a:pt x="60504" y="232363"/>
                    <a:pt x="32113" y="165585"/>
                  </a:cubicBezTo>
                  <a:cubicBezTo>
                    <a:pt x="3723" y="98807"/>
                    <a:pt x="142343" y="76814"/>
                    <a:pt x="142343" y="76814"/>
                  </a:cubicBezTo>
                  <a:cubicBezTo>
                    <a:pt x="142343" y="76814"/>
                    <a:pt x="-29333" y="94275"/>
                    <a:pt x="4389" y="34695"/>
                  </a:cubicBezTo>
                  <a:cubicBezTo>
                    <a:pt x="38244" y="-24885"/>
                    <a:pt x="121284" y="-8091"/>
                    <a:pt x="247775" y="87877"/>
                  </a:cubicBezTo>
                  <a:close/>
                </a:path>
              </a:pathLst>
            </a:custGeom>
            <a:solidFill>
              <a:srgbClr val="FFFFFF"/>
            </a:solidFill>
            <a:ln w="13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46" name="Freeform: Shape 4445">
              <a:extLst>
                <a:ext uri="{FF2B5EF4-FFF2-40B4-BE49-F238E27FC236}">
                  <a16:creationId xmlns:a16="http://schemas.microsoft.com/office/drawing/2014/main" id="{70C2785F-4AA1-7FB6-C715-C3DF119EF5EA}"/>
                </a:ext>
              </a:extLst>
            </p:cNvPr>
            <p:cNvSpPr/>
            <p:nvPr/>
          </p:nvSpPr>
          <p:spPr>
            <a:xfrm>
              <a:off x="9095784" y="1175485"/>
              <a:ext cx="82639" cy="88770"/>
            </a:xfrm>
            <a:custGeom>
              <a:avLst/>
              <a:gdLst>
                <a:gd name="connsiteX0" fmla="*/ 82640 w 82639"/>
                <a:gd name="connsiteY0" fmla="*/ 44385 h 88770"/>
                <a:gd name="connsiteX1" fmla="*/ 41320 w 82639"/>
                <a:gd name="connsiteY1" fmla="*/ 88771 h 88770"/>
                <a:gd name="connsiteX2" fmla="*/ 0 w 82639"/>
                <a:gd name="connsiteY2" fmla="*/ 44385 h 88770"/>
                <a:gd name="connsiteX3" fmla="*/ 41320 w 82639"/>
                <a:gd name="connsiteY3" fmla="*/ 0 h 88770"/>
                <a:gd name="connsiteX4" fmla="*/ 82640 w 82639"/>
                <a:gd name="connsiteY4" fmla="*/ 44385 h 88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639" h="88770">
                  <a:moveTo>
                    <a:pt x="82640" y="44385"/>
                  </a:moveTo>
                  <a:cubicBezTo>
                    <a:pt x="82640" y="68899"/>
                    <a:pt x="64140" y="88771"/>
                    <a:pt x="41320" y="88771"/>
                  </a:cubicBezTo>
                  <a:cubicBezTo>
                    <a:pt x="18499" y="88771"/>
                    <a:pt x="0" y="68899"/>
                    <a:pt x="0" y="44385"/>
                  </a:cubicBezTo>
                  <a:cubicBezTo>
                    <a:pt x="0" y="19872"/>
                    <a:pt x="18499" y="0"/>
                    <a:pt x="41320" y="0"/>
                  </a:cubicBezTo>
                  <a:cubicBezTo>
                    <a:pt x="64140" y="0"/>
                    <a:pt x="82640" y="19872"/>
                    <a:pt x="82640" y="44385"/>
                  </a:cubicBezTo>
                  <a:close/>
                </a:path>
              </a:pathLst>
            </a:custGeom>
            <a:solidFill>
              <a:srgbClr val="FEBF5A"/>
            </a:solidFill>
            <a:ln w="13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447" name="Graphic 4313">
            <a:extLst>
              <a:ext uri="{FF2B5EF4-FFF2-40B4-BE49-F238E27FC236}">
                <a16:creationId xmlns:a16="http://schemas.microsoft.com/office/drawing/2014/main" id="{A4907FA1-DE63-AD3F-07F8-DCFB52F33582}"/>
              </a:ext>
            </a:extLst>
          </p:cNvPr>
          <p:cNvGrpSpPr/>
          <p:nvPr userDrawn="1"/>
        </p:nvGrpSpPr>
        <p:grpSpPr>
          <a:xfrm>
            <a:off x="3260595" y="5728804"/>
            <a:ext cx="654539" cy="652449"/>
            <a:chOff x="3243539" y="464521"/>
            <a:chExt cx="654539" cy="652449"/>
          </a:xfrm>
        </p:grpSpPr>
        <p:grpSp>
          <p:nvGrpSpPr>
            <p:cNvPr id="4448" name="Graphic 4313">
              <a:extLst>
                <a:ext uri="{FF2B5EF4-FFF2-40B4-BE49-F238E27FC236}">
                  <a16:creationId xmlns:a16="http://schemas.microsoft.com/office/drawing/2014/main" id="{68762F08-2957-2AD8-0529-2B0BD4F49C71}"/>
                </a:ext>
              </a:extLst>
            </p:cNvPr>
            <p:cNvGrpSpPr/>
            <p:nvPr/>
          </p:nvGrpSpPr>
          <p:grpSpPr>
            <a:xfrm>
              <a:off x="3289035" y="498508"/>
              <a:ext cx="270177" cy="300567"/>
              <a:chOff x="3289035" y="498508"/>
              <a:chExt cx="270177" cy="300567"/>
            </a:xfrm>
          </p:grpSpPr>
          <p:sp>
            <p:nvSpPr>
              <p:cNvPr id="4466" name="Freeform: Shape 4465">
                <a:extLst>
                  <a:ext uri="{FF2B5EF4-FFF2-40B4-BE49-F238E27FC236}">
                    <a16:creationId xmlns:a16="http://schemas.microsoft.com/office/drawing/2014/main" id="{AEAFF93E-5126-CAF2-411F-3257D7E5F06F}"/>
                  </a:ext>
                </a:extLst>
              </p:cNvPr>
              <p:cNvSpPr/>
              <p:nvPr/>
            </p:nvSpPr>
            <p:spPr>
              <a:xfrm>
                <a:off x="3305963" y="528232"/>
                <a:ext cx="251503" cy="266369"/>
              </a:xfrm>
              <a:custGeom>
                <a:avLst/>
                <a:gdLst>
                  <a:gd name="connsiteX0" fmla="*/ 0 w 251503"/>
                  <a:gd name="connsiteY0" fmla="*/ 0 h 266369"/>
                  <a:gd name="connsiteX1" fmla="*/ 241387 w 251503"/>
                  <a:gd name="connsiteY1" fmla="*/ 233123 h 266369"/>
                  <a:gd name="connsiteX2" fmla="*/ 0 w 251503"/>
                  <a:gd name="connsiteY2" fmla="*/ 0 h 266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1503" h="266369">
                    <a:moveTo>
                      <a:pt x="0" y="0"/>
                    </a:moveTo>
                    <a:cubicBezTo>
                      <a:pt x="0" y="0"/>
                      <a:pt x="310831" y="116495"/>
                      <a:pt x="241387" y="233123"/>
                    </a:cubicBezTo>
                    <a:cubicBezTo>
                      <a:pt x="171943" y="349884"/>
                      <a:pt x="12263" y="131823"/>
                      <a:pt x="0" y="0"/>
                    </a:cubicBezTo>
                    <a:close/>
                  </a:path>
                </a:pathLst>
              </a:custGeom>
              <a:solidFill>
                <a:srgbClr val="59B5A3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67" name="Freeform: Shape 4466">
                <a:extLst>
                  <a:ext uri="{FF2B5EF4-FFF2-40B4-BE49-F238E27FC236}">
                    <a16:creationId xmlns:a16="http://schemas.microsoft.com/office/drawing/2014/main" id="{5A776028-E13C-5FB8-4E7D-6F54329248ED}"/>
                  </a:ext>
                </a:extLst>
              </p:cNvPr>
              <p:cNvSpPr/>
              <p:nvPr/>
            </p:nvSpPr>
            <p:spPr>
              <a:xfrm>
                <a:off x="3308229" y="545026"/>
                <a:ext cx="201800" cy="249443"/>
              </a:xfrm>
              <a:custGeom>
                <a:avLst/>
                <a:gdLst>
                  <a:gd name="connsiteX0" fmla="*/ 156482 w 201800"/>
                  <a:gd name="connsiteY0" fmla="*/ 199934 h 249443"/>
                  <a:gd name="connsiteX1" fmla="*/ 140620 w 201800"/>
                  <a:gd name="connsiteY1" fmla="*/ 180074 h 249443"/>
                  <a:gd name="connsiteX2" fmla="*/ 113429 w 201800"/>
                  <a:gd name="connsiteY2" fmla="*/ 146885 h 249443"/>
                  <a:gd name="connsiteX3" fmla="*/ 35588 w 201800"/>
                  <a:gd name="connsiteY3" fmla="*/ 49584 h 249443"/>
                  <a:gd name="connsiteX4" fmla="*/ 0 w 201800"/>
                  <a:gd name="connsiteY4" fmla="*/ 0 h 249443"/>
                  <a:gd name="connsiteX5" fmla="*/ 201800 w 201800"/>
                  <a:gd name="connsiteY5" fmla="*/ 247785 h 249443"/>
                  <a:gd name="connsiteX6" fmla="*/ 156482 w 201800"/>
                  <a:gd name="connsiteY6" fmla="*/ 199934 h 249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1800" h="249443">
                    <a:moveTo>
                      <a:pt x="156482" y="199934"/>
                    </a:moveTo>
                    <a:cubicBezTo>
                      <a:pt x="151283" y="193270"/>
                      <a:pt x="145952" y="186738"/>
                      <a:pt x="140620" y="180074"/>
                    </a:cubicBezTo>
                    <a:cubicBezTo>
                      <a:pt x="131557" y="169011"/>
                      <a:pt x="122493" y="157948"/>
                      <a:pt x="113429" y="146885"/>
                    </a:cubicBezTo>
                    <a:cubicBezTo>
                      <a:pt x="87171" y="114629"/>
                      <a:pt x="60780" y="82639"/>
                      <a:pt x="35588" y="49584"/>
                    </a:cubicBezTo>
                    <a:cubicBezTo>
                      <a:pt x="23326" y="33322"/>
                      <a:pt x="11463" y="16794"/>
                      <a:pt x="0" y="0"/>
                    </a:cubicBezTo>
                    <a:cubicBezTo>
                      <a:pt x="19460" y="111297"/>
                      <a:pt x="128091" y="267245"/>
                      <a:pt x="201800" y="247785"/>
                    </a:cubicBezTo>
                    <a:cubicBezTo>
                      <a:pt x="185405" y="234456"/>
                      <a:pt x="171010" y="218195"/>
                      <a:pt x="156482" y="199934"/>
                    </a:cubicBezTo>
                    <a:close/>
                  </a:path>
                </a:pathLst>
              </a:custGeom>
              <a:solidFill>
                <a:srgbClr val="FFFFFF">
                  <a:alpha val="13000"/>
                </a:srgbClr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68" name="Freeform: Shape 4467">
                <a:extLst>
                  <a:ext uri="{FF2B5EF4-FFF2-40B4-BE49-F238E27FC236}">
                    <a16:creationId xmlns:a16="http://schemas.microsoft.com/office/drawing/2014/main" id="{B0B72253-A74D-A94D-6DFC-DABEE7B09E29}"/>
                  </a:ext>
                </a:extLst>
              </p:cNvPr>
              <p:cNvSpPr/>
              <p:nvPr/>
            </p:nvSpPr>
            <p:spPr>
              <a:xfrm>
                <a:off x="3289035" y="498508"/>
                <a:ext cx="270177" cy="300567"/>
              </a:xfrm>
              <a:custGeom>
                <a:avLst/>
                <a:gdLst>
                  <a:gd name="connsiteX0" fmla="*/ 31590 w 270177"/>
                  <a:gd name="connsiteY0" fmla="*/ 150484 h 300567"/>
                  <a:gd name="connsiteX1" fmla="*/ 110497 w 270177"/>
                  <a:gd name="connsiteY1" fmla="*/ 153683 h 300567"/>
                  <a:gd name="connsiteX2" fmla="*/ 191137 w 270177"/>
                  <a:gd name="connsiteY2" fmla="*/ 233390 h 300567"/>
                  <a:gd name="connsiteX3" fmla="*/ 86238 w 270177"/>
                  <a:gd name="connsiteY3" fmla="*/ 245652 h 300567"/>
                  <a:gd name="connsiteX4" fmla="*/ 86771 w 270177"/>
                  <a:gd name="connsiteY4" fmla="*/ 250717 h 300567"/>
                  <a:gd name="connsiteX5" fmla="*/ 195935 w 270177"/>
                  <a:gd name="connsiteY5" fmla="*/ 237921 h 300567"/>
                  <a:gd name="connsiteX6" fmla="*/ 266979 w 270177"/>
                  <a:gd name="connsiteY6" fmla="*/ 300567 h 300567"/>
                  <a:gd name="connsiteX7" fmla="*/ 270177 w 270177"/>
                  <a:gd name="connsiteY7" fmla="*/ 296569 h 300567"/>
                  <a:gd name="connsiteX8" fmla="*/ 201134 w 270177"/>
                  <a:gd name="connsiteY8" fmla="*/ 235789 h 300567"/>
                  <a:gd name="connsiteX9" fmla="*/ 197401 w 270177"/>
                  <a:gd name="connsiteY9" fmla="*/ 87838 h 300567"/>
                  <a:gd name="connsiteX10" fmla="*/ 192336 w 270177"/>
                  <a:gd name="connsiteY10" fmla="*/ 87971 h 300567"/>
                  <a:gd name="connsiteX11" fmla="*/ 196069 w 270177"/>
                  <a:gd name="connsiteY11" fmla="*/ 230990 h 300567"/>
                  <a:gd name="connsiteX12" fmla="*/ 111830 w 270177"/>
                  <a:gd name="connsiteY12" fmla="*/ 147551 h 300567"/>
                  <a:gd name="connsiteX13" fmla="*/ 75442 w 270177"/>
                  <a:gd name="connsiteY13" fmla="*/ 0 h 300567"/>
                  <a:gd name="connsiteX14" fmla="*/ 70377 w 270177"/>
                  <a:gd name="connsiteY14" fmla="*/ 1200 h 300567"/>
                  <a:gd name="connsiteX15" fmla="*/ 104499 w 270177"/>
                  <a:gd name="connsiteY15" fmla="*/ 139954 h 300567"/>
                  <a:gd name="connsiteX16" fmla="*/ 4665 w 270177"/>
                  <a:gd name="connsiteY16" fmla="*/ 666 h 300567"/>
                  <a:gd name="connsiteX17" fmla="*/ 0 w 270177"/>
                  <a:gd name="connsiteY17" fmla="*/ 2666 h 300567"/>
                  <a:gd name="connsiteX18" fmla="*/ 105432 w 270177"/>
                  <a:gd name="connsiteY18" fmla="*/ 148351 h 300567"/>
                  <a:gd name="connsiteX19" fmla="*/ 31723 w 270177"/>
                  <a:gd name="connsiteY19" fmla="*/ 145419 h 300567"/>
                  <a:gd name="connsiteX20" fmla="*/ 31590 w 270177"/>
                  <a:gd name="connsiteY20" fmla="*/ 150484 h 300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70177" h="300567">
                    <a:moveTo>
                      <a:pt x="31590" y="150484"/>
                    </a:moveTo>
                    <a:lnTo>
                      <a:pt x="110497" y="153683"/>
                    </a:lnTo>
                    <a:cubicBezTo>
                      <a:pt x="137821" y="182740"/>
                      <a:pt x="166078" y="210197"/>
                      <a:pt x="191137" y="233390"/>
                    </a:cubicBezTo>
                    <a:lnTo>
                      <a:pt x="86238" y="245652"/>
                    </a:lnTo>
                    <a:lnTo>
                      <a:pt x="86771" y="250717"/>
                    </a:lnTo>
                    <a:lnTo>
                      <a:pt x="195935" y="237921"/>
                    </a:lnTo>
                    <a:cubicBezTo>
                      <a:pt x="235922" y="274976"/>
                      <a:pt x="266179" y="299901"/>
                      <a:pt x="266979" y="300567"/>
                    </a:cubicBezTo>
                    <a:lnTo>
                      <a:pt x="270177" y="296569"/>
                    </a:lnTo>
                    <a:cubicBezTo>
                      <a:pt x="269378" y="295902"/>
                      <a:pt x="240187" y="271777"/>
                      <a:pt x="201134" y="235789"/>
                    </a:cubicBezTo>
                    <a:lnTo>
                      <a:pt x="197401" y="87838"/>
                    </a:lnTo>
                    <a:lnTo>
                      <a:pt x="192336" y="87971"/>
                    </a:lnTo>
                    <a:lnTo>
                      <a:pt x="196069" y="230990"/>
                    </a:lnTo>
                    <a:cubicBezTo>
                      <a:pt x="170077" y="206865"/>
                      <a:pt x="140354" y="178075"/>
                      <a:pt x="111830" y="147551"/>
                    </a:cubicBezTo>
                    <a:lnTo>
                      <a:pt x="75442" y="0"/>
                    </a:lnTo>
                    <a:lnTo>
                      <a:pt x="70377" y="1200"/>
                    </a:lnTo>
                    <a:lnTo>
                      <a:pt x="104499" y="139954"/>
                    </a:lnTo>
                    <a:cubicBezTo>
                      <a:pt x="60913" y="92503"/>
                      <a:pt x="21326" y="42253"/>
                      <a:pt x="4665" y="666"/>
                    </a:cubicBezTo>
                    <a:lnTo>
                      <a:pt x="0" y="2666"/>
                    </a:lnTo>
                    <a:cubicBezTo>
                      <a:pt x="17461" y="46118"/>
                      <a:pt x="59580" y="99167"/>
                      <a:pt x="105432" y="148351"/>
                    </a:cubicBezTo>
                    <a:lnTo>
                      <a:pt x="31723" y="145419"/>
                    </a:lnTo>
                    <a:lnTo>
                      <a:pt x="31590" y="150484"/>
                    </a:lnTo>
                    <a:close/>
                  </a:path>
                </a:pathLst>
              </a:custGeom>
              <a:solidFill>
                <a:srgbClr val="2C0F51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449" name="Graphic 4313">
              <a:extLst>
                <a:ext uri="{FF2B5EF4-FFF2-40B4-BE49-F238E27FC236}">
                  <a16:creationId xmlns:a16="http://schemas.microsoft.com/office/drawing/2014/main" id="{D3261992-34F7-A018-75AC-C7018A63E65F}"/>
                </a:ext>
              </a:extLst>
            </p:cNvPr>
            <p:cNvGrpSpPr/>
            <p:nvPr/>
          </p:nvGrpSpPr>
          <p:grpSpPr>
            <a:xfrm>
              <a:off x="3588803" y="520501"/>
              <a:ext cx="299234" cy="272310"/>
              <a:chOff x="3588803" y="520501"/>
              <a:chExt cx="299234" cy="272310"/>
            </a:xfrm>
          </p:grpSpPr>
          <p:sp>
            <p:nvSpPr>
              <p:cNvPr id="4463" name="Freeform: Shape 4462">
                <a:extLst>
                  <a:ext uri="{FF2B5EF4-FFF2-40B4-BE49-F238E27FC236}">
                    <a16:creationId xmlns:a16="http://schemas.microsoft.com/office/drawing/2014/main" id="{DEE2BB39-67C6-C75A-3360-5C0317AAAAB6}"/>
                  </a:ext>
                </a:extLst>
              </p:cNvPr>
              <p:cNvSpPr/>
              <p:nvPr/>
            </p:nvSpPr>
            <p:spPr>
              <a:xfrm>
                <a:off x="3592970" y="537429"/>
                <a:ext cx="265077" cy="252863"/>
              </a:xfrm>
              <a:custGeom>
                <a:avLst/>
                <a:gdLst>
                  <a:gd name="connsiteX0" fmla="*/ 265077 w 265077"/>
                  <a:gd name="connsiteY0" fmla="*/ 0 h 252863"/>
                  <a:gd name="connsiteX1" fmla="*/ 33554 w 265077"/>
                  <a:gd name="connsiteY1" fmla="*/ 242986 h 252863"/>
                  <a:gd name="connsiteX2" fmla="*/ 265077 w 265077"/>
                  <a:gd name="connsiteY2" fmla="*/ 0 h 2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5077" h="252863">
                    <a:moveTo>
                      <a:pt x="265077" y="0"/>
                    </a:moveTo>
                    <a:cubicBezTo>
                      <a:pt x="265077" y="0"/>
                      <a:pt x="150715" y="311630"/>
                      <a:pt x="33554" y="242986"/>
                    </a:cubicBezTo>
                    <a:cubicBezTo>
                      <a:pt x="-83607" y="174476"/>
                      <a:pt x="133388" y="13196"/>
                      <a:pt x="265077" y="0"/>
                    </a:cubicBezTo>
                    <a:close/>
                  </a:path>
                </a:pathLst>
              </a:custGeom>
              <a:solidFill>
                <a:srgbClr val="59B5A3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64" name="Freeform: Shape 4463">
                <a:extLst>
                  <a:ext uri="{FF2B5EF4-FFF2-40B4-BE49-F238E27FC236}">
                    <a16:creationId xmlns:a16="http://schemas.microsoft.com/office/drawing/2014/main" id="{81BB33E4-28A3-1C85-F725-18EA52F49B45}"/>
                  </a:ext>
                </a:extLst>
              </p:cNvPr>
              <p:cNvSpPr/>
              <p:nvPr/>
            </p:nvSpPr>
            <p:spPr>
              <a:xfrm>
                <a:off x="3592914" y="539961"/>
                <a:ext cx="248205" cy="203399"/>
              </a:xfrm>
              <a:custGeom>
                <a:avLst/>
                <a:gdLst>
                  <a:gd name="connsiteX0" fmla="*/ 49471 w 248205"/>
                  <a:gd name="connsiteY0" fmla="*/ 157815 h 203399"/>
                  <a:gd name="connsiteX1" fmla="*/ 69198 w 248205"/>
                  <a:gd name="connsiteY1" fmla="*/ 141820 h 203399"/>
                  <a:gd name="connsiteX2" fmla="*/ 102254 w 248205"/>
                  <a:gd name="connsiteY2" fmla="*/ 114496 h 203399"/>
                  <a:gd name="connsiteX3" fmla="*/ 199022 w 248205"/>
                  <a:gd name="connsiteY3" fmla="*/ 35988 h 203399"/>
                  <a:gd name="connsiteX4" fmla="*/ 248205 w 248205"/>
                  <a:gd name="connsiteY4" fmla="*/ 0 h 203399"/>
                  <a:gd name="connsiteX5" fmla="*/ 1754 w 248205"/>
                  <a:gd name="connsiteY5" fmla="*/ 203400 h 203399"/>
                  <a:gd name="connsiteX6" fmla="*/ 49471 w 248205"/>
                  <a:gd name="connsiteY6" fmla="*/ 157815 h 203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8205" h="203399">
                    <a:moveTo>
                      <a:pt x="49471" y="157815"/>
                    </a:moveTo>
                    <a:cubicBezTo>
                      <a:pt x="56002" y="152483"/>
                      <a:pt x="62667" y="147151"/>
                      <a:pt x="69198" y="141820"/>
                    </a:cubicBezTo>
                    <a:cubicBezTo>
                      <a:pt x="80261" y="132623"/>
                      <a:pt x="91191" y="123559"/>
                      <a:pt x="102254" y="114496"/>
                    </a:cubicBezTo>
                    <a:cubicBezTo>
                      <a:pt x="134243" y="88104"/>
                      <a:pt x="166233" y="61446"/>
                      <a:pt x="199022" y="35988"/>
                    </a:cubicBezTo>
                    <a:cubicBezTo>
                      <a:pt x="215150" y="23459"/>
                      <a:pt x="231544" y="11596"/>
                      <a:pt x="248205" y="0"/>
                    </a:cubicBezTo>
                    <a:cubicBezTo>
                      <a:pt x="137042" y="20260"/>
                      <a:pt x="-18240" y="129957"/>
                      <a:pt x="1754" y="203400"/>
                    </a:cubicBezTo>
                    <a:cubicBezTo>
                      <a:pt x="15082" y="186872"/>
                      <a:pt x="31344" y="172476"/>
                      <a:pt x="49471" y="157815"/>
                    </a:cubicBezTo>
                    <a:close/>
                  </a:path>
                </a:pathLst>
              </a:custGeom>
              <a:solidFill>
                <a:srgbClr val="FFFFFF">
                  <a:alpha val="13000"/>
                </a:srgbClr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65" name="Freeform: Shape 4464">
                <a:extLst>
                  <a:ext uri="{FF2B5EF4-FFF2-40B4-BE49-F238E27FC236}">
                    <a16:creationId xmlns:a16="http://schemas.microsoft.com/office/drawing/2014/main" id="{EF60883C-1C09-108B-F56A-72B798155AAE}"/>
                  </a:ext>
                </a:extLst>
              </p:cNvPr>
              <p:cNvSpPr/>
              <p:nvPr/>
            </p:nvSpPr>
            <p:spPr>
              <a:xfrm>
                <a:off x="3588803" y="520501"/>
                <a:ext cx="299234" cy="272310"/>
              </a:xfrm>
              <a:custGeom>
                <a:avLst/>
                <a:gdLst>
                  <a:gd name="connsiteX0" fmla="*/ 148618 w 299234"/>
                  <a:gd name="connsiteY0" fmla="*/ 32523 h 272310"/>
                  <a:gd name="connsiteX1" fmla="*/ 145952 w 299234"/>
                  <a:gd name="connsiteY1" fmla="*/ 111430 h 272310"/>
                  <a:gd name="connsiteX2" fmla="*/ 66778 w 299234"/>
                  <a:gd name="connsiteY2" fmla="*/ 192603 h 272310"/>
                  <a:gd name="connsiteX3" fmla="*/ 53849 w 299234"/>
                  <a:gd name="connsiteY3" fmla="*/ 87838 h 272310"/>
                  <a:gd name="connsiteX4" fmla="*/ 48784 w 299234"/>
                  <a:gd name="connsiteY4" fmla="*/ 88504 h 272310"/>
                  <a:gd name="connsiteX5" fmla="*/ 62246 w 299234"/>
                  <a:gd name="connsiteY5" fmla="*/ 197668 h 272310"/>
                  <a:gd name="connsiteX6" fmla="*/ 0 w 299234"/>
                  <a:gd name="connsiteY6" fmla="*/ 269111 h 272310"/>
                  <a:gd name="connsiteX7" fmla="*/ 3999 w 299234"/>
                  <a:gd name="connsiteY7" fmla="*/ 272310 h 272310"/>
                  <a:gd name="connsiteX8" fmla="*/ 64245 w 299234"/>
                  <a:gd name="connsiteY8" fmla="*/ 202866 h 272310"/>
                  <a:gd name="connsiteX9" fmla="*/ 212197 w 299234"/>
                  <a:gd name="connsiteY9" fmla="*/ 197935 h 272310"/>
                  <a:gd name="connsiteX10" fmla="*/ 212063 w 299234"/>
                  <a:gd name="connsiteY10" fmla="*/ 192870 h 272310"/>
                  <a:gd name="connsiteX11" fmla="*/ 69044 w 299234"/>
                  <a:gd name="connsiteY11" fmla="*/ 197535 h 272310"/>
                  <a:gd name="connsiteX12" fmla="*/ 151817 w 299234"/>
                  <a:gd name="connsiteY12" fmla="*/ 112629 h 272310"/>
                  <a:gd name="connsiteX13" fmla="*/ 299235 w 299234"/>
                  <a:gd name="connsiteY13" fmla="*/ 75308 h 272310"/>
                  <a:gd name="connsiteX14" fmla="*/ 298035 w 299234"/>
                  <a:gd name="connsiteY14" fmla="*/ 70377 h 272310"/>
                  <a:gd name="connsiteX15" fmla="*/ 159547 w 299234"/>
                  <a:gd name="connsiteY15" fmla="*/ 105432 h 272310"/>
                  <a:gd name="connsiteX16" fmla="*/ 298035 w 299234"/>
                  <a:gd name="connsiteY16" fmla="*/ 4665 h 272310"/>
                  <a:gd name="connsiteX17" fmla="*/ 296169 w 299234"/>
                  <a:gd name="connsiteY17" fmla="*/ 0 h 272310"/>
                  <a:gd name="connsiteX18" fmla="*/ 151150 w 299234"/>
                  <a:gd name="connsiteY18" fmla="*/ 106498 h 272310"/>
                  <a:gd name="connsiteX19" fmla="*/ 153683 w 299234"/>
                  <a:gd name="connsiteY19" fmla="*/ 32789 h 272310"/>
                  <a:gd name="connsiteX20" fmla="*/ 148618 w 299234"/>
                  <a:gd name="connsiteY20" fmla="*/ 32523 h 272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99234" h="272310">
                    <a:moveTo>
                      <a:pt x="148618" y="32523"/>
                    </a:moveTo>
                    <a:lnTo>
                      <a:pt x="145952" y="111430"/>
                    </a:lnTo>
                    <a:cubicBezTo>
                      <a:pt x="117161" y="139021"/>
                      <a:pt x="89837" y="167411"/>
                      <a:pt x="66778" y="192603"/>
                    </a:cubicBezTo>
                    <a:lnTo>
                      <a:pt x="53849" y="87838"/>
                    </a:lnTo>
                    <a:lnTo>
                      <a:pt x="48784" y="88504"/>
                    </a:lnTo>
                    <a:lnTo>
                      <a:pt x="62246" y="197668"/>
                    </a:lnTo>
                    <a:cubicBezTo>
                      <a:pt x="25458" y="237921"/>
                      <a:pt x="666" y="268311"/>
                      <a:pt x="0" y="269111"/>
                    </a:cubicBezTo>
                    <a:lnTo>
                      <a:pt x="3999" y="272310"/>
                    </a:lnTo>
                    <a:cubicBezTo>
                      <a:pt x="4665" y="271510"/>
                      <a:pt x="28657" y="242187"/>
                      <a:pt x="64245" y="202866"/>
                    </a:cubicBezTo>
                    <a:lnTo>
                      <a:pt x="212197" y="197935"/>
                    </a:lnTo>
                    <a:lnTo>
                      <a:pt x="212063" y="192870"/>
                    </a:lnTo>
                    <a:lnTo>
                      <a:pt x="69044" y="197535"/>
                    </a:lnTo>
                    <a:cubicBezTo>
                      <a:pt x="92903" y="171410"/>
                      <a:pt x="121560" y="141420"/>
                      <a:pt x="151817" y="112629"/>
                    </a:cubicBezTo>
                    <a:lnTo>
                      <a:pt x="299235" y="75308"/>
                    </a:lnTo>
                    <a:lnTo>
                      <a:pt x="298035" y="70377"/>
                    </a:lnTo>
                    <a:lnTo>
                      <a:pt x="159547" y="105432"/>
                    </a:lnTo>
                    <a:cubicBezTo>
                      <a:pt x="206598" y="61446"/>
                      <a:pt x="256715" y="21460"/>
                      <a:pt x="298035" y="4665"/>
                    </a:cubicBezTo>
                    <a:lnTo>
                      <a:pt x="296169" y="0"/>
                    </a:lnTo>
                    <a:cubicBezTo>
                      <a:pt x="252850" y="17727"/>
                      <a:pt x="200067" y="60247"/>
                      <a:pt x="151150" y="106498"/>
                    </a:cubicBezTo>
                    <a:lnTo>
                      <a:pt x="153683" y="32789"/>
                    </a:lnTo>
                    <a:lnTo>
                      <a:pt x="148618" y="32523"/>
                    </a:lnTo>
                    <a:close/>
                  </a:path>
                </a:pathLst>
              </a:custGeom>
              <a:solidFill>
                <a:srgbClr val="2C0F51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450" name="Graphic 4313">
              <a:extLst>
                <a:ext uri="{FF2B5EF4-FFF2-40B4-BE49-F238E27FC236}">
                  <a16:creationId xmlns:a16="http://schemas.microsoft.com/office/drawing/2014/main" id="{EACBD481-836B-11D0-1817-DDFD7BC77500}"/>
                </a:ext>
              </a:extLst>
            </p:cNvPr>
            <p:cNvGrpSpPr/>
            <p:nvPr/>
          </p:nvGrpSpPr>
          <p:grpSpPr>
            <a:xfrm>
              <a:off x="3572275" y="801208"/>
              <a:ext cx="286438" cy="289637"/>
              <a:chOff x="3572275" y="801208"/>
              <a:chExt cx="286438" cy="289637"/>
            </a:xfrm>
          </p:grpSpPr>
          <p:sp>
            <p:nvSpPr>
              <p:cNvPr id="4460" name="Freeform: Shape 4459">
                <a:extLst>
                  <a:ext uri="{FF2B5EF4-FFF2-40B4-BE49-F238E27FC236}">
                    <a16:creationId xmlns:a16="http://schemas.microsoft.com/office/drawing/2014/main" id="{3AA5C696-00FB-2D0D-BCBD-6A9BEDA447E4}"/>
                  </a:ext>
                </a:extLst>
              </p:cNvPr>
              <p:cNvSpPr/>
              <p:nvPr/>
            </p:nvSpPr>
            <p:spPr>
              <a:xfrm>
                <a:off x="3578034" y="802289"/>
                <a:ext cx="262152" cy="255501"/>
              </a:xfrm>
              <a:custGeom>
                <a:avLst/>
                <a:gdLst>
                  <a:gd name="connsiteX0" fmla="*/ 262153 w 262152"/>
                  <a:gd name="connsiteY0" fmla="*/ 255502 h 255501"/>
                  <a:gd name="connsiteX1" fmla="*/ 8237 w 262152"/>
                  <a:gd name="connsiteY1" fmla="*/ 35974 h 255501"/>
                  <a:gd name="connsiteX2" fmla="*/ 262153 w 262152"/>
                  <a:gd name="connsiteY2" fmla="*/ 255502 h 25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2152" h="255501">
                    <a:moveTo>
                      <a:pt x="262153" y="255502"/>
                    </a:moveTo>
                    <a:cubicBezTo>
                      <a:pt x="262153" y="255502"/>
                      <a:pt x="-54543" y="156334"/>
                      <a:pt x="8237" y="35974"/>
                    </a:cubicBezTo>
                    <a:cubicBezTo>
                      <a:pt x="71016" y="-84253"/>
                      <a:pt x="242559" y="124611"/>
                      <a:pt x="262153" y="255502"/>
                    </a:cubicBezTo>
                    <a:close/>
                  </a:path>
                </a:pathLst>
              </a:custGeom>
              <a:solidFill>
                <a:srgbClr val="59B5A3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61" name="Freeform: Shape 4460">
                <a:extLst>
                  <a:ext uri="{FF2B5EF4-FFF2-40B4-BE49-F238E27FC236}">
                    <a16:creationId xmlns:a16="http://schemas.microsoft.com/office/drawing/2014/main" id="{0CD94DE5-13CD-3B44-9DFF-E94D5A712C64}"/>
                  </a:ext>
                </a:extLst>
              </p:cNvPr>
              <p:cNvSpPr/>
              <p:nvPr/>
            </p:nvSpPr>
            <p:spPr>
              <a:xfrm>
                <a:off x="3621725" y="802353"/>
                <a:ext cx="215128" cy="238909"/>
              </a:xfrm>
              <a:custGeom>
                <a:avLst/>
                <a:gdLst>
                  <a:gd name="connsiteX0" fmla="*/ 47851 w 215128"/>
                  <a:gd name="connsiteY0" fmla="*/ 47906 h 238909"/>
                  <a:gd name="connsiteX1" fmla="*/ 64779 w 215128"/>
                  <a:gd name="connsiteY1" fmla="*/ 66833 h 238909"/>
                  <a:gd name="connsiteX2" fmla="*/ 93702 w 215128"/>
                  <a:gd name="connsiteY2" fmla="*/ 98556 h 238909"/>
                  <a:gd name="connsiteX3" fmla="*/ 176742 w 215128"/>
                  <a:gd name="connsiteY3" fmla="*/ 191459 h 238909"/>
                  <a:gd name="connsiteX4" fmla="*/ 215129 w 215128"/>
                  <a:gd name="connsiteY4" fmla="*/ 238910 h 238909"/>
                  <a:gd name="connsiteX5" fmla="*/ 0 w 215128"/>
                  <a:gd name="connsiteY5" fmla="*/ 2454 h 238909"/>
                  <a:gd name="connsiteX6" fmla="*/ 47851 w 215128"/>
                  <a:gd name="connsiteY6" fmla="*/ 47906 h 238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5128" h="238909">
                    <a:moveTo>
                      <a:pt x="47851" y="47906"/>
                    </a:moveTo>
                    <a:cubicBezTo>
                      <a:pt x="53449" y="54171"/>
                      <a:pt x="59180" y="60569"/>
                      <a:pt x="64779" y="66833"/>
                    </a:cubicBezTo>
                    <a:cubicBezTo>
                      <a:pt x="74375" y="77363"/>
                      <a:pt x="84106" y="87893"/>
                      <a:pt x="93702" y="98556"/>
                    </a:cubicBezTo>
                    <a:cubicBezTo>
                      <a:pt x="121693" y="129213"/>
                      <a:pt x="149817" y="159869"/>
                      <a:pt x="176742" y="191459"/>
                    </a:cubicBezTo>
                    <a:cubicBezTo>
                      <a:pt x="189937" y="206920"/>
                      <a:pt x="202733" y="222782"/>
                      <a:pt x="215129" y="238910"/>
                    </a:cubicBezTo>
                    <a:cubicBezTo>
                      <a:pt x="189671" y="128679"/>
                      <a:pt x="72509" y="-21005"/>
                      <a:pt x="0" y="2454"/>
                    </a:cubicBezTo>
                    <a:cubicBezTo>
                      <a:pt x="17194" y="14984"/>
                      <a:pt x="32389" y="30445"/>
                      <a:pt x="47851" y="47906"/>
                    </a:cubicBezTo>
                    <a:close/>
                  </a:path>
                </a:pathLst>
              </a:custGeom>
              <a:solidFill>
                <a:srgbClr val="FFFFFF">
                  <a:alpha val="13000"/>
                </a:srgbClr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62" name="Freeform: Shape 4461">
                <a:extLst>
                  <a:ext uri="{FF2B5EF4-FFF2-40B4-BE49-F238E27FC236}">
                    <a16:creationId xmlns:a16="http://schemas.microsoft.com/office/drawing/2014/main" id="{F7EE10BF-5373-CBC5-61B4-10BDC3D19B66}"/>
                  </a:ext>
                </a:extLst>
              </p:cNvPr>
              <p:cNvSpPr/>
              <p:nvPr/>
            </p:nvSpPr>
            <p:spPr>
              <a:xfrm>
                <a:off x="3572275" y="801208"/>
                <a:ext cx="286438" cy="289637"/>
              </a:xfrm>
              <a:custGeom>
                <a:avLst/>
                <a:gdLst>
                  <a:gd name="connsiteX0" fmla="*/ 246452 w 286438"/>
                  <a:gd name="connsiteY0" fmla="*/ 136888 h 289637"/>
                  <a:gd name="connsiteX1" fmla="*/ 167545 w 286438"/>
                  <a:gd name="connsiteY1" fmla="*/ 138088 h 289637"/>
                  <a:gd name="connsiteX2" fmla="*/ 82639 w 286438"/>
                  <a:gd name="connsiteY2" fmla="*/ 62913 h 289637"/>
                  <a:gd name="connsiteX3" fmla="*/ 186738 w 286438"/>
                  <a:gd name="connsiteY3" fmla="*/ 44918 h 289637"/>
                  <a:gd name="connsiteX4" fmla="*/ 185805 w 286438"/>
                  <a:gd name="connsiteY4" fmla="*/ 39854 h 289637"/>
                  <a:gd name="connsiteX5" fmla="*/ 77441 w 286438"/>
                  <a:gd name="connsiteY5" fmla="*/ 58647 h 289637"/>
                  <a:gd name="connsiteX6" fmla="*/ 3066 w 286438"/>
                  <a:gd name="connsiteY6" fmla="*/ 0 h 289637"/>
                  <a:gd name="connsiteX7" fmla="*/ 0 w 286438"/>
                  <a:gd name="connsiteY7" fmla="*/ 4132 h 289637"/>
                  <a:gd name="connsiteX8" fmla="*/ 72243 w 286438"/>
                  <a:gd name="connsiteY8" fmla="*/ 61047 h 289637"/>
                  <a:gd name="connsiteX9" fmla="*/ 84505 w 286438"/>
                  <a:gd name="connsiteY9" fmla="*/ 208598 h 289637"/>
                  <a:gd name="connsiteX10" fmla="*/ 89570 w 286438"/>
                  <a:gd name="connsiteY10" fmla="*/ 208198 h 289637"/>
                  <a:gd name="connsiteX11" fmla="*/ 77974 w 286438"/>
                  <a:gd name="connsiteY11" fmla="*/ 65578 h 289637"/>
                  <a:gd name="connsiteX12" fmla="*/ 166745 w 286438"/>
                  <a:gd name="connsiteY12" fmla="*/ 144219 h 289637"/>
                  <a:gd name="connsiteX13" fmla="*/ 211130 w 286438"/>
                  <a:gd name="connsiteY13" fmla="*/ 289638 h 289637"/>
                  <a:gd name="connsiteX14" fmla="*/ 216062 w 286438"/>
                  <a:gd name="connsiteY14" fmla="*/ 288172 h 289637"/>
                  <a:gd name="connsiteX15" fmla="*/ 174342 w 286438"/>
                  <a:gd name="connsiteY15" fmla="*/ 151550 h 289637"/>
                  <a:gd name="connsiteX16" fmla="*/ 281774 w 286438"/>
                  <a:gd name="connsiteY16" fmla="*/ 284973 h 289637"/>
                  <a:gd name="connsiteX17" fmla="*/ 286439 w 286438"/>
                  <a:gd name="connsiteY17" fmla="*/ 282840 h 289637"/>
                  <a:gd name="connsiteX18" fmla="*/ 173143 w 286438"/>
                  <a:gd name="connsiteY18" fmla="*/ 143153 h 289637"/>
                  <a:gd name="connsiteX19" fmla="*/ 246852 w 286438"/>
                  <a:gd name="connsiteY19" fmla="*/ 142086 h 289637"/>
                  <a:gd name="connsiteX20" fmla="*/ 246452 w 286438"/>
                  <a:gd name="connsiteY20" fmla="*/ 136888 h 289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86438" h="289637">
                    <a:moveTo>
                      <a:pt x="246452" y="136888"/>
                    </a:moveTo>
                    <a:lnTo>
                      <a:pt x="167545" y="138088"/>
                    </a:lnTo>
                    <a:cubicBezTo>
                      <a:pt x="138621" y="110630"/>
                      <a:pt x="108897" y="84772"/>
                      <a:pt x="82639" y="62913"/>
                    </a:cubicBezTo>
                    <a:lnTo>
                      <a:pt x="186738" y="44918"/>
                    </a:lnTo>
                    <a:lnTo>
                      <a:pt x="185805" y="39854"/>
                    </a:lnTo>
                    <a:lnTo>
                      <a:pt x="77441" y="58647"/>
                    </a:lnTo>
                    <a:cubicBezTo>
                      <a:pt x="35455" y="23859"/>
                      <a:pt x="3865" y="666"/>
                      <a:pt x="3066" y="0"/>
                    </a:cubicBezTo>
                    <a:lnTo>
                      <a:pt x="0" y="4132"/>
                    </a:lnTo>
                    <a:cubicBezTo>
                      <a:pt x="800" y="4798"/>
                      <a:pt x="31323" y="27324"/>
                      <a:pt x="72243" y="61047"/>
                    </a:cubicBezTo>
                    <a:lnTo>
                      <a:pt x="84505" y="208598"/>
                    </a:lnTo>
                    <a:lnTo>
                      <a:pt x="89570" y="208198"/>
                    </a:lnTo>
                    <a:lnTo>
                      <a:pt x="77974" y="65578"/>
                    </a:lnTo>
                    <a:cubicBezTo>
                      <a:pt x="105299" y="88238"/>
                      <a:pt x="136622" y="115429"/>
                      <a:pt x="166745" y="144219"/>
                    </a:cubicBezTo>
                    <a:lnTo>
                      <a:pt x="211130" y="289638"/>
                    </a:lnTo>
                    <a:lnTo>
                      <a:pt x="216062" y="288172"/>
                    </a:lnTo>
                    <a:lnTo>
                      <a:pt x="174342" y="151550"/>
                    </a:lnTo>
                    <a:cubicBezTo>
                      <a:pt x="220594" y="196468"/>
                      <a:pt x="262847" y="244586"/>
                      <a:pt x="281774" y="284973"/>
                    </a:cubicBezTo>
                    <a:lnTo>
                      <a:pt x="286439" y="282840"/>
                    </a:lnTo>
                    <a:cubicBezTo>
                      <a:pt x="266712" y="240321"/>
                      <a:pt x="221527" y="189804"/>
                      <a:pt x="173143" y="143153"/>
                    </a:cubicBezTo>
                    <a:lnTo>
                      <a:pt x="246852" y="142086"/>
                    </a:lnTo>
                    <a:lnTo>
                      <a:pt x="246452" y="136888"/>
                    </a:lnTo>
                    <a:close/>
                  </a:path>
                </a:pathLst>
              </a:custGeom>
              <a:solidFill>
                <a:srgbClr val="2C0F51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451" name="Graphic 4313">
              <a:extLst>
                <a:ext uri="{FF2B5EF4-FFF2-40B4-BE49-F238E27FC236}">
                  <a16:creationId xmlns:a16="http://schemas.microsoft.com/office/drawing/2014/main" id="{4A042D0D-5E34-066E-11E2-10A26C81627B}"/>
                </a:ext>
              </a:extLst>
            </p:cNvPr>
            <p:cNvGrpSpPr/>
            <p:nvPr/>
          </p:nvGrpSpPr>
          <p:grpSpPr>
            <a:xfrm>
              <a:off x="3263444" y="816003"/>
              <a:ext cx="291237" cy="283639"/>
              <a:chOff x="3263444" y="816003"/>
              <a:chExt cx="291237" cy="283639"/>
            </a:xfrm>
          </p:grpSpPr>
          <p:sp>
            <p:nvSpPr>
              <p:cNvPr id="4457" name="Freeform: Shape 4456">
                <a:extLst>
                  <a:ext uri="{FF2B5EF4-FFF2-40B4-BE49-F238E27FC236}">
                    <a16:creationId xmlns:a16="http://schemas.microsoft.com/office/drawing/2014/main" id="{CEC9FAB7-C3ED-1213-DD00-2F50B150A693}"/>
                  </a:ext>
                </a:extLst>
              </p:cNvPr>
              <p:cNvSpPr/>
              <p:nvPr/>
            </p:nvSpPr>
            <p:spPr>
              <a:xfrm>
                <a:off x="3295833" y="820812"/>
                <a:ext cx="257264" cy="260570"/>
              </a:xfrm>
              <a:custGeom>
                <a:avLst/>
                <a:gdLst>
                  <a:gd name="connsiteX0" fmla="*/ 0 w 257264"/>
                  <a:gd name="connsiteY0" fmla="*/ 260571 h 260570"/>
                  <a:gd name="connsiteX1" fmla="*/ 221660 w 257264"/>
                  <a:gd name="connsiteY1" fmla="*/ 8521 h 260570"/>
                  <a:gd name="connsiteX2" fmla="*/ 0 w 257264"/>
                  <a:gd name="connsiteY2" fmla="*/ 260571 h 260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7264" h="260570">
                    <a:moveTo>
                      <a:pt x="0" y="260571"/>
                    </a:moveTo>
                    <a:cubicBezTo>
                      <a:pt x="0" y="260571"/>
                      <a:pt x="101833" y="-55325"/>
                      <a:pt x="221660" y="8521"/>
                    </a:cubicBezTo>
                    <a:cubicBezTo>
                      <a:pt x="341487" y="72500"/>
                      <a:pt x="131157" y="242177"/>
                      <a:pt x="0" y="260571"/>
                    </a:cubicBezTo>
                    <a:close/>
                  </a:path>
                </a:pathLst>
              </a:custGeom>
              <a:solidFill>
                <a:srgbClr val="59B5A3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58" name="Freeform: Shape 4457">
                <a:extLst>
                  <a:ext uri="{FF2B5EF4-FFF2-40B4-BE49-F238E27FC236}">
                    <a16:creationId xmlns:a16="http://schemas.microsoft.com/office/drawing/2014/main" id="{CAFE8864-19CE-83E6-A506-8363251BDBAB}"/>
                  </a:ext>
                </a:extLst>
              </p:cNvPr>
              <p:cNvSpPr/>
              <p:nvPr/>
            </p:nvSpPr>
            <p:spPr>
              <a:xfrm>
                <a:off x="3312627" y="865187"/>
                <a:ext cx="240499" cy="213129"/>
              </a:xfrm>
              <a:custGeom>
                <a:avLst/>
                <a:gdLst>
                  <a:gd name="connsiteX0" fmla="*/ 192336 w 240499"/>
                  <a:gd name="connsiteY0" fmla="*/ 47451 h 213129"/>
                  <a:gd name="connsiteX1" fmla="*/ 173276 w 240499"/>
                  <a:gd name="connsiteY1" fmla="*/ 64245 h 213129"/>
                  <a:gd name="connsiteX2" fmla="*/ 141287 w 240499"/>
                  <a:gd name="connsiteY2" fmla="*/ 92903 h 213129"/>
                  <a:gd name="connsiteX3" fmla="*/ 47718 w 240499"/>
                  <a:gd name="connsiteY3" fmla="*/ 175142 h 213129"/>
                  <a:gd name="connsiteX4" fmla="*/ 0 w 240499"/>
                  <a:gd name="connsiteY4" fmla="*/ 213130 h 213129"/>
                  <a:gd name="connsiteX5" fmla="*/ 238188 w 240499"/>
                  <a:gd name="connsiteY5" fmla="*/ 0 h 213129"/>
                  <a:gd name="connsiteX6" fmla="*/ 192336 w 240499"/>
                  <a:gd name="connsiteY6" fmla="*/ 47451 h 213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0499" h="213129">
                    <a:moveTo>
                      <a:pt x="192336" y="47451"/>
                    </a:moveTo>
                    <a:cubicBezTo>
                      <a:pt x="185939" y="53049"/>
                      <a:pt x="179674" y="58647"/>
                      <a:pt x="173276" y="64245"/>
                    </a:cubicBezTo>
                    <a:cubicBezTo>
                      <a:pt x="162613" y="73842"/>
                      <a:pt x="151950" y="83306"/>
                      <a:pt x="141287" y="92903"/>
                    </a:cubicBezTo>
                    <a:cubicBezTo>
                      <a:pt x="110364" y="120627"/>
                      <a:pt x="79440" y="148484"/>
                      <a:pt x="47718" y="175142"/>
                    </a:cubicBezTo>
                    <a:cubicBezTo>
                      <a:pt x="32123" y="188205"/>
                      <a:pt x="16128" y="200867"/>
                      <a:pt x="0" y="213130"/>
                    </a:cubicBezTo>
                    <a:cubicBezTo>
                      <a:pt x="110364" y="188471"/>
                      <a:pt x="260980" y="72643"/>
                      <a:pt x="238188" y="0"/>
                    </a:cubicBezTo>
                    <a:cubicBezTo>
                      <a:pt x="225526" y="17061"/>
                      <a:pt x="209931" y="32123"/>
                      <a:pt x="192336" y="47451"/>
                    </a:cubicBezTo>
                    <a:close/>
                  </a:path>
                </a:pathLst>
              </a:custGeom>
              <a:solidFill>
                <a:srgbClr val="FFFFFF">
                  <a:alpha val="13000"/>
                </a:srgbClr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59" name="Freeform: Shape 4458">
                <a:extLst>
                  <a:ext uri="{FF2B5EF4-FFF2-40B4-BE49-F238E27FC236}">
                    <a16:creationId xmlns:a16="http://schemas.microsoft.com/office/drawing/2014/main" id="{C1E3FA1D-DD68-2620-A5EB-913280A67D21}"/>
                  </a:ext>
                </a:extLst>
              </p:cNvPr>
              <p:cNvSpPr/>
              <p:nvPr/>
            </p:nvSpPr>
            <p:spPr>
              <a:xfrm>
                <a:off x="3263444" y="816003"/>
                <a:ext cx="291237" cy="283639"/>
              </a:xfrm>
              <a:custGeom>
                <a:avLst/>
                <a:gdLst>
                  <a:gd name="connsiteX0" fmla="*/ 152350 w 291237"/>
                  <a:gd name="connsiteY0" fmla="*/ 245119 h 283639"/>
                  <a:gd name="connsiteX1" fmla="*/ 151817 w 291237"/>
                  <a:gd name="connsiteY1" fmla="*/ 166212 h 283639"/>
                  <a:gd name="connsiteX2" fmla="*/ 227658 w 291237"/>
                  <a:gd name="connsiteY2" fmla="*/ 81973 h 283639"/>
                  <a:gd name="connsiteX3" fmla="*/ 244719 w 291237"/>
                  <a:gd name="connsiteY3" fmla="*/ 186205 h 283639"/>
                  <a:gd name="connsiteX4" fmla="*/ 249784 w 291237"/>
                  <a:gd name="connsiteY4" fmla="*/ 185405 h 283639"/>
                  <a:gd name="connsiteX5" fmla="*/ 231923 w 291237"/>
                  <a:gd name="connsiteY5" fmla="*/ 76908 h 283639"/>
                  <a:gd name="connsiteX6" fmla="*/ 291237 w 291237"/>
                  <a:gd name="connsiteY6" fmla="*/ 3066 h 283639"/>
                  <a:gd name="connsiteX7" fmla="*/ 287105 w 291237"/>
                  <a:gd name="connsiteY7" fmla="*/ 0 h 283639"/>
                  <a:gd name="connsiteX8" fmla="*/ 229657 w 291237"/>
                  <a:gd name="connsiteY8" fmla="*/ 71710 h 283639"/>
                  <a:gd name="connsiteX9" fmla="*/ 81973 w 291237"/>
                  <a:gd name="connsiteY9" fmla="*/ 82373 h 283639"/>
                  <a:gd name="connsiteX10" fmla="*/ 82373 w 291237"/>
                  <a:gd name="connsiteY10" fmla="*/ 87438 h 283639"/>
                  <a:gd name="connsiteX11" fmla="*/ 225126 w 291237"/>
                  <a:gd name="connsiteY11" fmla="*/ 77041 h 283639"/>
                  <a:gd name="connsiteX12" fmla="*/ 145819 w 291237"/>
                  <a:gd name="connsiteY12" fmla="*/ 165145 h 283639"/>
                  <a:gd name="connsiteX13" fmla="*/ 0 w 291237"/>
                  <a:gd name="connsiteY13" fmla="*/ 208331 h 283639"/>
                  <a:gd name="connsiteX14" fmla="*/ 1466 w 291237"/>
                  <a:gd name="connsiteY14" fmla="*/ 213263 h 283639"/>
                  <a:gd name="connsiteX15" fmla="*/ 138354 w 291237"/>
                  <a:gd name="connsiteY15" fmla="*/ 172743 h 283639"/>
                  <a:gd name="connsiteX16" fmla="*/ 3999 w 291237"/>
                  <a:gd name="connsiteY16" fmla="*/ 278975 h 283639"/>
                  <a:gd name="connsiteX17" fmla="*/ 6131 w 291237"/>
                  <a:gd name="connsiteY17" fmla="*/ 283640 h 283639"/>
                  <a:gd name="connsiteX18" fmla="*/ 146752 w 291237"/>
                  <a:gd name="connsiteY18" fmla="*/ 171543 h 283639"/>
                  <a:gd name="connsiteX19" fmla="*/ 147151 w 291237"/>
                  <a:gd name="connsiteY19" fmla="*/ 245252 h 283639"/>
                  <a:gd name="connsiteX20" fmla="*/ 152350 w 291237"/>
                  <a:gd name="connsiteY20" fmla="*/ 245119 h 283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91237" h="283639">
                    <a:moveTo>
                      <a:pt x="152350" y="245119"/>
                    </a:moveTo>
                    <a:lnTo>
                      <a:pt x="151817" y="166212"/>
                    </a:lnTo>
                    <a:cubicBezTo>
                      <a:pt x="179541" y="137555"/>
                      <a:pt x="205665" y="107964"/>
                      <a:pt x="227658" y="81973"/>
                    </a:cubicBezTo>
                    <a:lnTo>
                      <a:pt x="244719" y="186205"/>
                    </a:lnTo>
                    <a:lnTo>
                      <a:pt x="249784" y="185405"/>
                    </a:lnTo>
                    <a:lnTo>
                      <a:pt x="231923" y="76908"/>
                    </a:lnTo>
                    <a:cubicBezTo>
                      <a:pt x="266979" y="35188"/>
                      <a:pt x="290571" y="3865"/>
                      <a:pt x="291237" y="3066"/>
                    </a:cubicBezTo>
                    <a:lnTo>
                      <a:pt x="287105" y="0"/>
                    </a:lnTo>
                    <a:cubicBezTo>
                      <a:pt x="286439" y="800"/>
                      <a:pt x="263646" y="31056"/>
                      <a:pt x="229657" y="71710"/>
                    </a:cubicBezTo>
                    <a:lnTo>
                      <a:pt x="81973" y="82373"/>
                    </a:lnTo>
                    <a:lnTo>
                      <a:pt x="82373" y="87438"/>
                    </a:lnTo>
                    <a:lnTo>
                      <a:pt x="225126" y="77041"/>
                    </a:lnTo>
                    <a:cubicBezTo>
                      <a:pt x="202333" y="104099"/>
                      <a:pt x="174876" y="135155"/>
                      <a:pt x="145819" y="165145"/>
                    </a:cubicBezTo>
                    <a:lnTo>
                      <a:pt x="0" y="208331"/>
                    </a:lnTo>
                    <a:lnTo>
                      <a:pt x="1466" y="213263"/>
                    </a:lnTo>
                    <a:lnTo>
                      <a:pt x="138354" y="172743"/>
                    </a:lnTo>
                    <a:cubicBezTo>
                      <a:pt x="93036" y="218594"/>
                      <a:pt x="44652" y="260447"/>
                      <a:pt x="3999" y="278975"/>
                    </a:cubicBezTo>
                    <a:lnTo>
                      <a:pt x="6131" y="283640"/>
                    </a:lnTo>
                    <a:cubicBezTo>
                      <a:pt x="48784" y="264179"/>
                      <a:pt x="99700" y="219527"/>
                      <a:pt x="146752" y="171543"/>
                    </a:cubicBezTo>
                    <a:lnTo>
                      <a:pt x="147151" y="245252"/>
                    </a:lnTo>
                    <a:lnTo>
                      <a:pt x="152350" y="245119"/>
                    </a:lnTo>
                    <a:close/>
                  </a:path>
                </a:pathLst>
              </a:custGeom>
              <a:solidFill>
                <a:srgbClr val="2C0F51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452" name="Freeform: Shape 4451">
              <a:extLst>
                <a:ext uri="{FF2B5EF4-FFF2-40B4-BE49-F238E27FC236}">
                  <a16:creationId xmlns:a16="http://schemas.microsoft.com/office/drawing/2014/main" id="{48E359A4-BAB0-E3B2-1A5E-F4EC9D99A61C}"/>
                </a:ext>
              </a:extLst>
            </p:cNvPr>
            <p:cNvSpPr/>
            <p:nvPr/>
          </p:nvSpPr>
          <p:spPr>
            <a:xfrm>
              <a:off x="3455530" y="464521"/>
              <a:ext cx="229936" cy="333355"/>
            </a:xfrm>
            <a:custGeom>
              <a:avLst/>
              <a:gdLst>
                <a:gd name="connsiteX0" fmla="*/ 114879 w 229936"/>
                <a:gd name="connsiteY0" fmla="*/ 333356 h 333355"/>
                <a:gd name="connsiteX1" fmla="*/ 22910 w 229936"/>
                <a:gd name="connsiteY1" fmla="*/ 40519 h 333355"/>
                <a:gd name="connsiteX2" fmla="*/ 131407 w 229936"/>
                <a:gd name="connsiteY2" fmla="*/ 191402 h 333355"/>
                <a:gd name="connsiteX3" fmla="*/ 187922 w 229936"/>
                <a:gd name="connsiteY3" fmla="*/ 6264 h 333355"/>
                <a:gd name="connsiteX4" fmla="*/ 114879 w 229936"/>
                <a:gd name="connsiteY4" fmla="*/ 333356 h 333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936" h="333355">
                  <a:moveTo>
                    <a:pt x="114879" y="333356"/>
                  </a:moveTo>
                  <a:cubicBezTo>
                    <a:pt x="114879" y="333356"/>
                    <a:pt x="-61596" y="77040"/>
                    <a:pt x="22910" y="40519"/>
                  </a:cubicBezTo>
                  <a:cubicBezTo>
                    <a:pt x="107415" y="3998"/>
                    <a:pt x="131407" y="191402"/>
                    <a:pt x="131407" y="191402"/>
                  </a:cubicBezTo>
                  <a:cubicBezTo>
                    <a:pt x="131407" y="191402"/>
                    <a:pt x="113946" y="-40654"/>
                    <a:pt x="187922" y="6264"/>
                  </a:cubicBezTo>
                  <a:cubicBezTo>
                    <a:pt x="261897" y="53181"/>
                    <a:pt x="238572" y="165011"/>
                    <a:pt x="114879" y="333356"/>
                  </a:cubicBezTo>
                  <a:close/>
                </a:path>
              </a:pathLst>
            </a:custGeom>
            <a:solidFill>
              <a:srgbClr val="FFFFFF"/>
            </a:solidFill>
            <a:ln w="13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53" name="Freeform: Shape 4452">
              <a:extLst>
                <a:ext uri="{FF2B5EF4-FFF2-40B4-BE49-F238E27FC236}">
                  <a16:creationId xmlns:a16="http://schemas.microsoft.com/office/drawing/2014/main" id="{1621EBD8-D7C6-329B-3DCC-F97B3EBCDC6F}"/>
                </a:ext>
              </a:extLst>
            </p:cNvPr>
            <p:cNvSpPr/>
            <p:nvPr/>
          </p:nvSpPr>
          <p:spPr>
            <a:xfrm>
              <a:off x="3456145" y="783614"/>
              <a:ext cx="229810" cy="333355"/>
            </a:xfrm>
            <a:custGeom>
              <a:avLst/>
              <a:gdLst>
                <a:gd name="connsiteX0" fmla="*/ 114931 w 229810"/>
                <a:gd name="connsiteY0" fmla="*/ 0 h 333355"/>
                <a:gd name="connsiteX1" fmla="*/ 206900 w 229810"/>
                <a:gd name="connsiteY1" fmla="*/ 292837 h 333355"/>
                <a:gd name="connsiteX2" fmla="*/ 98403 w 229810"/>
                <a:gd name="connsiteY2" fmla="*/ 141953 h 333355"/>
                <a:gd name="connsiteX3" fmla="*/ 42022 w 229810"/>
                <a:gd name="connsiteY3" fmla="*/ 327092 h 333355"/>
                <a:gd name="connsiteX4" fmla="*/ 114931 w 229810"/>
                <a:gd name="connsiteY4" fmla="*/ 0 h 333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810" h="333355">
                  <a:moveTo>
                    <a:pt x="114931" y="0"/>
                  </a:moveTo>
                  <a:cubicBezTo>
                    <a:pt x="114931" y="0"/>
                    <a:pt x="291406" y="256315"/>
                    <a:pt x="206900" y="292837"/>
                  </a:cubicBezTo>
                  <a:cubicBezTo>
                    <a:pt x="122395" y="329491"/>
                    <a:pt x="98403" y="141953"/>
                    <a:pt x="98403" y="141953"/>
                  </a:cubicBezTo>
                  <a:cubicBezTo>
                    <a:pt x="98403" y="141953"/>
                    <a:pt x="115864" y="374010"/>
                    <a:pt x="42022" y="327092"/>
                  </a:cubicBezTo>
                  <a:cubicBezTo>
                    <a:pt x="-31954" y="280041"/>
                    <a:pt x="-8628" y="168344"/>
                    <a:pt x="114931" y="0"/>
                  </a:cubicBezTo>
                  <a:close/>
                </a:path>
              </a:pathLst>
            </a:custGeom>
            <a:solidFill>
              <a:srgbClr val="FFFFFF"/>
            </a:solidFill>
            <a:ln w="13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54" name="Freeform: Shape 4453">
              <a:extLst>
                <a:ext uri="{FF2B5EF4-FFF2-40B4-BE49-F238E27FC236}">
                  <a16:creationId xmlns:a16="http://schemas.microsoft.com/office/drawing/2014/main" id="{9FC313AA-52FE-AD36-0C67-AA2C8DFAEBCE}"/>
                </a:ext>
              </a:extLst>
            </p:cNvPr>
            <p:cNvSpPr/>
            <p:nvPr/>
          </p:nvSpPr>
          <p:spPr>
            <a:xfrm>
              <a:off x="3563611" y="670970"/>
              <a:ext cx="334467" cy="229862"/>
            </a:xfrm>
            <a:custGeom>
              <a:avLst/>
              <a:gdLst>
                <a:gd name="connsiteX0" fmla="*/ 0 w 334467"/>
                <a:gd name="connsiteY0" fmla="*/ 119575 h 229862"/>
                <a:gd name="connsiteX1" fmla="*/ 291104 w 334467"/>
                <a:gd name="connsiteY1" fmla="*/ 22141 h 229862"/>
                <a:gd name="connsiteX2" fmla="*/ 142353 w 334467"/>
                <a:gd name="connsiteY2" fmla="*/ 133437 h 229862"/>
                <a:gd name="connsiteX3" fmla="*/ 328558 w 334467"/>
                <a:gd name="connsiteY3" fmla="*/ 186353 h 229862"/>
                <a:gd name="connsiteX4" fmla="*/ 0 w 334467"/>
                <a:gd name="connsiteY4" fmla="*/ 119575 h 229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467" h="229862">
                  <a:moveTo>
                    <a:pt x="0" y="119575"/>
                  </a:moveTo>
                  <a:cubicBezTo>
                    <a:pt x="0" y="119575"/>
                    <a:pt x="252850" y="-61698"/>
                    <a:pt x="291104" y="22141"/>
                  </a:cubicBezTo>
                  <a:cubicBezTo>
                    <a:pt x="329358" y="105847"/>
                    <a:pt x="142353" y="133437"/>
                    <a:pt x="142353" y="133437"/>
                  </a:cubicBezTo>
                  <a:cubicBezTo>
                    <a:pt x="142353" y="133437"/>
                    <a:pt x="374010" y="111578"/>
                    <a:pt x="328558" y="186353"/>
                  </a:cubicBezTo>
                  <a:cubicBezTo>
                    <a:pt x="282840" y="261129"/>
                    <a:pt x="170744" y="239936"/>
                    <a:pt x="0" y="119575"/>
                  </a:cubicBezTo>
                  <a:close/>
                </a:path>
              </a:pathLst>
            </a:custGeom>
            <a:solidFill>
              <a:srgbClr val="FFFFFF"/>
            </a:solidFill>
            <a:ln w="13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55" name="Freeform: Shape 4454">
              <a:extLst>
                <a:ext uri="{FF2B5EF4-FFF2-40B4-BE49-F238E27FC236}">
                  <a16:creationId xmlns:a16="http://schemas.microsoft.com/office/drawing/2014/main" id="{F66AFE01-9343-97E5-5059-0E8737229DA1}"/>
                </a:ext>
              </a:extLst>
            </p:cNvPr>
            <p:cNvSpPr/>
            <p:nvPr/>
          </p:nvSpPr>
          <p:spPr>
            <a:xfrm>
              <a:off x="3243539" y="680658"/>
              <a:ext cx="334467" cy="229862"/>
            </a:xfrm>
            <a:custGeom>
              <a:avLst/>
              <a:gdLst>
                <a:gd name="connsiteX0" fmla="*/ 334468 w 334467"/>
                <a:gd name="connsiteY0" fmla="*/ 110287 h 229862"/>
                <a:gd name="connsiteX1" fmla="*/ 43364 w 334467"/>
                <a:gd name="connsiteY1" fmla="*/ 207722 h 229862"/>
                <a:gd name="connsiteX2" fmla="*/ 192115 w 334467"/>
                <a:gd name="connsiteY2" fmla="*/ 96425 h 229862"/>
                <a:gd name="connsiteX3" fmla="*/ 5909 w 334467"/>
                <a:gd name="connsiteY3" fmla="*/ 43509 h 229862"/>
                <a:gd name="connsiteX4" fmla="*/ 334468 w 334467"/>
                <a:gd name="connsiteY4" fmla="*/ 110287 h 229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467" h="229862">
                  <a:moveTo>
                    <a:pt x="334468" y="110287"/>
                  </a:moveTo>
                  <a:cubicBezTo>
                    <a:pt x="334468" y="110287"/>
                    <a:pt x="81618" y="291561"/>
                    <a:pt x="43364" y="207722"/>
                  </a:cubicBezTo>
                  <a:cubicBezTo>
                    <a:pt x="5110" y="123883"/>
                    <a:pt x="192115" y="96425"/>
                    <a:pt x="192115" y="96425"/>
                  </a:cubicBezTo>
                  <a:cubicBezTo>
                    <a:pt x="192115" y="96425"/>
                    <a:pt x="-39542" y="118285"/>
                    <a:pt x="5909" y="43509"/>
                  </a:cubicBezTo>
                  <a:cubicBezTo>
                    <a:pt x="51494" y="-31266"/>
                    <a:pt x="163724" y="-10073"/>
                    <a:pt x="334468" y="110287"/>
                  </a:cubicBezTo>
                  <a:close/>
                </a:path>
              </a:pathLst>
            </a:custGeom>
            <a:solidFill>
              <a:srgbClr val="FFFFFF"/>
            </a:solidFill>
            <a:ln w="13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56" name="Freeform: Shape 4455">
              <a:extLst>
                <a:ext uri="{FF2B5EF4-FFF2-40B4-BE49-F238E27FC236}">
                  <a16:creationId xmlns:a16="http://schemas.microsoft.com/office/drawing/2014/main" id="{B6172D4B-2E2C-B2B4-F987-C0B2275EBE2B}"/>
                </a:ext>
              </a:extLst>
            </p:cNvPr>
            <p:cNvSpPr/>
            <p:nvPr/>
          </p:nvSpPr>
          <p:spPr>
            <a:xfrm>
              <a:off x="3522825" y="741895"/>
              <a:ext cx="111429" cy="111429"/>
            </a:xfrm>
            <a:custGeom>
              <a:avLst/>
              <a:gdLst>
                <a:gd name="connsiteX0" fmla="*/ 111430 w 111429"/>
                <a:gd name="connsiteY0" fmla="*/ 55715 h 111429"/>
                <a:gd name="connsiteX1" fmla="*/ 55715 w 111429"/>
                <a:gd name="connsiteY1" fmla="*/ 111430 h 111429"/>
                <a:gd name="connsiteX2" fmla="*/ 0 w 111429"/>
                <a:gd name="connsiteY2" fmla="*/ 55715 h 111429"/>
                <a:gd name="connsiteX3" fmla="*/ 55715 w 111429"/>
                <a:gd name="connsiteY3" fmla="*/ 0 h 111429"/>
                <a:gd name="connsiteX4" fmla="*/ 111430 w 111429"/>
                <a:gd name="connsiteY4" fmla="*/ 55715 h 111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429" h="111429">
                  <a:moveTo>
                    <a:pt x="111430" y="55715"/>
                  </a:moveTo>
                  <a:cubicBezTo>
                    <a:pt x="111430" y="86485"/>
                    <a:pt x="86485" y="111430"/>
                    <a:pt x="55715" y="111430"/>
                  </a:cubicBezTo>
                  <a:cubicBezTo>
                    <a:pt x="24944" y="111430"/>
                    <a:pt x="0" y="86485"/>
                    <a:pt x="0" y="55715"/>
                  </a:cubicBezTo>
                  <a:cubicBezTo>
                    <a:pt x="0" y="24944"/>
                    <a:pt x="24944" y="0"/>
                    <a:pt x="55715" y="0"/>
                  </a:cubicBezTo>
                  <a:cubicBezTo>
                    <a:pt x="86485" y="0"/>
                    <a:pt x="111430" y="24944"/>
                    <a:pt x="111430" y="55715"/>
                  </a:cubicBezTo>
                  <a:close/>
                </a:path>
              </a:pathLst>
            </a:custGeom>
            <a:solidFill>
              <a:srgbClr val="FEBF5A"/>
            </a:solidFill>
            <a:ln w="13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469" name="Graphic 4313">
            <a:extLst>
              <a:ext uri="{FF2B5EF4-FFF2-40B4-BE49-F238E27FC236}">
                <a16:creationId xmlns:a16="http://schemas.microsoft.com/office/drawing/2014/main" id="{67EBD062-A489-60CE-2006-F901914CD0EE}"/>
              </a:ext>
            </a:extLst>
          </p:cNvPr>
          <p:cNvGrpSpPr/>
          <p:nvPr userDrawn="1"/>
        </p:nvGrpSpPr>
        <p:grpSpPr>
          <a:xfrm>
            <a:off x="11251777" y="2824771"/>
            <a:ext cx="654539" cy="652449"/>
            <a:chOff x="3243539" y="464521"/>
            <a:chExt cx="654539" cy="652449"/>
          </a:xfrm>
        </p:grpSpPr>
        <p:grpSp>
          <p:nvGrpSpPr>
            <p:cNvPr id="4470" name="Graphic 4313">
              <a:extLst>
                <a:ext uri="{FF2B5EF4-FFF2-40B4-BE49-F238E27FC236}">
                  <a16:creationId xmlns:a16="http://schemas.microsoft.com/office/drawing/2014/main" id="{E446F7DF-4DA2-3918-F645-317D29677FBB}"/>
                </a:ext>
              </a:extLst>
            </p:cNvPr>
            <p:cNvGrpSpPr/>
            <p:nvPr/>
          </p:nvGrpSpPr>
          <p:grpSpPr>
            <a:xfrm>
              <a:off x="3289035" y="498508"/>
              <a:ext cx="270177" cy="300567"/>
              <a:chOff x="3289035" y="498508"/>
              <a:chExt cx="270177" cy="300567"/>
            </a:xfrm>
          </p:grpSpPr>
          <p:sp>
            <p:nvSpPr>
              <p:cNvPr id="4488" name="Freeform: Shape 4487">
                <a:extLst>
                  <a:ext uri="{FF2B5EF4-FFF2-40B4-BE49-F238E27FC236}">
                    <a16:creationId xmlns:a16="http://schemas.microsoft.com/office/drawing/2014/main" id="{BE0E19AF-0163-F2AB-FE10-F906F8F2965B}"/>
                  </a:ext>
                </a:extLst>
              </p:cNvPr>
              <p:cNvSpPr/>
              <p:nvPr/>
            </p:nvSpPr>
            <p:spPr>
              <a:xfrm>
                <a:off x="3305963" y="528232"/>
                <a:ext cx="251503" cy="266369"/>
              </a:xfrm>
              <a:custGeom>
                <a:avLst/>
                <a:gdLst>
                  <a:gd name="connsiteX0" fmla="*/ 0 w 251503"/>
                  <a:gd name="connsiteY0" fmla="*/ 0 h 266369"/>
                  <a:gd name="connsiteX1" fmla="*/ 241387 w 251503"/>
                  <a:gd name="connsiteY1" fmla="*/ 233123 h 266369"/>
                  <a:gd name="connsiteX2" fmla="*/ 0 w 251503"/>
                  <a:gd name="connsiteY2" fmla="*/ 0 h 266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1503" h="266369">
                    <a:moveTo>
                      <a:pt x="0" y="0"/>
                    </a:moveTo>
                    <a:cubicBezTo>
                      <a:pt x="0" y="0"/>
                      <a:pt x="310831" y="116495"/>
                      <a:pt x="241387" y="233123"/>
                    </a:cubicBezTo>
                    <a:cubicBezTo>
                      <a:pt x="171943" y="349884"/>
                      <a:pt x="12263" y="131823"/>
                      <a:pt x="0" y="0"/>
                    </a:cubicBezTo>
                    <a:close/>
                  </a:path>
                </a:pathLst>
              </a:custGeom>
              <a:solidFill>
                <a:srgbClr val="59B5A3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89" name="Freeform: Shape 4488">
                <a:extLst>
                  <a:ext uri="{FF2B5EF4-FFF2-40B4-BE49-F238E27FC236}">
                    <a16:creationId xmlns:a16="http://schemas.microsoft.com/office/drawing/2014/main" id="{7BE98D18-C244-97CE-F89F-35246FF71A25}"/>
                  </a:ext>
                </a:extLst>
              </p:cNvPr>
              <p:cNvSpPr/>
              <p:nvPr/>
            </p:nvSpPr>
            <p:spPr>
              <a:xfrm>
                <a:off x="3308229" y="545026"/>
                <a:ext cx="201800" cy="249443"/>
              </a:xfrm>
              <a:custGeom>
                <a:avLst/>
                <a:gdLst>
                  <a:gd name="connsiteX0" fmla="*/ 156482 w 201800"/>
                  <a:gd name="connsiteY0" fmla="*/ 199934 h 249443"/>
                  <a:gd name="connsiteX1" fmla="*/ 140620 w 201800"/>
                  <a:gd name="connsiteY1" fmla="*/ 180074 h 249443"/>
                  <a:gd name="connsiteX2" fmla="*/ 113429 w 201800"/>
                  <a:gd name="connsiteY2" fmla="*/ 146885 h 249443"/>
                  <a:gd name="connsiteX3" fmla="*/ 35588 w 201800"/>
                  <a:gd name="connsiteY3" fmla="*/ 49584 h 249443"/>
                  <a:gd name="connsiteX4" fmla="*/ 0 w 201800"/>
                  <a:gd name="connsiteY4" fmla="*/ 0 h 249443"/>
                  <a:gd name="connsiteX5" fmla="*/ 201800 w 201800"/>
                  <a:gd name="connsiteY5" fmla="*/ 247785 h 249443"/>
                  <a:gd name="connsiteX6" fmla="*/ 156482 w 201800"/>
                  <a:gd name="connsiteY6" fmla="*/ 199934 h 249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1800" h="249443">
                    <a:moveTo>
                      <a:pt x="156482" y="199934"/>
                    </a:moveTo>
                    <a:cubicBezTo>
                      <a:pt x="151283" y="193270"/>
                      <a:pt x="145952" y="186738"/>
                      <a:pt x="140620" y="180074"/>
                    </a:cubicBezTo>
                    <a:cubicBezTo>
                      <a:pt x="131557" y="169011"/>
                      <a:pt x="122493" y="157948"/>
                      <a:pt x="113429" y="146885"/>
                    </a:cubicBezTo>
                    <a:cubicBezTo>
                      <a:pt x="87171" y="114629"/>
                      <a:pt x="60780" y="82639"/>
                      <a:pt x="35588" y="49584"/>
                    </a:cubicBezTo>
                    <a:cubicBezTo>
                      <a:pt x="23326" y="33322"/>
                      <a:pt x="11463" y="16794"/>
                      <a:pt x="0" y="0"/>
                    </a:cubicBezTo>
                    <a:cubicBezTo>
                      <a:pt x="19460" y="111297"/>
                      <a:pt x="128091" y="267245"/>
                      <a:pt x="201800" y="247785"/>
                    </a:cubicBezTo>
                    <a:cubicBezTo>
                      <a:pt x="185405" y="234456"/>
                      <a:pt x="171010" y="218195"/>
                      <a:pt x="156482" y="199934"/>
                    </a:cubicBezTo>
                    <a:close/>
                  </a:path>
                </a:pathLst>
              </a:custGeom>
              <a:solidFill>
                <a:srgbClr val="FFFFFF">
                  <a:alpha val="13000"/>
                </a:srgbClr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90" name="Freeform: Shape 4489">
                <a:extLst>
                  <a:ext uri="{FF2B5EF4-FFF2-40B4-BE49-F238E27FC236}">
                    <a16:creationId xmlns:a16="http://schemas.microsoft.com/office/drawing/2014/main" id="{E99B713D-A1F8-501F-FBE3-E888B0D515C4}"/>
                  </a:ext>
                </a:extLst>
              </p:cNvPr>
              <p:cNvSpPr/>
              <p:nvPr/>
            </p:nvSpPr>
            <p:spPr>
              <a:xfrm>
                <a:off x="3289035" y="498508"/>
                <a:ext cx="270177" cy="300567"/>
              </a:xfrm>
              <a:custGeom>
                <a:avLst/>
                <a:gdLst>
                  <a:gd name="connsiteX0" fmla="*/ 31590 w 270177"/>
                  <a:gd name="connsiteY0" fmla="*/ 150484 h 300567"/>
                  <a:gd name="connsiteX1" fmla="*/ 110497 w 270177"/>
                  <a:gd name="connsiteY1" fmla="*/ 153683 h 300567"/>
                  <a:gd name="connsiteX2" fmla="*/ 191137 w 270177"/>
                  <a:gd name="connsiteY2" fmla="*/ 233390 h 300567"/>
                  <a:gd name="connsiteX3" fmla="*/ 86238 w 270177"/>
                  <a:gd name="connsiteY3" fmla="*/ 245652 h 300567"/>
                  <a:gd name="connsiteX4" fmla="*/ 86771 w 270177"/>
                  <a:gd name="connsiteY4" fmla="*/ 250717 h 300567"/>
                  <a:gd name="connsiteX5" fmla="*/ 195935 w 270177"/>
                  <a:gd name="connsiteY5" fmla="*/ 237921 h 300567"/>
                  <a:gd name="connsiteX6" fmla="*/ 266979 w 270177"/>
                  <a:gd name="connsiteY6" fmla="*/ 300567 h 300567"/>
                  <a:gd name="connsiteX7" fmla="*/ 270177 w 270177"/>
                  <a:gd name="connsiteY7" fmla="*/ 296569 h 300567"/>
                  <a:gd name="connsiteX8" fmla="*/ 201134 w 270177"/>
                  <a:gd name="connsiteY8" fmla="*/ 235789 h 300567"/>
                  <a:gd name="connsiteX9" fmla="*/ 197401 w 270177"/>
                  <a:gd name="connsiteY9" fmla="*/ 87838 h 300567"/>
                  <a:gd name="connsiteX10" fmla="*/ 192336 w 270177"/>
                  <a:gd name="connsiteY10" fmla="*/ 87971 h 300567"/>
                  <a:gd name="connsiteX11" fmla="*/ 196069 w 270177"/>
                  <a:gd name="connsiteY11" fmla="*/ 230990 h 300567"/>
                  <a:gd name="connsiteX12" fmla="*/ 111830 w 270177"/>
                  <a:gd name="connsiteY12" fmla="*/ 147551 h 300567"/>
                  <a:gd name="connsiteX13" fmla="*/ 75442 w 270177"/>
                  <a:gd name="connsiteY13" fmla="*/ 0 h 300567"/>
                  <a:gd name="connsiteX14" fmla="*/ 70377 w 270177"/>
                  <a:gd name="connsiteY14" fmla="*/ 1200 h 300567"/>
                  <a:gd name="connsiteX15" fmla="*/ 104499 w 270177"/>
                  <a:gd name="connsiteY15" fmla="*/ 139954 h 300567"/>
                  <a:gd name="connsiteX16" fmla="*/ 4665 w 270177"/>
                  <a:gd name="connsiteY16" fmla="*/ 666 h 300567"/>
                  <a:gd name="connsiteX17" fmla="*/ 0 w 270177"/>
                  <a:gd name="connsiteY17" fmla="*/ 2666 h 300567"/>
                  <a:gd name="connsiteX18" fmla="*/ 105432 w 270177"/>
                  <a:gd name="connsiteY18" fmla="*/ 148351 h 300567"/>
                  <a:gd name="connsiteX19" fmla="*/ 31723 w 270177"/>
                  <a:gd name="connsiteY19" fmla="*/ 145419 h 300567"/>
                  <a:gd name="connsiteX20" fmla="*/ 31590 w 270177"/>
                  <a:gd name="connsiteY20" fmla="*/ 150484 h 300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70177" h="300567">
                    <a:moveTo>
                      <a:pt x="31590" y="150484"/>
                    </a:moveTo>
                    <a:lnTo>
                      <a:pt x="110497" y="153683"/>
                    </a:lnTo>
                    <a:cubicBezTo>
                      <a:pt x="137821" y="182740"/>
                      <a:pt x="166078" y="210197"/>
                      <a:pt x="191137" y="233390"/>
                    </a:cubicBezTo>
                    <a:lnTo>
                      <a:pt x="86238" y="245652"/>
                    </a:lnTo>
                    <a:lnTo>
                      <a:pt x="86771" y="250717"/>
                    </a:lnTo>
                    <a:lnTo>
                      <a:pt x="195935" y="237921"/>
                    </a:lnTo>
                    <a:cubicBezTo>
                      <a:pt x="235922" y="274976"/>
                      <a:pt x="266179" y="299901"/>
                      <a:pt x="266979" y="300567"/>
                    </a:cubicBezTo>
                    <a:lnTo>
                      <a:pt x="270177" y="296569"/>
                    </a:lnTo>
                    <a:cubicBezTo>
                      <a:pt x="269378" y="295902"/>
                      <a:pt x="240187" y="271777"/>
                      <a:pt x="201134" y="235789"/>
                    </a:cubicBezTo>
                    <a:lnTo>
                      <a:pt x="197401" y="87838"/>
                    </a:lnTo>
                    <a:lnTo>
                      <a:pt x="192336" y="87971"/>
                    </a:lnTo>
                    <a:lnTo>
                      <a:pt x="196069" y="230990"/>
                    </a:lnTo>
                    <a:cubicBezTo>
                      <a:pt x="170077" y="206865"/>
                      <a:pt x="140354" y="178075"/>
                      <a:pt x="111830" y="147551"/>
                    </a:cubicBezTo>
                    <a:lnTo>
                      <a:pt x="75442" y="0"/>
                    </a:lnTo>
                    <a:lnTo>
                      <a:pt x="70377" y="1200"/>
                    </a:lnTo>
                    <a:lnTo>
                      <a:pt x="104499" y="139954"/>
                    </a:lnTo>
                    <a:cubicBezTo>
                      <a:pt x="60913" y="92503"/>
                      <a:pt x="21326" y="42253"/>
                      <a:pt x="4665" y="666"/>
                    </a:cubicBezTo>
                    <a:lnTo>
                      <a:pt x="0" y="2666"/>
                    </a:lnTo>
                    <a:cubicBezTo>
                      <a:pt x="17461" y="46118"/>
                      <a:pt x="59580" y="99167"/>
                      <a:pt x="105432" y="148351"/>
                    </a:cubicBezTo>
                    <a:lnTo>
                      <a:pt x="31723" y="145419"/>
                    </a:lnTo>
                    <a:lnTo>
                      <a:pt x="31590" y="150484"/>
                    </a:lnTo>
                    <a:close/>
                  </a:path>
                </a:pathLst>
              </a:custGeom>
              <a:solidFill>
                <a:srgbClr val="2C0F51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471" name="Graphic 4313">
              <a:extLst>
                <a:ext uri="{FF2B5EF4-FFF2-40B4-BE49-F238E27FC236}">
                  <a16:creationId xmlns:a16="http://schemas.microsoft.com/office/drawing/2014/main" id="{86405565-40DD-5DC6-8A83-44A275D6D7F5}"/>
                </a:ext>
              </a:extLst>
            </p:cNvPr>
            <p:cNvGrpSpPr/>
            <p:nvPr/>
          </p:nvGrpSpPr>
          <p:grpSpPr>
            <a:xfrm>
              <a:off x="3588803" y="520501"/>
              <a:ext cx="299234" cy="272310"/>
              <a:chOff x="3588803" y="520501"/>
              <a:chExt cx="299234" cy="272310"/>
            </a:xfrm>
          </p:grpSpPr>
          <p:sp>
            <p:nvSpPr>
              <p:cNvPr id="4485" name="Freeform: Shape 4484">
                <a:extLst>
                  <a:ext uri="{FF2B5EF4-FFF2-40B4-BE49-F238E27FC236}">
                    <a16:creationId xmlns:a16="http://schemas.microsoft.com/office/drawing/2014/main" id="{5810B572-907D-67CB-4AE8-E5BC93ACB341}"/>
                  </a:ext>
                </a:extLst>
              </p:cNvPr>
              <p:cNvSpPr/>
              <p:nvPr/>
            </p:nvSpPr>
            <p:spPr>
              <a:xfrm>
                <a:off x="3592970" y="537429"/>
                <a:ext cx="265077" cy="252863"/>
              </a:xfrm>
              <a:custGeom>
                <a:avLst/>
                <a:gdLst>
                  <a:gd name="connsiteX0" fmla="*/ 265077 w 265077"/>
                  <a:gd name="connsiteY0" fmla="*/ 0 h 252863"/>
                  <a:gd name="connsiteX1" fmla="*/ 33554 w 265077"/>
                  <a:gd name="connsiteY1" fmla="*/ 242986 h 252863"/>
                  <a:gd name="connsiteX2" fmla="*/ 265077 w 265077"/>
                  <a:gd name="connsiteY2" fmla="*/ 0 h 2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5077" h="252863">
                    <a:moveTo>
                      <a:pt x="265077" y="0"/>
                    </a:moveTo>
                    <a:cubicBezTo>
                      <a:pt x="265077" y="0"/>
                      <a:pt x="150715" y="311630"/>
                      <a:pt x="33554" y="242986"/>
                    </a:cubicBezTo>
                    <a:cubicBezTo>
                      <a:pt x="-83607" y="174476"/>
                      <a:pt x="133388" y="13196"/>
                      <a:pt x="265077" y="0"/>
                    </a:cubicBezTo>
                    <a:close/>
                  </a:path>
                </a:pathLst>
              </a:custGeom>
              <a:solidFill>
                <a:srgbClr val="59B5A3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86" name="Freeform: Shape 4485">
                <a:extLst>
                  <a:ext uri="{FF2B5EF4-FFF2-40B4-BE49-F238E27FC236}">
                    <a16:creationId xmlns:a16="http://schemas.microsoft.com/office/drawing/2014/main" id="{E37166CF-EE85-F0BC-7232-D7DD5FC0AF48}"/>
                  </a:ext>
                </a:extLst>
              </p:cNvPr>
              <p:cNvSpPr/>
              <p:nvPr/>
            </p:nvSpPr>
            <p:spPr>
              <a:xfrm>
                <a:off x="3592914" y="539961"/>
                <a:ext cx="248205" cy="203399"/>
              </a:xfrm>
              <a:custGeom>
                <a:avLst/>
                <a:gdLst>
                  <a:gd name="connsiteX0" fmla="*/ 49471 w 248205"/>
                  <a:gd name="connsiteY0" fmla="*/ 157815 h 203399"/>
                  <a:gd name="connsiteX1" fmla="*/ 69198 w 248205"/>
                  <a:gd name="connsiteY1" fmla="*/ 141820 h 203399"/>
                  <a:gd name="connsiteX2" fmla="*/ 102254 w 248205"/>
                  <a:gd name="connsiteY2" fmla="*/ 114496 h 203399"/>
                  <a:gd name="connsiteX3" fmla="*/ 199022 w 248205"/>
                  <a:gd name="connsiteY3" fmla="*/ 35988 h 203399"/>
                  <a:gd name="connsiteX4" fmla="*/ 248205 w 248205"/>
                  <a:gd name="connsiteY4" fmla="*/ 0 h 203399"/>
                  <a:gd name="connsiteX5" fmla="*/ 1754 w 248205"/>
                  <a:gd name="connsiteY5" fmla="*/ 203400 h 203399"/>
                  <a:gd name="connsiteX6" fmla="*/ 49471 w 248205"/>
                  <a:gd name="connsiteY6" fmla="*/ 157815 h 203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8205" h="203399">
                    <a:moveTo>
                      <a:pt x="49471" y="157815"/>
                    </a:moveTo>
                    <a:cubicBezTo>
                      <a:pt x="56002" y="152483"/>
                      <a:pt x="62667" y="147151"/>
                      <a:pt x="69198" y="141820"/>
                    </a:cubicBezTo>
                    <a:cubicBezTo>
                      <a:pt x="80261" y="132623"/>
                      <a:pt x="91191" y="123559"/>
                      <a:pt x="102254" y="114496"/>
                    </a:cubicBezTo>
                    <a:cubicBezTo>
                      <a:pt x="134243" y="88104"/>
                      <a:pt x="166233" y="61446"/>
                      <a:pt x="199022" y="35988"/>
                    </a:cubicBezTo>
                    <a:cubicBezTo>
                      <a:pt x="215150" y="23459"/>
                      <a:pt x="231544" y="11596"/>
                      <a:pt x="248205" y="0"/>
                    </a:cubicBezTo>
                    <a:cubicBezTo>
                      <a:pt x="137042" y="20260"/>
                      <a:pt x="-18240" y="129957"/>
                      <a:pt x="1754" y="203400"/>
                    </a:cubicBezTo>
                    <a:cubicBezTo>
                      <a:pt x="15082" y="186872"/>
                      <a:pt x="31344" y="172476"/>
                      <a:pt x="49471" y="157815"/>
                    </a:cubicBezTo>
                    <a:close/>
                  </a:path>
                </a:pathLst>
              </a:custGeom>
              <a:solidFill>
                <a:srgbClr val="FFFFFF">
                  <a:alpha val="13000"/>
                </a:srgbClr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87" name="Freeform: Shape 4486">
                <a:extLst>
                  <a:ext uri="{FF2B5EF4-FFF2-40B4-BE49-F238E27FC236}">
                    <a16:creationId xmlns:a16="http://schemas.microsoft.com/office/drawing/2014/main" id="{0A5E41C4-CAC5-9C49-046A-14F1B2E2605C}"/>
                  </a:ext>
                </a:extLst>
              </p:cNvPr>
              <p:cNvSpPr/>
              <p:nvPr/>
            </p:nvSpPr>
            <p:spPr>
              <a:xfrm>
                <a:off x="3588803" y="520501"/>
                <a:ext cx="299234" cy="272310"/>
              </a:xfrm>
              <a:custGeom>
                <a:avLst/>
                <a:gdLst>
                  <a:gd name="connsiteX0" fmla="*/ 148618 w 299234"/>
                  <a:gd name="connsiteY0" fmla="*/ 32523 h 272310"/>
                  <a:gd name="connsiteX1" fmla="*/ 145952 w 299234"/>
                  <a:gd name="connsiteY1" fmla="*/ 111430 h 272310"/>
                  <a:gd name="connsiteX2" fmla="*/ 66778 w 299234"/>
                  <a:gd name="connsiteY2" fmla="*/ 192603 h 272310"/>
                  <a:gd name="connsiteX3" fmla="*/ 53849 w 299234"/>
                  <a:gd name="connsiteY3" fmla="*/ 87838 h 272310"/>
                  <a:gd name="connsiteX4" fmla="*/ 48784 w 299234"/>
                  <a:gd name="connsiteY4" fmla="*/ 88504 h 272310"/>
                  <a:gd name="connsiteX5" fmla="*/ 62246 w 299234"/>
                  <a:gd name="connsiteY5" fmla="*/ 197668 h 272310"/>
                  <a:gd name="connsiteX6" fmla="*/ 0 w 299234"/>
                  <a:gd name="connsiteY6" fmla="*/ 269111 h 272310"/>
                  <a:gd name="connsiteX7" fmla="*/ 3999 w 299234"/>
                  <a:gd name="connsiteY7" fmla="*/ 272310 h 272310"/>
                  <a:gd name="connsiteX8" fmla="*/ 64245 w 299234"/>
                  <a:gd name="connsiteY8" fmla="*/ 202866 h 272310"/>
                  <a:gd name="connsiteX9" fmla="*/ 212197 w 299234"/>
                  <a:gd name="connsiteY9" fmla="*/ 197935 h 272310"/>
                  <a:gd name="connsiteX10" fmla="*/ 212063 w 299234"/>
                  <a:gd name="connsiteY10" fmla="*/ 192870 h 272310"/>
                  <a:gd name="connsiteX11" fmla="*/ 69044 w 299234"/>
                  <a:gd name="connsiteY11" fmla="*/ 197535 h 272310"/>
                  <a:gd name="connsiteX12" fmla="*/ 151817 w 299234"/>
                  <a:gd name="connsiteY12" fmla="*/ 112629 h 272310"/>
                  <a:gd name="connsiteX13" fmla="*/ 299235 w 299234"/>
                  <a:gd name="connsiteY13" fmla="*/ 75308 h 272310"/>
                  <a:gd name="connsiteX14" fmla="*/ 298035 w 299234"/>
                  <a:gd name="connsiteY14" fmla="*/ 70377 h 272310"/>
                  <a:gd name="connsiteX15" fmla="*/ 159547 w 299234"/>
                  <a:gd name="connsiteY15" fmla="*/ 105432 h 272310"/>
                  <a:gd name="connsiteX16" fmla="*/ 298035 w 299234"/>
                  <a:gd name="connsiteY16" fmla="*/ 4665 h 272310"/>
                  <a:gd name="connsiteX17" fmla="*/ 296169 w 299234"/>
                  <a:gd name="connsiteY17" fmla="*/ 0 h 272310"/>
                  <a:gd name="connsiteX18" fmla="*/ 151150 w 299234"/>
                  <a:gd name="connsiteY18" fmla="*/ 106498 h 272310"/>
                  <a:gd name="connsiteX19" fmla="*/ 153683 w 299234"/>
                  <a:gd name="connsiteY19" fmla="*/ 32789 h 272310"/>
                  <a:gd name="connsiteX20" fmla="*/ 148618 w 299234"/>
                  <a:gd name="connsiteY20" fmla="*/ 32523 h 272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99234" h="272310">
                    <a:moveTo>
                      <a:pt x="148618" y="32523"/>
                    </a:moveTo>
                    <a:lnTo>
                      <a:pt x="145952" y="111430"/>
                    </a:lnTo>
                    <a:cubicBezTo>
                      <a:pt x="117161" y="139021"/>
                      <a:pt x="89837" y="167411"/>
                      <a:pt x="66778" y="192603"/>
                    </a:cubicBezTo>
                    <a:lnTo>
                      <a:pt x="53849" y="87838"/>
                    </a:lnTo>
                    <a:lnTo>
                      <a:pt x="48784" y="88504"/>
                    </a:lnTo>
                    <a:lnTo>
                      <a:pt x="62246" y="197668"/>
                    </a:lnTo>
                    <a:cubicBezTo>
                      <a:pt x="25458" y="237921"/>
                      <a:pt x="666" y="268311"/>
                      <a:pt x="0" y="269111"/>
                    </a:cubicBezTo>
                    <a:lnTo>
                      <a:pt x="3999" y="272310"/>
                    </a:lnTo>
                    <a:cubicBezTo>
                      <a:pt x="4665" y="271510"/>
                      <a:pt x="28657" y="242187"/>
                      <a:pt x="64245" y="202866"/>
                    </a:cubicBezTo>
                    <a:lnTo>
                      <a:pt x="212197" y="197935"/>
                    </a:lnTo>
                    <a:lnTo>
                      <a:pt x="212063" y="192870"/>
                    </a:lnTo>
                    <a:lnTo>
                      <a:pt x="69044" y="197535"/>
                    </a:lnTo>
                    <a:cubicBezTo>
                      <a:pt x="92903" y="171410"/>
                      <a:pt x="121560" y="141420"/>
                      <a:pt x="151817" y="112629"/>
                    </a:cubicBezTo>
                    <a:lnTo>
                      <a:pt x="299235" y="75308"/>
                    </a:lnTo>
                    <a:lnTo>
                      <a:pt x="298035" y="70377"/>
                    </a:lnTo>
                    <a:lnTo>
                      <a:pt x="159547" y="105432"/>
                    </a:lnTo>
                    <a:cubicBezTo>
                      <a:pt x="206598" y="61446"/>
                      <a:pt x="256715" y="21460"/>
                      <a:pt x="298035" y="4665"/>
                    </a:cubicBezTo>
                    <a:lnTo>
                      <a:pt x="296169" y="0"/>
                    </a:lnTo>
                    <a:cubicBezTo>
                      <a:pt x="252850" y="17727"/>
                      <a:pt x="200067" y="60247"/>
                      <a:pt x="151150" y="106498"/>
                    </a:cubicBezTo>
                    <a:lnTo>
                      <a:pt x="153683" y="32789"/>
                    </a:lnTo>
                    <a:lnTo>
                      <a:pt x="148618" y="32523"/>
                    </a:lnTo>
                    <a:close/>
                  </a:path>
                </a:pathLst>
              </a:custGeom>
              <a:solidFill>
                <a:srgbClr val="2C0F51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472" name="Graphic 4313">
              <a:extLst>
                <a:ext uri="{FF2B5EF4-FFF2-40B4-BE49-F238E27FC236}">
                  <a16:creationId xmlns:a16="http://schemas.microsoft.com/office/drawing/2014/main" id="{3F5C7B52-72A4-7C1A-E5F0-DDDAE5EE2C76}"/>
                </a:ext>
              </a:extLst>
            </p:cNvPr>
            <p:cNvGrpSpPr/>
            <p:nvPr/>
          </p:nvGrpSpPr>
          <p:grpSpPr>
            <a:xfrm>
              <a:off x="3572275" y="801208"/>
              <a:ext cx="286438" cy="289637"/>
              <a:chOff x="3572275" y="801208"/>
              <a:chExt cx="286438" cy="289637"/>
            </a:xfrm>
          </p:grpSpPr>
          <p:sp>
            <p:nvSpPr>
              <p:cNvPr id="4482" name="Freeform: Shape 4481">
                <a:extLst>
                  <a:ext uri="{FF2B5EF4-FFF2-40B4-BE49-F238E27FC236}">
                    <a16:creationId xmlns:a16="http://schemas.microsoft.com/office/drawing/2014/main" id="{DEFBD449-EEBB-6FF2-14CE-1C88FA7197AB}"/>
                  </a:ext>
                </a:extLst>
              </p:cNvPr>
              <p:cNvSpPr/>
              <p:nvPr/>
            </p:nvSpPr>
            <p:spPr>
              <a:xfrm>
                <a:off x="3578034" y="802289"/>
                <a:ext cx="262152" cy="255501"/>
              </a:xfrm>
              <a:custGeom>
                <a:avLst/>
                <a:gdLst>
                  <a:gd name="connsiteX0" fmla="*/ 262153 w 262152"/>
                  <a:gd name="connsiteY0" fmla="*/ 255502 h 255501"/>
                  <a:gd name="connsiteX1" fmla="*/ 8237 w 262152"/>
                  <a:gd name="connsiteY1" fmla="*/ 35974 h 255501"/>
                  <a:gd name="connsiteX2" fmla="*/ 262153 w 262152"/>
                  <a:gd name="connsiteY2" fmla="*/ 255502 h 25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2152" h="255501">
                    <a:moveTo>
                      <a:pt x="262153" y="255502"/>
                    </a:moveTo>
                    <a:cubicBezTo>
                      <a:pt x="262153" y="255502"/>
                      <a:pt x="-54543" y="156334"/>
                      <a:pt x="8237" y="35974"/>
                    </a:cubicBezTo>
                    <a:cubicBezTo>
                      <a:pt x="71016" y="-84253"/>
                      <a:pt x="242559" y="124611"/>
                      <a:pt x="262153" y="255502"/>
                    </a:cubicBezTo>
                    <a:close/>
                  </a:path>
                </a:pathLst>
              </a:custGeom>
              <a:solidFill>
                <a:srgbClr val="59B5A3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83" name="Freeform: Shape 4482">
                <a:extLst>
                  <a:ext uri="{FF2B5EF4-FFF2-40B4-BE49-F238E27FC236}">
                    <a16:creationId xmlns:a16="http://schemas.microsoft.com/office/drawing/2014/main" id="{BC9C24AB-0869-A35B-6314-90F20F7CA57D}"/>
                  </a:ext>
                </a:extLst>
              </p:cNvPr>
              <p:cNvSpPr/>
              <p:nvPr/>
            </p:nvSpPr>
            <p:spPr>
              <a:xfrm>
                <a:off x="3621725" y="802353"/>
                <a:ext cx="215128" cy="238909"/>
              </a:xfrm>
              <a:custGeom>
                <a:avLst/>
                <a:gdLst>
                  <a:gd name="connsiteX0" fmla="*/ 47851 w 215128"/>
                  <a:gd name="connsiteY0" fmla="*/ 47906 h 238909"/>
                  <a:gd name="connsiteX1" fmla="*/ 64779 w 215128"/>
                  <a:gd name="connsiteY1" fmla="*/ 66833 h 238909"/>
                  <a:gd name="connsiteX2" fmla="*/ 93702 w 215128"/>
                  <a:gd name="connsiteY2" fmla="*/ 98556 h 238909"/>
                  <a:gd name="connsiteX3" fmla="*/ 176742 w 215128"/>
                  <a:gd name="connsiteY3" fmla="*/ 191459 h 238909"/>
                  <a:gd name="connsiteX4" fmla="*/ 215129 w 215128"/>
                  <a:gd name="connsiteY4" fmla="*/ 238910 h 238909"/>
                  <a:gd name="connsiteX5" fmla="*/ 0 w 215128"/>
                  <a:gd name="connsiteY5" fmla="*/ 2454 h 238909"/>
                  <a:gd name="connsiteX6" fmla="*/ 47851 w 215128"/>
                  <a:gd name="connsiteY6" fmla="*/ 47906 h 238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5128" h="238909">
                    <a:moveTo>
                      <a:pt x="47851" y="47906"/>
                    </a:moveTo>
                    <a:cubicBezTo>
                      <a:pt x="53449" y="54171"/>
                      <a:pt x="59180" y="60569"/>
                      <a:pt x="64779" y="66833"/>
                    </a:cubicBezTo>
                    <a:cubicBezTo>
                      <a:pt x="74375" y="77363"/>
                      <a:pt x="84106" y="87893"/>
                      <a:pt x="93702" y="98556"/>
                    </a:cubicBezTo>
                    <a:cubicBezTo>
                      <a:pt x="121693" y="129213"/>
                      <a:pt x="149817" y="159869"/>
                      <a:pt x="176742" y="191459"/>
                    </a:cubicBezTo>
                    <a:cubicBezTo>
                      <a:pt x="189937" y="206920"/>
                      <a:pt x="202733" y="222782"/>
                      <a:pt x="215129" y="238910"/>
                    </a:cubicBezTo>
                    <a:cubicBezTo>
                      <a:pt x="189671" y="128679"/>
                      <a:pt x="72509" y="-21005"/>
                      <a:pt x="0" y="2454"/>
                    </a:cubicBezTo>
                    <a:cubicBezTo>
                      <a:pt x="17194" y="14984"/>
                      <a:pt x="32389" y="30445"/>
                      <a:pt x="47851" y="47906"/>
                    </a:cubicBezTo>
                    <a:close/>
                  </a:path>
                </a:pathLst>
              </a:custGeom>
              <a:solidFill>
                <a:srgbClr val="FFFFFF">
                  <a:alpha val="13000"/>
                </a:srgbClr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84" name="Freeform: Shape 4483">
                <a:extLst>
                  <a:ext uri="{FF2B5EF4-FFF2-40B4-BE49-F238E27FC236}">
                    <a16:creationId xmlns:a16="http://schemas.microsoft.com/office/drawing/2014/main" id="{A2DADCEA-D1BC-49BC-67DD-CF623845EBDE}"/>
                  </a:ext>
                </a:extLst>
              </p:cNvPr>
              <p:cNvSpPr/>
              <p:nvPr/>
            </p:nvSpPr>
            <p:spPr>
              <a:xfrm>
                <a:off x="3572275" y="801208"/>
                <a:ext cx="286438" cy="289637"/>
              </a:xfrm>
              <a:custGeom>
                <a:avLst/>
                <a:gdLst>
                  <a:gd name="connsiteX0" fmla="*/ 246452 w 286438"/>
                  <a:gd name="connsiteY0" fmla="*/ 136888 h 289637"/>
                  <a:gd name="connsiteX1" fmla="*/ 167545 w 286438"/>
                  <a:gd name="connsiteY1" fmla="*/ 138088 h 289637"/>
                  <a:gd name="connsiteX2" fmla="*/ 82639 w 286438"/>
                  <a:gd name="connsiteY2" fmla="*/ 62913 h 289637"/>
                  <a:gd name="connsiteX3" fmla="*/ 186738 w 286438"/>
                  <a:gd name="connsiteY3" fmla="*/ 44918 h 289637"/>
                  <a:gd name="connsiteX4" fmla="*/ 185805 w 286438"/>
                  <a:gd name="connsiteY4" fmla="*/ 39854 h 289637"/>
                  <a:gd name="connsiteX5" fmla="*/ 77441 w 286438"/>
                  <a:gd name="connsiteY5" fmla="*/ 58647 h 289637"/>
                  <a:gd name="connsiteX6" fmla="*/ 3066 w 286438"/>
                  <a:gd name="connsiteY6" fmla="*/ 0 h 289637"/>
                  <a:gd name="connsiteX7" fmla="*/ 0 w 286438"/>
                  <a:gd name="connsiteY7" fmla="*/ 4132 h 289637"/>
                  <a:gd name="connsiteX8" fmla="*/ 72243 w 286438"/>
                  <a:gd name="connsiteY8" fmla="*/ 61047 h 289637"/>
                  <a:gd name="connsiteX9" fmla="*/ 84505 w 286438"/>
                  <a:gd name="connsiteY9" fmla="*/ 208598 h 289637"/>
                  <a:gd name="connsiteX10" fmla="*/ 89570 w 286438"/>
                  <a:gd name="connsiteY10" fmla="*/ 208198 h 289637"/>
                  <a:gd name="connsiteX11" fmla="*/ 77974 w 286438"/>
                  <a:gd name="connsiteY11" fmla="*/ 65578 h 289637"/>
                  <a:gd name="connsiteX12" fmla="*/ 166745 w 286438"/>
                  <a:gd name="connsiteY12" fmla="*/ 144219 h 289637"/>
                  <a:gd name="connsiteX13" fmla="*/ 211130 w 286438"/>
                  <a:gd name="connsiteY13" fmla="*/ 289638 h 289637"/>
                  <a:gd name="connsiteX14" fmla="*/ 216062 w 286438"/>
                  <a:gd name="connsiteY14" fmla="*/ 288172 h 289637"/>
                  <a:gd name="connsiteX15" fmla="*/ 174342 w 286438"/>
                  <a:gd name="connsiteY15" fmla="*/ 151550 h 289637"/>
                  <a:gd name="connsiteX16" fmla="*/ 281774 w 286438"/>
                  <a:gd name="connsiteY16" fmla="*/ 284973 h 289637"/>
                  <a:gd name="connsiteX17" fmla="*/ 286439 w 286438"/>
                  <a:gd name="connsiteY17" fmla="*/ 282840 h 289637"/>
                  <a:gd name="connsiteX18" fmla="*/ 173143 w 286438"/>
                  <a:gd name="connsiteY18" fmla="*/ 143153 h 289637"/>
                  <a:gd name="connsiteX19" fmla="*/ 246852 w 286438"/>
                  <a:gd name="connsiteY19" fmla="*/ 142086 h 289637"/>
                  <a:gd name="connsiteX20" fmla="*/ 246452 w 286438"/>
                  <a:gd name="connsiteY20" fmla="*/ 136888 h 289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86438" h="289637">
                    <a:moveTo>
                      <a:pt x="246452" y="136888"/>
                    </a:moveTo>
                    <a:lnTo>
                      <a:pt x="167545" y="138088"/>
                    </a:lnTo>
                    <a:cubicBezTo>
                      <a:pt x="138621" y="110630"/>
                      <a:pt x="108897" y="84772"/>
                      <a:pt x="82639" y="62913"/>
                    </a:cubicBezTo>
                    <a:lnTo>
                      <a:pt x="186738" y="44918"/>
                    </a:lnTo>
                    <a:lnTo>
                      <a:pt x="185805" y="39854"/>
                    </a:lnTo>
                    <a:lnTo>
                      <a:pt x="77441" y="58647"/>
                    </a:lnTo>
                    <a:cubicBezTo>
                      <a:pt x="35455" y="23859"/>
                      <a:pt x="3865" y="666"/>
                      <a:pt x="3066" y="0"/>
                    </a:cubicBezTo>
                    <a:lnTo>
                      <a:pt x="0" y="4132"/>
                    </a:lnTo>
                    <a:cubicBezTo>
                      <a:pt x="800" y="4798"/>
                      <a:pt x="31323" y="27324"/>
                      <a:pt x="72243" y="61047"/>
                    </a:cubicBezTo>
                    <a:lnTo>
                      <a:pt x="84505" y="208598"/>
                    </a:lnTo>
                    <a:lnTo>
                      <a:pt x="89570" y="208198"/>
                    </a:lnTo>
                    <a:lnTo>
                      <a:pt x="77974" y="65578"/>
                    </a:lnTo>
                    <a:cubicBezTo>
                      <a:pt x="105299" y="88238"/>
                      <a:pt x="136622" y="115429"/>
                      <a:pt x="166745" y="144219"/>
                    </a:cubicBezTo>
                    <a:lnTo>
                      <a:pt x="211130" y="289638"/>
                    </a:lnTo>
                    <a:lnTo>
                      <a:pt x="216062" y="288172"/>
                    </a:lnTo>
                    <a:lnTo>
                      <a:pt x="174342" y="151550"/>
                    </a:lnTo>
                    <a:cubicBezTo>
                      <a:pt x="220594" y="196468"/>
                      <a:pt x="262847" y="244586"/>
                      <a:pt x="281774" y="284973"/>
                    </a:cubicBezTo>
                    <a:lnTo>
                      <a:pt x="286439" y="282840"/>
                    </a:lnTo>
                    <a:cubicBezTo>
                      <a:pt x="266712" y="240321"/>
                      <a:pt x="221527" y="189804"/>
                      <a:pt x="173143" y="143153"/>
                    </a:cubicBezTo>
                    <a:lnTo>
                      <a:pt x="246852" y="142086"/>
                    </a:lnTo>
                    <a:lnTo>
                      <a:pt x="246452" y="136888"/>
                    </a:lnTo>
                    <a:close/>
                  </a:path>
                </a:pathLst>
              </a:custGeom>
              <a:solidFill>
                <a:srgbClr val="2C0F51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473" name="Graphic 4313">
              <a:extLst>
                <a:ext uri="{FF2B5EF4-FFF2-40B4-BE49-F238E27FC236}">
                  <a16:creationId xmlns:a16="http://schemas.microsoft.com/office/drawing/2014/main" id="{F5F03D26-E815-CFFC-85EB-E89BF05F753E}"/>
                </a:ext>
              </a:extLst>
            </p:cNvPr>
            <p:cNvGrpSpPr/>
            <p:nvPr/>
          </p:nvGrpSpPr>
          <p:grpSpPr>
            <a:xfrm>
              <a:off x="3263444" y="816003"/>
              <a:ext cx="291237" cy="283639"/>
              <a:chOff x="3263444" y="816003"/>
              <a:chExt cx="291237" cy="283639"/>
            </a:xfrm>
          </p:grpSpPr>
          <p:sp>
            <p:nvSpPr>
              <p:cNvPr id="4479" name="Freeform: Shape 4478">
                <a:extLst>
                  <a:ext uri="{FF2B5EF4-FFF2-40B4-BE49-F238E27FC236}">
                    <a16:creationId xmlns:a16="http://schemas.microsoft.com/office/drawing/2014/main" id="{5B7F3585-B475-3ADB-BC5C-4A4FDFB5889B}"/>
                  </a:ext>
                </a:extLst>
              </p:cNvPr>
              <p:cNvSpPr/>
              <p:nvPr/>
            </p:nvSpPr>
            <p:spPr>
              <a:xfrm>
                <a:off x="3295833" y="820812"/>
                <a:ext cx="257264" cy="260570"/>
              </a:xfrm>
              <a:custGeom>
                <a:avLst/>
                <a:gdLst>
                  <a:gd name="connsiteX0" fmla="*/ 0 w 257264"/>
                  <a:gd name="connsiteY0" fmla="*/ 260571 h 260570"/>
                  <a:gd name="connsiteX1" fmla="*/ 221660 w 257264"/>
                  <a:gd name="connsiteY1" fmla="*/ 8521 h 260570"/>
                  <a:gd name="connsiteX2" fmla="*/ 0 w 257264"/>
                  <a:gd name="connsiteY2" fmla="*/ 260571 h 260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7264" h="260570">
                    <a:moveTo>
                      <a:pt x="0" y="260571"/>
                    </a:moveTo>
                    <a:cubicBezTo>
                      <a:pt x="0" y="260571"/>
                      <a:pt x="101833" y="-55325"/>
                      <a:pt x="221660" y="8521"/>
                    </a:cubicBezTo>
                    <a:cubicBezTo>
                      <a:pt x="341487" y="72500"/>
                      <a:pt x="131157" y="242177"/>
                      <a:pt x="0" y="260571"/>
                    </a:cubicBezTo>
                    <a:close/>
                  </a:path>
                </a:pathLst>
              </a:custGeom>
              <a:solidFill>
                <a:srgbClr val="59B5A3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80" name="Freeform: Shape 4479">
                <a:extLst>
                  <a:ext uri="{FF2B5EF4-FFF2-40B4-BE49-F238E27FC236}">
                    <a16:creationId xmlns:a16="http://schemas.microsoft.com/office/drawing/2014/main" id="{91430F8B-72AA-8DE5-57EB-748928BB8D96}"/>
                  </a:ext>
                </a:extLst>
              </p:cNvPr>
              <p:cNvSpPr/>
              <p:nvPr/>
            </p:nvSpPr>
            <p:spPr>
              <a:xfrm>
                <a:off x="3312627" y="865187"/>
                <a:ext cx="240499" cy="213129"/>
              </a:xfrm>
              <a:custGeom>
                <a:avLst/>
                <a:gdLst>
                  <a:gd name="connsiteX0" fmla="*/ 192336 w 240499"/>
                  <a:gd name="connsiteY0" fmla="*/ 47451 h 213129"/>
                  <a:gd name="connsiteX1" fmla="*/ 173276 w 240499"/>
                  <a:gd name="connsiteY1" fmla="*/ 64245 h 213129"/>
                  <a:gd name="connsiteX2" fmla="*/ 141287 w 240499"/>
                  <a:gd name="connsiteY2" fmla="*/ 92903 h 213129"/>
                  <a:gd name="connsiteX3" fmla="*/ 47718 w 240499"/>
                  <a:gd name="connsiteY3" fmla="*/ 175142 h 213129"/>
                  <a:gd name="connsiteX4" fmla="*/ 0 w 240499"/>
                  <a:gd name="connsiteY4" fmla="*/ 213130 h 213129"/>
                  <a:gd name="connsiteX5" fmla="*/ 238188 w 240499"/>
                  <a:gd name="connsiteY5" fmla="*/ 0 h 213129"/>
                  <a:gd name="connsiteX6" fmla="*/ 192336 w 240499"/>
                  <a:gd name="connsiteY6" fmla="*/ 47451 h 213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0499" h="213129">
                    <a:moveTo>
                      <a:pt x="192336" y="47451"/>
                    </a:moveTo>
                    <a:cubicBezTo>
                      <a:pt x="185939" y="53049"/>
                      <a:pt x="179674" y="58647"/>
                      <a:pt x="173276" y="64245"/>
                    </a:cubicBezTo>
                    <a:cubicBezTo>
                      <a:pt x="162613" y="73842"/>
                      <a:pt x="151950" y="83306"/>
                      <a:pt x="141287" y="92903"/>
                    </a:cubicBezTo>
                    <a:cubicBezTo>
                      <a:pt x="110364" y="120627"/>
                      <a:pt x="79440" y="148484"/>
                      <a:pt x="47718" y="175142"/>
                    </a:cubicBezTo>
                    <a:cubicBezTo>
                      <a:pt x="32123" y="188205"/>
                      <a:pt x="16128" y="200867"/>
                      <a:pt x="0" y="213130"/>
                    </a:cubicBezTo>
                    <a:cubicBezTo>
                      <a:pt x="110364" y="188471"/>
                      <a:pt x="260980" y="72643"/>
                      <a:pt x="238188" y="0"/>
                    </a:cubicBezTo>
                    <a:cubicBezTo>
                      <a:pt x="225526" y="17061"/>
                      <a:pt x="209931" y="32123"/>
                      <a:pt x="192336" y="47451"/>
                    </a:cubicBezTo>
                    <a:close/>
                  </a:path>
                </a:pathLst>
              </a:custGeom>
              <a:solidFill>
                <a:srgbClr val="FFFFFF">
                  <a:alpha val="13000"/>
                </a:srgbClr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81" name="Freeform: Shape 4480">
                <a:extLst>
                  <a:ext uri="{FF2B5EF4-FFF2-40B4-BE49-F238E27FC236}">
                    <a16:creationId xmlns:a16="http://schemas.microsoft.com/office/drawing/2014/main" id="{2AA9F097-303C-E630-C66B-009123A080FB}"/>
                  </a:ext>
                </a:extLst>
              </p:cNvPr>
              <p:cNvSpPr/>
              <p:nvPr/>
            </p:nvSpPr>
            <p:spPr>
              <a:xfrm>
                <a:off x="3263444" y="816003"/>
                <a:ext cx="291237" cy="283639"/>
              </a:xfrm>
              <a:custGeom>
                <a:avLst/>
                <a:gdLst>
                  <a:gd name="connsiteX0" fmla="*/ 152350 w 291237"/>
                  <a:gd name="connsiteY0" fmla="*/ 245119 h 283639"/>
                  <a:gd name="connsiteX1" fmla="*/ 151817 w 291237"/>
                  <a:gd name="connsiteY1" fmla="*/ 166212 h 283639"/>
                  <a:gd name="connsiteX2" fmla="*/ 227658 w 291237"/>
                  <a:gd name="connsiteY2" fmla="*/ 81973 h 283639"/>
                  <a:gd name="connsiteX3" fmla="*/ 244719 w 291237"/>
                  <a:gd name="connsiteY3" fmla="*/ 186205 h 283639"/>
                  <a:gd name="connsiteX4" fmla="*/ 249784 w 291237"/>
                  <a:gd name="connsiteY4" fmla="*/ 185405 h 283639"/>
                  <a:gd name="connsiteX5" fmla="*/ 231923 w 291237"/>
                  <a:gd name="connsiteY5" fmla="*/ 76908 h 283639"/>
                  <a:gd name="connsiteX6" fmla="*/ 291237 w 291237"/>
                  <a:gd name="connsiteY6" fmla="*/ 3066 h 283639"/>
                  <a:gd name="connsiteX7" fmla="*/ 287105 w 291237"/>
                  <a:gd name="connsiteY7" fmla="*/ 0 h 283639"/>
                  <a:gd name="connsiteX8" fmla="*/ 229657 w 291237"/>
                  <a:gd name="connsiteY8" fmla="*/ 71710 h 283639"/>
                  <a:gd name="connsiteX9" fmla="*/ 81973 w 291237"/>
                  <a:gd name="connsiteY9" fmla="*/ 82373 h 283639"/>
                  <a:gd name="connsiteX10" fmla="*/ 82373 w 291237"/>
                  <a:gd name="connsiteY10" fmla="*/ 87438 h 283639"/>
                  <a:gd name="connsiteX11" fmla="*/ 225126 w 291237"/>
                  <a:gd name="connsiteY11" fmla="*/ 77041 h 283639"/>
                  <a:gd name="connsiteX12" fmla="*/ 145819 w 291237"/>
                  <a:gd name="connsiteY12" fmla="*/ 165145 h 283639"/>
                  <a:gd name="connsiteX13" fmla="*/ 0 w 291237"/>
                  <a:gd name="connsiteY13" fmla="*/ 208331 h 283639"/>
                  <a:gd name="connsiteX14" fmla="*/ 1466 w 291237"/>
                  <a:gd name="connsiteY14" fmla="*/ 213263 h 283639"/>
                  <a:gd name="connsiteX15" fmla="*/ 138354 w 291237"/>
                  <a:gd name="connsiteY15" fmla="*/ 172743 h 283639"/>
                  <a:gd name="connsiteX16" fmla="*/ 3999 w 291237"/>
                  <a:gd name="connsiteY16" fmla="*/ 278975 h 283639"/>
                  <a:gd name="connsiteX17" fmla="*/ 6131 w 291237"/>
                  <a:gd name="connsiteY17" fmla="*/ 283640 h 283639"/>
                  <a:gd name="connsiteX18" fmla="*/ 146752 w 291237"/>
                  <a:gd name="connsiteY18" fmla="*/ 171543 h 283639"/>
                  <a:gd name="connsiteX19" fmla="*/ 147151 w 291237"/>
                  <a:gd name="connsiteY19" fmla="*/ 245252 h 283639"/>
                  <a:gd name="connsiteX20" fmla="*/ 152350 w 291237"/>
                  <a:gd name="connsiteY20" fmla="*/ 245119 h 283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91237" h="283639">
                    <a:moveTo>
                      <a:pt x="152350" y="245119"/>
                    </a:moveTo>
                    <a:lnTo>
                      <a:pt x="151817" y="166212"/>
                    </a:lnTo>
                    <a:cubicBezTo>
                      <a:pt x="179541" y="137555"/>
                      <a:pt x="205665" y="107964"/>
                      <a:pt x="227658" y="81973"/>
                    </a:cubicBezTo>
                    <a:lnTo>
                      <a:pt x="244719" y="186205"/>
                    </a:lnTo>
                    <a:lnTo>
                      <a:pt x="249784" y="185405"/>
                    </a:lnTo>
                    <a:lnTo>
                      <a:pt x="231923" y="76908"/>
                    </a:lnTo>
                    <a:cubicBezTo>
                      <a:pt x="266979" y="35188"/>
                      <a:pt x="290571" y="3865"/>
                      <a:pt x="291237" y="3066"/>
                    </a:cubicBezTo>
                    <a:lnTo>
                      <a:pt x="287105" y="0"/>
                    </a:lnTo>
                    <a:cubicBezTo>
                      <a:pt x="286439" y="800"/>
                      <a:pt x="263646" y="31056"/>
                      <a:pt x="229657" y="71710"/>
                    </a:cubicBezTo>
                    <a:lnTo>
                      <a:pt x="81973" y="82373"/>
                    </a:lnTo>
                    <a:lnTo>
                      <a:pt x="82373" y="87438"/>
                    </a:lnTo>
                    <a:lnTo>
                      <a:pt x="225126" y="77041"/>
                    </a:lnTo>
                    <a:cubicBezTo>
                      <a:pt x="202333" y="104099"/>
                      <a:pt x="174876" y="135155"/>
                      <a:pt x="145819" y="165145"/>
                    </a:cubicBezTo>
                    <a:lnTo>
                      <a:pt x="0" y="208331"/>
                    </a:lnTo>
                    <a:lnTo>
                      <a:pt x="1466" y="213263"/>
                    </a:lnTo>
                    <a:lnTo>
                      <a:pt x="138354" y="172743"/>
                    </a:lnTo>
                    <a:cubicBezTo>
                      <a:pt x="93036" y="218594"/>
                      <a:pt x="44652" y="260447"/>
                      <a:pt x="3999" y="278975"/>
                    </a:cubicBezTo>
                    <a:lnTo>
                      <a:pt x="6131" y="283640"/>
                    </a:lnTo>
                    <a:cubicBezTo>
                      <a:pt x="48784" y="264179"/>
                      <a:pt x="99700" y="219527"/>
                      <a:pt x="146752" y="171543"/>
                    </a:cubicBezTo>
                    <a:lnTo>
                      <a:pt x="147151" y="245252"/>
                    </a:lnTo>
                    <a:lnTo>
                      <a:pt x="152350" y="245119"/>
                    </a:lnTo>
                    <a:close/>
                  </a:path>
                </a:pathLst>
              </a:custGeom>
              <a:solidFill>
                <a:srgbClr val="2C0F51"/>
              </a:solidFill>
              <a:ln w="13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474" name="Freeform: Shape 4473">
              <a:extLst>
                <a:ext uri="{FF2B5EF4-FFF2-40B4-BE49-F238E27FC236}">
                  <a16:creationId xmlns:a16="http://schemas.microsoft.com/office/drawing/2014/main" id="{09DCB7D8-1EED-BBC8-93D0-9B66A00AFCEC}"/>
                </a:ext>
              </a:extLst>
            </p:cNvPr>
            <p:cNvSpPr/>
            <p:nvPr/>
          </p:nvSpPr>
          <p:spPr>
            <a:xfrm>
              <a:off x="3455530" y="464521"/>
              <a:ext cx="229936" cy="333355"/>
            </a:xfrm>
            <a:custGeom>
              <a:avLst/>
              <a:gdLst>
                <a:gd name="connsiteX0" fmla="*/ 114879 w 229936"/>
                <a:gd name="connsiteY0" fmla="*/ 333356 h 333355"/>
                <a:gd name="connsiteX1" fmla="*/ 22910 w 229936"/>
                <a:gd name="connsiteY1" fmla="*/ 40519 h 333355"/>
                <a:gd name="connsiteX2" fmla="*/ 131407 w 229936"/>
                <a:gd name="connsiteY2" fmla="*/ 191402 h 333355"/>
                <a:gd name="connsiteX3" fmla="*/ 187922 w 229936"/>
                <a:gd name="connsiteY3" fmla="*/ 6264 h 333355"/>
                <a:gd name="connsiteX4" fmla="*/ 114879 w 229936"/>
                <a:gd name="connsiteY4" fmla="*/ 333356 h 333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936" h="333355">
                  <a:moveTo>
                    <a:pt x="114879" y="333356"/>
                  </a:moveTo>
                  <a:cubicBezTo>
                    <a:pt x="114879" y="333356"/>
                    <a:pt x="-61596" y="77040"/>
                    <a:pt x="22910" y="40519"/>
                  </a:cubicBezTo>
                  <a:cubicBezTo>
                    <a:pt x="107415" y="3998"/>
                    <a:pt x="131407" y="191402"/>
                    <a:pt x="131407" y="191402"/>
                  </a:cubicBezTo>
                  <a:cubicBezTo>
                    <a:pt x="131407" y="191402"/>
                    <a:pt x="113946" y="-40654"/>
                    <a:pt x="187922" y="6264"/>
                  </a:cubicBezTo>
                  <a:cubicBezTo>
                    <a:pt x="261897" y="53181"/>
                    <a:pt x="238572" y="165011"/>
                    <a:pt x="114879" y="333356"/>
                  </a:cubicBezTo>
                  <a:close/>
                </a:path>
              </a:pathLst>
            </a:custGeom>
            <a:solidFill>
              <a:srgbClr val="FFFFFF"/>
            </a:solidFill>
            <a:ln w="13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75" name="Freeform: Shape 4474">
              <a:extLst>
                <a:ext uri="{FF2B5EF4-FFF2-40B4-BE49-F238E27FC236}">
                  <a16:creationId xmlns:a16="http://schemas.microsoft.com/office/drawing/2014/main" id="{9D775C19-F9C5-1307-5588-D297E548B190}"/>
                </a:ext>
              </a:extLst>
            </p:cNvPr>
            <p:cNvSpPr/>
            <p:nvPr/>
          </p:nvSpPr>
          <p:spPr>
            <a:xfrm>
              <a:off x="3456145" y="783614"/>
              <a:ext cx="229810" cy="333355"/>
            </a:xfrm>
            <a:custGeom>
              <a:avLst/>
              <a:gdLst>
                <a:gd name="connsiteX0" fmla="*/ 114931 w 229810"/>
                <a:gd name="connsiteY0" fmla="*/ 0 h 333355"/>
                <a:gd name="connsiteX1" fmla="*/ 206900 w 229810"/>
                <a:gd name="connsiteY1" fmla="*/ 292837 h 333355"/>
                <a:gd name="connsiteX2" fmla="*/ 98403 w 229810"/>
                <a:gd name="connsiteY2" fmla="*/ 141953 h 333355"/>
                <a:gd name="connsiteX3" fmla="*/ 42022 w 229810"/>
                <a:gd name="connsiteY3" fmla="*/ 327092 h 333355"/>
                <a:gd name="connsiteX4" fmla="*/ 114931 w 229810"/>
                <a:gd name="connsiteY4" fmla="*/ 0 h 333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810" h="333355">
                  <a:moveTo>
                    <a:pt x="114931" y="0"/>
                  </a:moveTo>
                  <a:cubicBezTo>
                    <a:pt x="114931" y="0"/>
                    <a:pt x="291406" y="256315"/>
                    <a:pt x="206900" y="292837"/>
                  </a:cubicBezTo>
                  <a:cubicBezTo>
                    <a:pt x="122395" y="329491"/>
                    <a:pt x="98403" y="141953"/>
                    <a:pt x="98403" y="141953"/>
                  </a:cubicBezTo>
                  <a:cubicBezTo>
                    <a:pt x="98403" y="141953"/>
                    <a:pt x="115864" y="374010"/>
                    <a:pt x="42022" y="327092"/>
                  </a:cubicBezTo>
                  <a:cubicBezTo>
                    <a:pt x="-31954" y="280041"/>
                    <a:pt x="-8628" y="168344"/>
                    <a:pt x="114931" y="0"/>
                  </a:cubicBezTo>
                  <a:close/>
                </a:path>
              </a:pathLst>
            </a:custGeom>
            <a:solidFill>
              <a:srgbClr val="FFFFFF"/>
            </a:solidFill>
            <a:ln w="13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76" name="Freeform: Shape 4475">
              <a:extLst>
                <a:ext uri="{FF2B5EF4-FFF2-40B4-BE49-F238E27FC236}">
                  <a16:creationId xmlns:a16="http://schemas.microsoft.com/office/drawing/2014/main" id="{1489D85B-479F-8742-C098-A9FBC6FC2524}"/>
                </a:ext>
              </a:extLst>
            </p:cNvPr>
            <p:cNvSpPr/>
            <p:nvPr/>
          </p:nvSpPr>
          <p:spPr>
            <a:xfrm>
              <a:off x="3563611" y="670970"/>
              <a:ext cx="334467" cy="229862"/>
            </a:xfrm>
            <a:custGeom>
              <a:avLst/>
              <a:gdLst>
                <a:gd name="connsiteX0" fmla="*/ 0 w 334467"/>
                <a:gd name="connsiteY0" fmla="*/ 119575 h 229862"/>
                <a:gd name="connsiteX1" fmla="*/ 291104 w 334467"/>
                <a:gd name="connsiteY1" fmla="*/ 22141 h 229862"/>
                <a:gd name="connsiteX2" fmla="*/ 142353 w 334467"/>
                <a:gd name="connsiteY2" fmla="*/ 133437 h 229862"/>
                <a:gd name="connsiteX3" fmla="*/ 328558 w 334467"/>
                <a:gd name="connsiteY3" fmla="*/ 186353 h 229862"/>
                <a:gd name="connsiteX4" fmla="*/ 0 w 334467"/>
                <a:gd name="connsiteY4" fmla="*/ 119575 h 229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467" h="229862">
                  <a:moveTo>
                    <a:pt x="0" y="119575"/>
                  </a:moveTo>
                  <a:cubicBezTo>
                    <a:pt x="0" y="119575"/>
                    <a:pt x="252850" y="-61698"/>
                    <a:pt x="291104" y="22141"/>
                  </a:cubicBezTo>
                  <a:cubicBezTo>
                    <a:pt x="329358" y="105847"/>
                    <a:pt x="142353" y="133437"/>
                    <a:pt x="142353" y="133437"/>
                  </a:cubicBezTo>
                  <a:cubicBezTo>
                    <a:pt x="142353" y="133437"/>
                    <a:pt x="374010" y="111578"/>
                    <a:pt x="328558" y="186353"/>
                  </a:cubicBezTo>
                  <a:cubicBezTo>
                    <a:pt x="282840" y="261129"/>
                    <a:pt x="170744" y="239936"/>
                    <a:pt x="0" y="119575"/>
                  </a:cubicBezTo>
                  <a:close/>
                </a:path>
              </a:pathLst>
            </a:custGeom>
            <a:solidFill>
              <a:srgbClr val="FFFFFF"/>
            </a:solidFill>
            <a:ln w="13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77" name="Freeform: Shape 4476">
              <a:extLst>
                <a:ext uri="{FF2B5EF4-FFF2-40B4-BE49-F238E27FC236}">
                  <a16:creationId xmlns:a16="http://schemas.microsoft.com/office/drawing/2014/main" id="{F2DF763E-E72B-6451-1FAE-C047D59FA9F1}"/>
                </a:ext>
              </a:extLst>
            </p:cNvPr>
            <p:cNvSpPr/>
            <p:nvPr/>
          </p:nvSpPr>
          <p:spPr>
            <a:xfrm>
              <a:off x="3243539" y="680658"/>
              <a:ext cx="334467" cy="229862"/>
            </a:xfrm>
            <a:custGeom>
              <a:avLst/>
              <a:gdLst>
                <a:gd name="connsiteX0" fmla="*/ 334468 w 334467"/>
                <a:gd name="connsiteY0" fmla="*/ 110287 h 229862"/>
                <a:gd name="connsiteX1" fmla="*/ 43364 w 334467"/>
                <a:gd name="connsiteY1" fmla="*/ 207722 h 229862"/>
                <a:gd name="connsiteX2" fmla="*/ 192115 w 334467"/>
                <a:gd name="connsiteY2" fmla="*/ 96425 h 229862"/>
                <a:gd name="connsiteX3" fmla="*/ 5909 w 334467"/>
                <a:gd name="connsiteY3" fmla="*/ 43509 h 229862"/>
                <a:gd name="connsiteX4" fmla="*/ 334468 w 334467"/>
                <a:gd name="connsiteY4" fmla="*/ 110287 h 229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467" h="229862">
                  <a:moveTo>
                    <a:pt x="334468" y="110287"/>
                  </a:moveTo>
                  <a:cubicBezTo>
                    <a:pt x="334468" y="110287"/>
                    <a:pt x="81618" y="291561"/>
                    <a:pt x="43364" y="207722"/>
                  </a:cubicBezTo>
                  <a:cubicBezTo>
                    <a:pt x="5110" y="123883"/>
                    <a:pt x="192115" y="96425"/>
                    <a:pt x="192115" y="96425"/>
                  </a:cubicBezTo>
                  <a:cubicBezTo>
                    <a:pt x="192115" y="96425"/>
                    <a:pt x="-39542" y="118285"/>
                    <a:pt x="5909" y="43509"/>
                  </a:cubicBezTo>
                  <a:cubicBezTo>
                    <a:pt x="51494" y="-31266"/>
                    <a:pt x="163724" y="-10073"/>
                    <a:pt x="334468" y="110287"/>
                  </a:cubicBezTo>
                  <a:close/>
                </a:path>
              </a:pathLst>
            </a:custGeom>
            <a:solidFill>
              <a:srgbClr val="FFFFFF"/>
            </a:solidFill>
            <a:ln w="13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78" name="Freeform: Shape 4477">
              <a:extLst>
                <a:ext uri="{FF2B5EF4-FFF2-40B4-BE49-F238E27FC236}">
                  <a16:creationId xmlns:a16="http://schemas.microsoft.com/office/drawing/2014/main" id="{3CE27DD7-1F3C-CD7B-8D42-2B8748CA7A3F}"/>
                </a:ext>
              </a:extLst>
            </p:cNvPr>
            <p:cNvSpPr/>
            <p:nvPr/>
          </p:nvSpPr>
          <p:spPr>
            <a:xfrm>
              <a:off x="3522825" y="741895"/>
              <a:ext cx="111429" cy="111429"/>
            </a:xfrm>
            <a:custGeom>
              <a:avLst/>
              <a:gdLst>
                <a:gd name="connsiteX0" fmla="*/ 111430 w 111429"/>
                <a:gd name="connsiteY0" fmla="*/ 55715 h 111429"/>
                <a:gd name="connsiteX1" fmla="*/ 55715 w 111429"/>
                <a:gd name="connsiteY1" fmla="*/ 111430 h 111429"/>
                <a:gd name="connsiteX2" fmla="*/ 0 w 111429"/>
                <a:gd name="connsiteY2" fmla="*/ 55715 h 111429"/>
                <a:gd name="connsiteX3" fmla="*/ 55715 w 111429"/>
                <a:gd name="connsiteY3" fmla="*/ 0 h 111429"/>
                <a:gd name="connsiteX4" fmla="*/ 111430 w 111429"/>
                <a:gd name="connsiteY4" fmla="*/ 55715 h 111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429" h="111429">
                  <a:moveTo>
                    <a:pt x="111430" y="55715"/>
                  </a:moveTo>
                  <a:cubicBezTo>
                    <a:pt x="111430" y="86485"/>
                    <a:pt x="86485" y="111430"/>
                    <a:pt x="55715" y="111430"/>
                  </a:cubicBezTo>
                  <a:cubicBezTo>
                    <a:pt x="24944" y="111430"/>
                    <a:pt x="0" y="86485"/>
                    <a:pt x="0" y="55715"/>
                  </a:cubicBezTo>
                  <a:cubicBezTo>
                    <a:pt x="0" y="24944"/>
                    <a:pt x="24944" y="0"/>
                    <a:pt x="55715" y="0"/>
                  </a:cubicBezTo>
                  <a:cubicBezTo>
                    <a:pt x="86485" y="0"/>
                    <a:pt x="111430" y="24944"/>
                    <a:pt x="111430" y="55715"/>
                  </a:cubicBezTo>
                  <a:close/>
                </a:path>
              </a:pathLst>
            </a:custGeom>
            <a:solidFill>
              <a:srgbClr val="FEBF5A"/>
            </a:solidFill>
            <a:ln w="13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515" name="Graphic 4512">
            <a:extLst>
              <a:ext uri="{FF2B5EF4-FFF2-40B4-BE49-F238E27FC236}">
                <a16:creationId xmlns:a16="http://schemas.microsoft.com/office/drawing/2014/main" id="{533008F0-F3DF-4C55-5258-BDBB98DBC3F4}"/>
              </a:ext>
            </a:extLst>
          </p:cNvPr>
          <p:cNvGrpSpPr/>
          <p:nvPr/>
        </p:nvGrpSpPr>
        <p:grpSpPr>
          <a:xfrm>
            <a:off x="10842505" y="5821685"/>
            <a:ext cx="1692320" cy="669968"/>
            <a:chOff x="4136873" y="1663095"/>
            <a:chExt cx="4286362" cy="1696917"/>
          </a:xfrm>
        </p:grpSpPr>
        <p:sp>
          <p:nvSpPr>
            <p:cNvPr id="4516" name="Freeform: Shape 4515">
              <a:extLst>
                <a:ext uri="{FF2B5EF4-FFF2-40B4-BE49-F238E27FC236}">
                  <a16:creationId xmlns:a16="http://schemas.microsoft.com/office/drawing/2014/main" id="{254BD29B-322D-0D59-9C37-71E18849CD19}"/>
                </a:ext>
              </a:extLst>
            </p:cNvPr>
            <p:cNvSpPr/>
            <p:nvPr/>
          </p:nvSpPr>
          <p:spPr>
            <a:xfrm>
              <a:off x="4136873" y="1663095"/>
              <a:ext cx="2152440" cy="1696917"/>
            </a:xfrm>
            <a:custGeom>
              <a:avLst/>
              <a:gdLst>
                <a:gd name="connsiteX0" fmla="*/ 1704271 w 2152440"/>
                <a:gd name="connsiteY0" fmla="*/ 166845 h 1696917"/>
                <a:gd name="connsiteX1" fmla="*/ 623143 w 2152440"/>
                <a:gd name="connsiteY1" fmla="*/ 306214 h 1696917"/>
                <a:gd name="connsiteX2" fmla="*/ 576430 w 2152440"/>
                <a:gd name="connsiteY2" fmla="*/ 311280 h 1696917"/>
                <a:gd name="connsiteX3" fmla="*/ 366424 w 2152440"/>
                <a:gd name="connsiteY3" fmla="*/ 205863 h 1696917"/>
                <a:gd name="connsiteX4" fmla="*/ 355386 w 2152440"/>
                <a:gd name="connsiteY4" fmla="*/ 184232 h 1696917"/>
                <a:gd name="connsiteX5" fmla="*/ 355655 w 2152440"/>
                <a:gd name="connsiteY5" fmla="*/ 12004 h 1696917"/>
                <a:gd name="connsiteX6" fmla="*/ 331962 w 2152440"/>
                <a:gd name="connsiteY6" fmla="*/ 4885 h 1696917"/>
                <a:gd name="connsiteX7" fmla="*/ 254825 w 2152440"/>
                <a:gd name="connsiteY7" fmla="*/ 204904 h 1696917"/>
                <a:gd name="connsiteX8" fmla="*/ 238536 w 2152440"/>
                <a:gd name="connsiteY8" fmla="*/ 217774 h 1696917"/>
                <a:gd name="connsiteX9" fmla="*/ 54781 w 2152440"/>
                <a:gd name="connsiteY9" fmla="*/ 231053 h 1696917"/>
                <a:gd name="connsiteX10" fmla="*/ 48184 w 2152440"/>
                <a:gd name="connsiteY10" fmla="*/ 250357 h 1696917"/>
                <a:gd name="connsiteX11" fmla="*/ 145245 w 2152440"/>
                <a:gd name="connsiteY11" fmla="*/ 331131 h 1696917"/>
                <a:gd name="connsiteX12" fmla="*/ 143764 w 2152440"/>
                <a:gd name="connsiteY12" fmla="*/ 356870 h 1696917"/>
                <a:gd name="connsiteX13" fmla="*/ 3222 w 2152440"/>
                <a:gd name="connsiteY13" fmla="*/ 446406 h 1696917"/>
                <a:gd name="connsiteX14" fmla="*/ 13318 w 2152440"/>
                <a:gd name="connsiteY14" fmla="*/ 469132 h 1696917"/>
                <a:gd name="connsiteX15" fmla="*/ 212689 w 2152440"/>
                <a:gd name="connsiteY15" fmla="*/ 439971 h 1696917"/>
                <a:gd name="connsiteX16" fmla="*/ 232613 w 2152440"/>
                <a:gd name="connsiteY16" fmla="*/ 445174 h 1696917"/>
                <a:gd name="connsiteX17" fmla="*/ 405464 w 2152440"/>
                <a:gd name="connsiteY17" fmla="*/ 612473 h 1696917"/>
                <a:gd name="connsiteX18" fmla="*/ 418253 w 2152440"/>
                <a:gd name="connsiteY18" fmla="*/ 655324 h 1696917"/>
                <a:gd name="connsiteX19" fmla="*/ 843650 w 2152440"/>
                <a:gd name="connsiteY19" fmla="*/ 1576288 h 1696917"/>
                <a:gd name="connsiteX20" fmla="*/ 2062089 w 2152440"/>
                <a:gd name="connsiteY20" fmla="*/ 1282215 h 1696917"/>
                <a:gd name="connsiteX21" fmla="*/ 1704271 w 2152440"/>
                <a:gd name="connsiteY21" fmla="*/ 166845 h 169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152440" h="1696917">
                  <a:moveTo>
                    <a:pt x="1704271" y="166845"/>
                  </a:moveTo>
                  <a:cubicBezTo>
                    <a:pt x="1363953" y="-13734"/>
                    <a:pt x="891036" y="59374"/>
                    <a:pt x="623143" y="306214"/>
                  </a:cubicBezTo>
                  <a:cubicBezTo>
                    <a:pt x="610354" y="317988"/>
                    <a:pt x="591508" y="320042"/>
                    <a:pt x="576430" y="311280"/>
                  </a:cubicBezTo>
                  <a:cubicBezTo>
                    <a:pt x="517063" y="276917"/>
                    <a:pt x="445042" y="241595"/>
                    <a:pt x="366424" y="205863"/>
                  </a:cubicBezTo>
                  <a:cubicBezTo>
                    <a:pt x="358213" y="202166"/>
                    <a:pt x="353501" y="193131"/>
                    <a:pt x="355386" y="184232"/>
                  </a:cubicBezTo>
                  <a:cubicBezTo>
                    <a:pt x="367367" y="131249"/>
                    <a:pt x="363328" y="72380"/>
                    <a:pt x="355655" y="12004"/>
                  </a:cubicBezTo>
                  <a:cubicBezTo>
                    <a:pt x="354174" y="231"/>
                    <a:pt x="339366" y="-4287"/>
                    <a:pt x="331962" y="4885"/>
                  </a:cubicBezTo>
                  <a:cubicBezTo>
                    <a:pt x="286057" y="61290"/>
                    <a:pt x="255902" y="125636"/>
                    <a:pt x="254825" y="204904"/>
                  </a:cubicBezTo>
                  <a:cubicBezTo>
                    <a:pt x="254690" y="213530"/>
                    <a:pt x="246613" y="219827"/>
                    <a:pt x="238536" y="217774"/>
                  </a:cubicBezTo>
                  <a:cubicBezTo>
                    <a:pt x="174188" y="201756"/>
                    <a:pt x="113206" y="207232"/>
                    <a:pt x="54781" y="231053"/>
                  </a:cubicBezTo>
                  <a:cubicBezTo>
                    <a:pt x="47377" y="234065"/>
                    <a:pt x="44415" y="243238"/>
                    <a:pt x="48184" y="250357"/>
                  </a:cubicBezTo>
                  <a:cubicBezTo>
                    <a:pt x="67166" y="286363"/>
                    <a:pt x="100282" y="312786"/>
                    <a:pt x="145245" y="331131"/>
                  </a:cubicBezTo>
                  <a:cubicBezTo>
                    <a:pt x="157091" y="335923"/>
                    <a:pt x="156149" y="353584"/>
                    <a:pt x="143764" y="356870"/>
                  </a:cubicBezTo>
                  <a:cubicBezTo>
                    <a:pt x="86955" y="372203"/>
                    <a:pt x="40511" y="402733"/>
                    <a:pt x="3222" y="446406"/>
                  </a:cubicBezTo>
                  <a:cubicBezTo>
                    <a:pt x="-4183" y="455168"/>
                    <a:pt x="2010" y="468722"/>
                    <a:pt x="13318" y="469132"/>
                  </a:cubicBezTo>
                  <a:cubicBezTo>
                    <a:pt x="78474" y="470775"/>
                    <a:pt x="144841" y="462424"/>
                    <a:pt x="212689" y="439971"/>
                  </a:cubicBezTo>
                  <a:cubicBezTo>
                    <a:pt x="219824" y="437644"/>
                    <a:pt x="227632" y="439561"/>
                    <a:pt x="232613" y="445174"/>
                  </a:cubicBezTo>
                  <a:cubicBezTo>
                    <a:pt x="283095" y="501442"/>
                    <a:pt x="341520" y="557163"/>
                    <a:pt x="405464" y="612473"/>
                  </a:cubicBezTo>
                  <a:cubicBezTo>
                    <a:pt x="417580" y="623014"/>
                    <a:pt x="422426" y="639717"/>
                    <a:pt x="418253" y="655324"/>
                  </a:cubicBezTo>
                  <a:cubicBezTo>
                    <a:pt x="321058" y="1014838"/>
                    <a:pt x="470216" y="1389822"/>
                    <a:pt x="843650" y="1576288"/>
                  </a:cubicBezTo>
                  <a:cubicBezTo>
                    <a:pt x="1336760" y="1822307"/>
                    <a:pt x="1860968" y="1676092"/>
                    <a:pt x="2062089" y="1282215"/>
                  </a:cubicBezTo>
                  <a:cubicBezTo>
                    <a:pt x="2268999" y="877111"/>
                    <a:pt x="2108398" y="381376"/>
                    <a:pt x="1704271" y="166845"/>
                  </a:cubicBezTo>
                  <a:close/>
                </a:path>
              </a:pathLst>
            </a:custGeom>
            <a:solidFill>
              <a:srgbClr val="FC3647"/>
            </a:solidFill>
            <a:ln w="67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4517" name="Graphic 4512">
              <a:extLst>
                <a:ext uri="{FF2B5EF4-FFF2-40B4-BE49-F238E27FC236}">
                  <a16:creationId xmlns:a16="http://schemas.microsoft.com/office/drawing/2014/main" id="{A841F87D-098E-BB92-56E1-712A434041BA}"/>
                </a:ext>
              </a:extLst>
            </p:cNvPr>
            <p:cNvGrpSpPr/>
            <p:nvPr/>
          </p:nvGrpSpPr>
          <p:grpSpPr>
            <a:xfrm>
              <a:off x="4637943" y="2134390"/>
              <a:ext cx="3029516" cy="755034"/>
              <a:chOff x="4637943" y="2134390"/>
              <a:chExt cx="3029516" cy="755034"/>
            </a:xfrm>
            <a:solidFill>
              <a:srgbClr val="C70134"/>
            </a:solidFill>
          </p:grpSpPr>
          <p:sp>
            <p:nvSpPr>
              <p:cNvPr id="4518" name="Freeform: Shape 4517">
                <a:extLst>
                  <a:ext uri="{FF2B5EF4-FFF2-40B4-BE49-F238E27FC236}">
                    <a16:creationId xmlns:a16="http://schemas.microsoft.com/office/drawing/2014/main" id="{C182A37E-2BE3-99C8-7E55-6E862D8CB2F7}"/>
                  </a:ext>
                </a:extLst>
              </p:cNvPr>
              <p:cNvSpPr/>
              <p:nvPr/>
            </p:nvSpPr>
            <p:spPr>
              <a:xfrm>
                <a:off x="4637943" y="2284050"/>
                <a:ext cx="263142" cy="370819"/>
              </a:xfrm>
              <a:custGeom>
                <a:avLst/>
                <a:gdLst>
                  <a:gd name="connsiteX0" fmla="*/ 116554 w 263142"/>
                  <a:gd name="connsiteY0" fmla="*/ 6 h 370819"/>
                  <a:gd name="connsiteX1" fmla="*/ 53283 w 263142"/>
                  <a:gd name="connsiteY1" fmla="*/ 25607 h 370819"/>
                  <a:gd name="connsiteX2" fmla="*/ 48840 w 263142"/>
                  <a:gd name="connsiteY2" fmla="*/ 28345 h 370819"/>
                  <a:gd name="connsiteX3" fmla="*/ 4820 w 263142"/>
                  <a:gd name="connsiteY3" fmla="*/ 126917 h 370819"/>
                  <a:gd name="connsiteX4" fmla="*/ 66071 w 263142"/>
                  <a:gd name="connsiteY4" fmla="*/ 345692 h 370819"/>
                  <a:gd name="connsiteX5" fmla="*/ 168382 w 263142"/>
                  <a:gd name="connsiteY5" fmla="*/ 368008 h 370819"/>
                  <a:gd name="connsiteX6" fmla="*/ 246730 w 263142"/>
                  <a:gd name="connsiteY6" fmla="*/ 298597 h 370819"/>
                  <a:gd name="connsiteX7" fmla="*/ 222230 w 263142"/>
                  <a:gd name="connsiteY7" fmla="*/ 67363 h 370819"/>
                  <a:gd name="connsiteX8" fmla="*/ 116554 w 263142"/>
                  <a:gd name="connsiteY8" fmla="*/ 6 h 370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3142" h="370819">
                    <a:moveTo>
                      <a:pt x="116554" y="6"/>
                    </a:moveTo>
                    <a:cubicBezTo>
                      <a:pt x="92591" y="-268"/>
                      <a:pt x="68764" y="9042"/>
                      <a:pt x="53283" y="25607"/>
                    </a:cubicBezTo>
                    <a:cubicBezTo>
                      <a:pt x="51802" y="26566"/>
                      <a:pt x="50186" y="27387"/>
                      <a:pt x="48840" y="28345"/>
                    </a:cubicBezTo>
                    <a:cubicBezTo>
                      <a:pt x="18012" y="50798"/>
                      <a:pt x="10204" y="91322"/>
                      <a:pt x="4820" y="126917"/>
                    </a:cubicBezTo>
                    <a:cubicBezTo>
                      <a:pt x="-6758" y="203721"/>
                      <a:pt x="-1508" y="295859"/>
                      <a:pt x="66071" y="345692"/>
                    </a:cubicBezTo>
                    <a:cubicBezTo>
                      <a:pt x="95014" y="367050"/>
                      <a:pt x="133381" y="375812"/>
                      <a:pt x="168382" y="368008"/>
                    </a:cubicBezTo>
                    <a:cubicBezTo>
                      <a:pt x="205268" y="359794"/>
                      <a:pt x="232192" y="333508"/>
                      <a:pt x="246730" y="298597"/>
                    </a:cubicBezTo>
                    <a:cubicBezTo>
                      <a:pt x="277154" y="225216"/>
                      <a:pt x="263154" y="133489"/>
                      <a:pt x="222230" y="67363"/>
                    </a:cubicBezTo>
                    <a:cubicBezTo>
                      <a:pt x="199075" y="30262"/>
                      <a:pt x="161516" y="417"/>
                      <a:pt x="116554" y="6"/>
                    </a:cubicBezTo>
                    <a:close/>
                  </a:path>
                </a:pathLst>
              </a:custGeom>
              <a:solidFill>
                <a:srgbClr val="C70134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19" name="Freeform: Shape 4518">
                <a:extLst>
                  <a:ext uri="{FF2B5EF4-FFF2-40B4-BE49-F238E27FC236}">
                    <a16:creationId xmlns:a16="http://schemas.microsoft.com/office/drawing/2014/main" id="{07BB3D80-203A-9C8E-915D-2C94ED194757}"/>
                  </a:ext>
                </a:extLst>
              </p:cNvPr>
              <p:cNvSpPr/>
              <p:nvPr/>
            </p:nvSpPr>
            <p:spPr>
              <a:xfrm>
                <a:off x="4722310" y="2746659"/>
                <a:ext cx="145934" cy="134199"/>
              </a:xfrm>
              <a:custGeom>
                <a:avLst/>
                <a:gdLst>
                  <a:gd name="connsiteX0" fmla="*/ 124266 w 145934"/>
                  <a:gd name="connsiteY0" fmla="*/ 53668 h 134199"/>
                  <a:gd name="connsiteX1" fmla="*/ 47937 w 145934"/>
                  <a:gd name="connsiteY1" fmla="*/ 0 h 134199"/>
                  <a:gd name="connsiteX2" fmla="*/ 3782 w 145934"/>
                  <a:gd name="connsiteY2" fmla="*/ 24096 h 134199"/>
                  <a:gd name="connsiteX3" fmla="*/ 1628 w 145934"/>
                  <a:gd name="connsiteY3" fmla="*/ 51751 h 134199"/>
                  <a:gd name="connsiteX4" fmla="*/ 10378 w 145934"/>
                  <a:gd name="connsiteY4" fmla="*/ 66673 h 134199"/>
                  <a:gd name="connsiteX5" fmla="*/ 14013 w 145934"/>
                  <a:gd name="connsiteY5" fmla="*/ 69412 h 134199"/>
                  <a:gd name="connsiteX6" fmla="*/ 14147 w 145934"/>
                  <a:gd name="connsiteY6" fmla="*/ 69685 h 134199"/>
                  <a:gd name="connsiteX7" fmla="*/ 39052 w 145934"/>
                  <a:gd name="connsiteY7" fmla="*/ 102817 h 134199"/>
                  <a:gd name="connsiteX8" fmla="*/ 71899 w 145934"/>
                  <a:gd name="connsiteY8" fmla="*/ 124995 h 134199"/>
                  <a:gd name="connsiteX9" fmla="*/ 114439 w 145934"/>
                  <a:gd name="connsiteY9" fmla="*/ 134031 h 134199"/>
                  <a:gd name="connsiteX10" fmla="*/ 145536 w 145934"/>
                  <a:gd name="connsiteY10" fmla="*/ 98436 h 134199"/>
                  <a:gd name="connsiteX11" fmla="*/ 124266 w 145934"/>
                  <a:gd name="connsiteY11" fmla="*/ 53668 h 134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5934" h="134199">
                    <a:moveTo>
                      <a:pt x="124266" y="53668"/>
                    </a:moveTo>
                    <a:cubicBezTo>
                      <a:pt x="106900" y="28066"/>
                      <a:pt x="80918" y="-137"/>
                      <a:pt x="47937" y="0"/>
                    </a:cubicBezTo>
                    <a:cubicBezTo>
                      <a:pt x="30436" y="138"/>
                      <a:pt x="12263" y="7941"/>
                      <a:pt x="3782" y="24096"/>
                    </a:cubicBezTo>
                    <a:cubicBezTo>
                      <a:pt x="-661" y="32584"/>
                      <a:pt x="-930" y="42578"/>
                      <a:pt x="1628" y="51751"/>
                    </a:cubicBezTo>
                    <a:cubicBezTo>
                      <a:pt x="3243" y="57501"/>
                      <a:pt x="5936" y="62566"/>
                      <a:pt x="10378" y="66673"/>
                    </a:cubicBezTo>
                    <a:cubicBezTo>
                      <a:pt x="11455" y="67632"/>
                      <a:pt x="12801" y="68453"/>
                      <a:pt x="14013" y="69412"/>
                    </a:cubicBezTo>
                    <a:cubicBezTo>
                      <a:pt x="14013" y="69549"/>
                      <a:pt x="14147" y="69549"/>
                      <a:pt x="14147" y="69685"/>
                    </a:cubicBezTo>
                    <a:cubicBezTo>
                      <a:pt x="20744" y="82281"/>
                      <a:pt x="28821" y="93097"/>
                      <a:pt x="39052" y="102817"/>
                    </a:cubicBezTo>
                    <a:cubicBezTo>
                      <a:pt x="48610" y="111989"/>
                      <a:pt x="59918" y="119519"/>
                      <a:pt x="71899" y="124995"/>
                    </a:cubicBezTo>
                    <a:cubicBezTo>
                      <a:pt x="84688" y="130746"/>
                      <a:pt x="100438" y="135126"/>
                      <a:pt x="114439" y="134031"/>
                    </a:cubicBezTo>
                    <a:cubicBezTo>
                      <a:pt x="133285" y="132525"/>
                      <a:pt x="148632" y="118698"/>
                      <a:pt x="145536" y="98436"/>
                    </a:cubicBezTo>
                    <a:cubicBezTo>
                      <a:pt x="143247" y="82281"/>
                      <a:pt x="133151" y="66811"/>
                      <a:pt x="124266" y="53668"/>
                    </a:cubicBezTo>
                    <a:close/>
                  </a:path>
                </a:pathLst>
              </a:custGeom>
              <a:solidFill>
                <a:srgbClr val="C70134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20" name="Freeform: Shape 4519">
                <a:extLst>
                  <a:ext uri="{FF2B5EF4-FFF2-40B4-BE49-F238E27FC236}">
                    <a16:creationId xmlns:a16="http://schemas.microsoft.com/office/drawing/2014/main" id="{4EC056C4-339A-7E8B-372D-8591663A8CA2}"/>
                  </a:ext>
                </a:extLst>
              </p:cNvPr>
              <p:cNvSpPr/>
              <p:nvPr/>
            </p:nvSpPr>
            <p:spPr>
              <a:xfrm>
                <a:off x="4953515" y="2659755"/>
                <a:ext cx="285802" cy="229670"/>
              </a:xfrm>
              <a:custGeom>
                <a:avLst/>
                <a:gdLst>
                  <a:gd name="connsiteX0" fmla="*/ 131741 w 285802"/>
                  <a:gd name="connsiteY0" fmla="*/ 4625 h 229670"/>
                  <a:gd name="connsiteX1" fmla="*/ 25661 w 285802"/>
                  <a:gd name="connsiteY1" fmla="*/ 23928 h 229670"/>
                  <a:gd name="connsiteX2" fmla="*/ 23103 w 285802"/>
                  <a:gd name="connsiteY2" fmla="*/ 26804 h 229670"/>
                  <a:gd name="connsiteX3" fmla="*/ 10179 w 285802"/>
                  <a:gd name="connsiteY3" fmla="*/ 38030 h 229670"/>
                  <a:gd name="connsiteX4" fmla="*/ 20949 w 285802"/>
                  <a:gd name="connsiteY4" fmla="*/ 122363 h 229670"/>
                  <a:gd name="connsiteX5" fmla="*/ 96874 w 285802"/>
                  <a:gd name="connsiteY5" fmla="*/ 192870 h 229670"/>
                  <a:gd name="connsiteX6" fmla="*/ 190569 w 285802"/>
                  <a:gd name="connsiteY6" fmla="*/ 229561 h 229670"/>
                  <a:gd name="connsiteX7" fmla="*/ 269995 w 285802"/>
                  <a:gd name="connsiteY7" fmla="*/ 196567 h 229670"/>
                  <a:gd name="connsiteX8" fmla="*/ 275649 w 285802"/>
                  <a:gd name="connsiteY8" fmla="*/ 112506 h 229670"/>
                  <a:gd name="connsiteX9" fmla="*/ 131741 w 285802"/>
                  <a:gd name="connsiteY9" fmla="*/ 4625 h 229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5802" h="229670">
                    <a:moveTo>
                      <a:pt x="131741" y="4625"/>
                    </a:moveTo>
                    <a:cubicBezTo>
                      <a:pt x="96067" y="-3316"/>
                      <a:pt x="53662" y="-3453"/>
                      <a:pt x="25661" y="23928"/>
                    </a:cubicBezTo>
                    <a:cubicBezTo>
                      <a:pt x="24718" y="24887"/>
                      <a:pt x="23911" y="25845"/>
                      <a:pt x="23103" y="26804"/>
                    </a:cubicBezTo>
                    <a:cubicBezTo>
                      <a:pt x="18122" y="29816"/>
                      <a:pt x="13680" y="33375"/>
                      <a:pt x="10179" y="38030"/>
                    </a:cubicBezTo>
                    <a:cubicBezTo>
                      <a:pt x="-9879" y="64453"/>
                      <a:pt x="2910" y="99090"/>
                      <a:pt x="20949" y="122363"/>
                    </a:cubicBezTo>
                    <a:cubicBezTo>
                      <a:pt x="41950" y="149608"/>
                      <a:pt x="68739" y="173429"/>
                      <a:pt x="96874" y="192870"/>
                    </a:cubicBezTo>
                    <a:cubicBezTo>
                      <a:pt x="124875" y="212311"/>
                      <a:pt x="156107" y="228055"/>
                      <a:pt x="190569" y="229561"/>
                    </a:cubicBezTo>
                    <a:cubicBezTo>
                      <a:pt x="219916" y="230930"/>
                      <a:pt x="250475" y="219430"/>
                      <a:pt x="269995" y="196567"/>
                    </a:cubicBezTo>
                    <a:cubicBezTo>
                      <a:pt x="290591" y="172471"/>
                      <a:pt x="289514" y="139751"/>
                      <a:pt x="275649" y="112506"/>
                    </a:cubicBezTo>
                    <a:cubicBezTo>
                      <a:pt x="247648" y="57060"/>
                      <a:pt x="190704" y="17768"/>
                      <a:pt x="131741" y="4625"/>
                    </a:cubicBezTo>
                    <a:close/>
                  </a:path>
                </a:pathLst>
              </a:custGeom>
              <a:solidFill>
                <a:srgbClr val="C70134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21" name="Freeform: Shape 4520">
                <a:extLst>
                  <a:ext uri="{FF2B5EF4-FFF2-40B4-BE49-F238E27FC236}">
                    <a16:creationId xmlns:a16="http://schemas.microsoft.com/office/drawing/2014/main" id="{6E05125D-6842-08E1-5D67-5C6434A99F68}"/>
                  </a:ext>
                </a:extLst>
              </p:cNvPr>
              <p:cNvSpPr/>
              <p:nvPr/>
            </p:nvSpPr>
            <p:spPr>
              <a:xfrm>
                <a:off x="5948538" y="2134390"/>
                <a:ext cx="210707" cy="357873"/>
              </a:xfrm>
              <a:custGeom>
                <a:avLst/>
                <a:gdLst>
                  <a:gd name="connsiteX0" fmla="*/ 160094 w 210707"/>
                  <a:gd name="connsiteY0" fmla="*/ 52463 h 357873"/>
                  <a:gd name="connsiteX1" fmla="*/ 73130 w 210707"/>
                  <a:gd name="connsiteY1" fmla="*/ 28 h 357873"/>
                  <a:gd name="connsiteX2" fmla="*/ 15378 w 210707"/>
                  <a:gd name="connsiteY2" fmla="*/ 37403 h 357873"/>
                  <a:gd name="connsiteX3" fmla="*/ 4205 w 210707"/>
                  <a:gd name="connsiteY3" fmla="*/ 169106 h 357873"/>
                  <a:gd name="connsiteX4" fmla="*/ 34898 w 210707"/>
                  <a:gd name="connsiteY4" fmla="*/ 271785 h 357873"/>
                  <a:gd name="connsiteX5" fmla="*/ 90092 w 210707"/>
                  <a:gd name="connsiteY5" fmla="*/ 347357 h 357873"/>
                  <a:gd name="connsiteX6" fmla="*/ 172614 w 210707"/>
                  <a:gd name="connsiteY6" fmla="*/ 339280 h 357873"/>
                  <a:gd name="connsiteX7" fmla="*/ 208557 w 210707"/>
                  <a:gd name="connsiteY7" fmla="*/ 249196 h 357873"/>
                  <a:gd name="connsiteX8" fmla="*/ 160094 w 210707"/>
                  <a:gd name="connsiteY8" fmla="*/ 52463 h 357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0707" h="357873">
                    <a:moveTo>
                      <a:pt x="160094" y="52463"/>
                    </a:moveTo>
                    <a:cubicBezTo>
                      <a:pt x="139901" y="23165"/>
                      <a:pt x="110016" y="-931"/>
                      <a:pt x="73130" y="28"/>
                    </a:cubicBezTo>
                    <a:cubicBezTo>
                      <a:pt x="47552" y="575"/>
                      <a:pt x="23186" y="14951"/>
                      <a:pt x="15378" y="37403"/>
                    </a:cubicBezTo>
                    <a:cubicBezTo>
                      <a:pt x="-6161" y="71219"/>
                      <a:pt x="-103" y="139261"/>
                      <a:pt x="4205" y="169106"/>
                    </a:cubicBezTo>
                    <a:cubicBezTo>
                      <a:pt x="9455" y="204702"/>
                      <a:pt x="19551" y="239339"/>
                      <a:pt x="34898" y="271785"/>
                    </a:cubicBezTo>
                    <a:cubicBezTo>
                      <a:pt x="48091" y="299440"/>
                      <a:pt x="63572" y="330655"/>
                      <a:pt x="90092" y="347357"/>
                    </a:cubicBezTo>
                    <a:cubicBezTo>
                      <a:pt x="116747" y="364060"/>
                      <a:pt x="149459" y="360500"/>
                      <a:pt x="172614" y="339280"/>
                    </a:cubicBezTo>
                    <a:cubicBezTo>
                      <a:pt x="197114" y="316827"/>
                      <a:pt x="204653" y="281095"/>
                      <a:pt x="208557" y="249196"/>
                    </a:cubicBezTo>
                    <a:cubicBezTo>
                      <a:pt x="217307" y="180743"/>
                      <a:pt x="198999" y="108868"/>
                      <a:pt x="160094" y="52463"/>
                    </a:cubicBezTo>
                    <a:close/>
                  </a:path>
                </a:pathLst>
              </a:custGeom>
              <a:solidFill>
                <a:srgbClr val="C70134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22" name="Freeform: Shape 4521">
                <a:extLst>
                  <a:ext uri="{FF2B5EF4-FFF2-40B4-BE49-F238E27FC236}">
                    <a16:creationId xmlns:a16="http://schemas.microsoft.com/office/drawing/2014/main" id="{D2281EB0-87D7-6E30-5869-FF67BEC01295}"/>
                  </a:ext>
                </a:extLst>
              </p:cNvPr>
              <p:cNvSpPr/>
              <p:nvPr/>
            </p:nvSpPr>
            <p:spPr>
              <a:xfrm>
                <a:off x="5804117" y="2463642"/>
                <a:ext cx="150954" cy="222468"/>
              </a:xfrm>
              <a:custGeom>
                <a:avLst/>
                <a:gdLst>
                  <a:gd name="connsiteX0" fmla="*/ 116721 w 150954"/>
                  <a:gd name="connsiteY0" fmla="*/ 10986 h 222468"/>
                  <a:gd name="connsiteX1" fmla="*/ 59373 w 150954"/>
                  <a:gd name="connsiteY1" fmla="*/ 5784 h 222468"/>
                  <a:gd name="connsiteX2" fmla="*/ 1890 w 150954"/>
                  <a:gd name="connsiteY2" fmla="*/ 112160 h 222468"/>
                  <a:gd name="connsiteX3" fmla="*/ 53719 w 150954"/>
                  <a:gd name="connsiteY3" fmla="*/ 222231 h 222468"/>
                  <a:gd name="connsiteX4" fmla="*/ 147010 w 150954"/>
                  <a:gd name="connsiteY4" fmla="*/ 132421 h 222468"/>
                  <a:gd name="connsiteX5" fmla="*/ 116721 w 150954"/>
                  <a:gd name="connsiteY5" fmla="*/ 10986 h 222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0954" h="222468">
                    <a:moveTo>
                      <a:pt x="116721" y="10986"/>
                    </a:moveTo>
                    <a:cubicBezTo>
                      <a:pt x="99759" y="-2020"/>
                      <a:pt x="77681" y="-3115"/>
                      <a:pt x="59373" y="5784"/>
                    </a:cubicBezTo>
                    <a:cubicBezTo>
                      <a:pt x="19795" y="6468"/>
                      <a:pt x="5660" y="82314"/>
                      <a:pt x="1890" y="112160"/>
                    </a:cubicBezTo>
                    <a:cubicBezTo>
                      <a:pt x="-3494" y="154600"/>
                      <a:pt x="-533" y="217714"/>
                      <a:pt x="53719" y="222231"/>
                    </a:cubicBezTo>
                    <a:cubicBezTo>
                      <a:pt x="102855" y="226339"/>
                      <a:pt x="137586" y="176231"/>
                      <a:pt x="147010" y="132421"/>
                    </a:cubicBezTo>
                    <a:cubicBezTo>
                      <a:pt x="155760" y="92445"/>
                      <a:pt x="151722" y="37546"/>
                      <a:pt x="116721" y="10986"/>
                    </a:cubicBezTo>
                    <a:close/>
                  </a:path>
                </a:pathLst>
              </a:custGeom>
              <a:solidFill>
                <a:srgbClr val="C70134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523" name="Freeform: Shape 4522">
              <a:extLst>
                <a:ext uri="{FF2B5EF4-FFF2-40B4-BE49-F238E27FC236}">
                  <a16:creationId xmlns:a16="http://schemas.microsoft.com/office/drawing/2014/main" id="{9DEF9159-0BDB-34B1-23A3-40C4E0641764}"/>
                </a:ext>
              </a:extLst>
            </p:cNvPr>
            <p:cNvSpPr/>
            <p:nvPr/>
          </p:nvSpPr>
          <p:spPr>
            <a:xfrm>
              <a:off x="5000764" y="1869623"/>
              <a:ext cx="859297" cy="188003"/>
            </a:xfrm>
            <a:custGeom>
              <a:avLst/>
              <a:gdLst>
                <a:gd name="connsiteX0" fmla="*/ 857341 w 859297"/>
                <a:gd name="connsiteY0" fmla="*/ 164854 h 188003"/>
                <a:gd name="connsiteX1" fmla="*/ 782762 w 859297"/>
                <a:gd name="connsiteY1" fmla="*/ 113241 h 188003"/>
                <a:gd name="connsiteX2" fmla="*/ 697952 w 859297"/>
                <a:gd name="connsiteY2" fmla="*/ 73127 h 188003"/>
                <a:gd name="connsiteX3" fmla="*/ 516351 w 859297"/>
                <a:gd name="connsiteY3" fmla="*/ 15490 h 188003"/>
                <a:gd name="connsiteX4" fmla="*/ 171725 w 859297"/>
                <a:gd name="connsiteY4" fmla="*/ 30823 h 188003"/>
                <a:gd name="connsiteX5" fmla="*/ 6413 w 859297"/>
                <a:gd name="connsiteY5" fmla="*/ 124467 h 188003"/>
                <a:gd name="connsiteX6" fmla="*/ 37914 w 859297"/>
                <a:gd name="connsiteY6" fmla="*/ 148425 h 188003"/>
                <a:gd name="connsiteX7" fmla="*/ 323172 w 859297"/>
                <a:gd name="connsiteY7" fmla="*/ 42323 h 188003"/>
                <a:gd name="connsiteX8" fmla="*/ 645989 w 859297"/>
                <a:gd name="connsiteY8" fmla="*/ 102562 h 188003"/>
                <a:gd name="connsiteX9" fmla="*/ 736319 w 859297"/>
                <a:gd name="connsiteY9" fmla="*/ 144592 h 188003"/>
                <a:gd name="connsiteX10" fmla="*/ 779127 w 859297"/>
                <a:gd name="connsiteY10" fmla="*/ 167181 h 188003"/>
                <a:gd name="connsiteX11" fmla="*/ 827187 w 859297"/>
                <a:gd name="connsiteY11" fmla="*/ 187854 h 188003"/>
                <a:gd name="connsiteX12" fmla="*/ 857341 w 859297"/>
                <a:gd name="connsiteY12" fmla="*/ 164854 h 188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9297" h="188003">
                  <a:moveTo>
                    <a:pt x="857341" y="164854"/>
                  </a:moveTo>
                  <a:cubicBezTo>
                    <a:pt x="843072" y="138842"/>
                    <a:pt x="807936" y="126383"/>
                    <a:pt x="782762" y="113241"/>
                  </a:cubicBezTo>
                  <a:cubicBezTo>
                    <a:pt x="755030" y="98729"/>
                    <a:pt x="726760" y="85312"/>
                    <a:pt x="697952" y="73127"/>
                  </a:cubicBezTo>
                  <a:cubicBezTo>
                    <a:pt x="639393" y="48347"/>
                    <a:pt x="578545" y="28222"/>
                    <a:pt x="516351" y="15490"/>
                  </a:cubicBezTo>
                  <a:cubicBezTo>
                    <a:pt x="401924" y="-8058"/>
                    <a:pt x="283190" y="-6141"/>
                    <a:pt x="171725" y="30823"/>
                  </a:cubicBezTo>
                  <a:cubicBezTo>
                    <a:pt x="111954" y="50675"/>
                    <a:pt x="52991" y="81068"/>
                    <a:pt x="6413" y="124467"/>
                  </a:cubicBezTo>
                  <a:cubicBezTo>
                    <a:pt x="-14453" y="143908"/>
                    <a:pt x="20817" y="161158"/>
                    <a:pt x="37914" y="148425"/>
                  </a:cubicBezTo>
                  <a:cubicBezTo>
                    <a:pt x="122320" y="85723"/>
                    <a:pt x="218438" y="49032"/>
                    <a:pt x="323172" y="42323"/>
                  </a:cubicBezTo>
                  <a:cubicBezTo>
                    <a:pt x="434098" y="35341"/>
                    <a:pt x="543678" y="60258"/>
                    <a:pt x="645989" y="102562"/>
                  </a:cubicBezTo>
                  <a:cubicBezTo>
                    <a:pt x="676682" y="115294"/>
                    <a:pt x="706702" y="129532"/>
                    <a:pt x="736319" y="144592"/>
                  </a:cubicBezTo>
                  <a:cubicBezTo>
                    <a:pt x="750723" y="151848"/>
                    <a:pt x="764993" y="159515"/>
                    <a:pt x="779127" y="167181"/>
                  </a:cubicBezTo>
                  <a:cubicBezTo>
                    <a:pt x="794609" y="175670"/>
                    <a:pt x="809282" y="186074"/>
                    <a:pt x="827187" y="187854"/>
                  </a:cubicBezTo>
                  <a:cubicBezTo>
                    <a:pt x="837283" y="189086"/>
                    <a:pt x="867169" y="182789"/>
                    <a:pt x="857341" y="164854"/>
                  </a:cubicBezTo>
                  <a:close/>
                </a:path>
              </a:pathLst>
            </a:custGeom>
            <a:solidFill>
              <a:srgbClr val="FD6875"/>
            </a:solidFill>
            <a:ln w="67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24" name="Freeform: Shape 4523">
              <a:extLst>
                <a:ext uri="{FF2B5EF4-FFF2-40B4-BE49-F238E27FC236}">
                  <a16:creationId xmlns:a16="http://schemas.microsoft.com/office/drawing/2014/main" id="{A781C0C4-2611-563C-14EF-11292913E8C5}"/>
                </a:ext>
              </a:extLst>
            </p:cNvPr>
            <p:cNvSpPr/>
            <p:nvPr/>
          </p:nvSpPr>
          <p:spPr>
            <a:xfrm>
              <a:off x="5625386" y="2014624"/>
              <a:ext cx="306616" cy="250048"/>
            </a:xfrm>
            <a:custGeom>
              <a:avLst/>
              <a:gdLst>
                <a:gd name="connsiteX0" fmla="*/ 290067 w 306616"/>
                <a:gd name="connsiteY0" fmla="*/ 194682 h 250048"/>
                <a:gd name="connsiteX1" fmla="*/ 260720 w 306616"/>
                <a:gd name="connsiteY1" fmla="*/ 156348 h 250048"/>
                <a:gd name="connsiteX2" fmla="*/ 191795 w 306616"/>
                <a:gd name="connsiteY2" fmla="*/ 88990 h 250048"/>
                <a:gd name="connsiteX3" fmla="*/ 111831 w 306616"/>
                <a:gd name="connsiteY3" fmla="*/ 35050 h 250048"/>
                <a:gd name="connsiteX4" fmla="*/ 70503 w 306616"/>
                <a:gd name="connsiteY4" fmla="*/ 14514 h 250048"/>
                <a:gd name="connsiteX5" fmla="*/ 19617 w 306616"/>
                <a:gd name="connsiteY5" fmla="*/ 2 h 250048"/>
                <a:gd name="connsiteX6" fmla="*/ 3328 w 306616"/>
                <a:gd name="connsiteY6" fmla="*/ 21770 h 250048"/>
                <a:gd name="connsiteX7" fmla="*/ 42233 w 306616"/>
                <a:gd name="connsiteY7" fmla="*/ 44770 h 250048"/>
                <a:gd name="connsiteX8" fmla="*/ 81003 w 306616"/>
                <a:gd name="connsiteY8" fmla="*/ 65716 h 250048"/>
                <a:gd name="connsiteX9" fmla="*/ 153698 w 306616"/>
                <a:gd name="connsiteY9" fmla="*/ 118151 h 250048"/>
                <a:gd name="connsiteX10" fmla="*/ 215892 w 306616"/>
                <a:gd name="connsiteY10" fmla="*/ 180854 h 250048"/>
                <a:gd name="connsiteX11" fmla="*/ 244566 w 306616"/>
                <a:gd name="connsiteY11" fmla="*/ 217408 h 250048"/>
                <a:gd name="connsiteX12" fmla="*/ 281317 w 306616"/>
                <a:gd name="connsiteY12" fmla="*/ 249444 h 250048"/>
                <a:gd name="connsiteX13" fmla="*/ 305010 w 306616"/>
                <a:gd name="connsiteY13" fmla="*/ 239176 h 250048"/>
                <a:gd name="connsiteX14" fmla="*/ 290067 w 306616"/>
                <a:gd name="connsiteY14" fmla="*/ 194682 h 250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6616" h="250048">
                  <a:moveTo>
                    <a:pt x="290067" y="194682"/>
                  </a:moveTo>
                  <a:cubicBezTo>
                    <a:pt x="281317" y="181128"/>
                    <a:pt x="271220" y="168396"/>
                    <a:pt x="260720" y="156348"/>
                  </a:cubicBezTo>
                  <a:cubicBezTo>
                    <a:pt x="239719" y="131979"/>
                    <a:pt x="216565" y="109389"/>
                    <a:pt x="191795" y="88990"/>
                  </a:cubicBezTo>
                  <a:cubicBezTo>
                    <a:pt x="166890" y="68455"/>
                    <a:pt x="139967" y="50794"/>
                    <a:pt x="111831" y="35050"/>
                  </a:cubicBezTo>
                  <a:cubicBezTo>
                    <a:pt x="98369" y="27520"/>
                    <a:pt x="84638" y="20401"/>
                    <a:pt x="70503" y="14514"/>
                  </a:cubicBezTo>
                  <a:cubicBezTo>
                    <a:pt x="54887" y="7942"/>
                    <a:pt x="36713" y="-135"/>
                    <a:pt x="19617" y="2"/>
                  </a:cubicBezTo>
                  <a:cubicBezTo>
                    <a:pt x="10597" y="139"/>
                    <a:pt x="-7442" y="10817"/>
                    <a:pt x="3328" y="21770"/>
                  </a:cubicBezTo>
                  <a:cubicBezTo>
                    <a:pt x="13828" y="32448"/>
                    <a:pt x="29040" y="38061"/>
                    <a:pt x="42233" y="44770"/>
                  </a:cubicBezTo>
                  <a:cubicBezTo>
                    <a:pt x="55291" y="51478"/>
                    <a:pt x="68349" y="58187"/>
                    <a:pt x="81003" y="65716"/>
                  </a:cubicBezTo>
                  <a:cubicBezTo>
                    <a:pt x="106581" y="80913"/>
                    <a:pt x="130812" y="98848"/>
                    <a:pt x="153698" y="118151"/>
                  </a:cubicBezTo>
                  <a:cubicBezTo>
                    <a:pt x="176314" y="137181"/>
                    <a:pt x="197045" y="158128"/>
                    <a:pt x="215892" y="180854"/>
                  </a:cubicBezTo>
                  <a:cubicBezTo>
                    <a:pt x="225853" y="192765"/>
                    <a:pt x="234738" y="205360"/>
                    <a:pt x="244566" y="217408"/>
                  </a:cubicBezTo>
                  <a:cubicBezTo>
                    <a:pt x="254797" y="229866"/>
                    <a:pt x="265162" y="245610"/>
                    <a:pt x="281317" y="249444"/>
                  </a:cubicBezTo>
                  <a:cubicBezTo>
                    <a:pt x="290740" y="251634"/>
                    <a:pt x="300433" y="247801"/>
                    <a:pt x="305010" y="239176"/>
                  </a:cubicBezTo>
                  <a:cubicBezTo>
                    <a:pt x="311471" y="226991"/>
                    <a:pt x="296798" y="204949"/>
                    <a:pt x="290067" y="194682"/>
                  </a:cubicBezTo>
                  <a:close/>
                </a:path>
              </a:pathLst>
            </a:custGeom>
            <a:solidFill>
              <a:srgbClr val="FD6875"/>
            </a:solidFill>
            <a:ln w="67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25" name="Freeform: Shape 4524">
              <a:extLst>
                <a:ext uri="{FF2B5EF4-FFF2-40B4-BE49-F238E27FC236}">
                  <a16:creationId xmlns:a16="http://schemas.microsoft.com/office/drawing/2014/main" id="{6A5BD853-7E69-CB16-B961-6CA9DE4FDC99}"/>
                </a:ext>
              </a:extLst>
            </p:cNvPr>
            <p:cNvSpPr/>
            <p:nvPr/>
          </p:nvSpPr>
          <p:spPr>
            <a:xfrm>
              <a:off x="4874603" y="1841113"/>
              <a:ext cx="249434" cy="159876"/>
            </a:xfrm>
            <a:custGeom>
              <a:avLst/>
              <a:gdLst>
                <a:gd name="connsiteX0" fmla="*/ 248615 w 249434"/>
                <a:gd name="connsiteY0" fmla="*/ 11964 h 159876"/>
                <a:gd name="connsiteX1" fmla="*/ 221826 w 249434"/>
                <a:gd name="connsiteY1" fmla="*/ 326 h 159876"/>
                <a:gd name="connsiteX2" fmla="*/ 90976 w 249434"/>
                <a:gd name="connsiteY2" fmla="*/ 50160 h 159876"/>
                <a:gd name="connsiteX3" fmla="*/ 39417 w 249434"/>
                <a:gd name="connsiteY3" fmla="*/ 91506 h 159876"/>
                <a:gd name="connsiteX4" fmla="*/ 14512 w 249434"/>
                <a:gd name="connsiteY4" fmla="*/ 118202 h 159876"/>
                <a:gd name="connsiteX5" fmla="*/ 1050 w 249434"/>
                <a:gd name="connsiteY5" fmla="*/ 149964 h 159876"/>
                <a:gd name="connsiteX6" fmla="*/ 22993 w 249434"/>
                <a:gd name="connsiteY6" fmla="*/ 159411 h 159876"/>
                <a:gd name="connsiteX7" fmla="*/ 51129 w 249434"/>
                <a:gd name="connsiteY7" fmla="*/ 138053 h 159876"/>
                <a:gd name="connsiteX8" fmla="*/ 72264 w 249434"/>
                <a:gd name="connsiteY8" fmla="*/ 116559 h 159876"/>
                <a:gd name="connsiteX9" fmla="*/ 122612 w 249434"/>
                <a:gd name="connsiteY9" fmla="*/ 78226 h 159876"/>
                <a:gd name="connsiteX10" fmla="*/ 233403 w 249434"/>
                <a:gd name="connsiteY10" fmla="*/ 32499 h 159876"/>
                <a:gd name="connsiteX11" fmla="*/ 248615 w 249434"/>
                <a:gd name="connsiteY11" fmla="*/ 11964 h 15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9434" h="159876">
                  <a:moveTo>
                    <a:pt x="248615" y="11964"/>
                  </a:moveTo>
                  <a:cubicBezTo>
                    <a:pt x="244711" y="1011"/>
                    <a:pt x="231519" y="-906"/>
                    <a:pt x="221826" y="326"/>
                  </a:cubicBezTo>
                  <a:cubicBezTo>
                    <a:pt x="174575" y="6487"/>
                    <a:pt x="131227" y="24422"/>
                    <a:pt x="90976" y="50160"/>
                  </a:cubicBezTo>
                  <a:cubicBezTo>
                    <a:pt x="72399" y="62071"/>
                    <a:pt x="55302" y="76035"/>
                    <a:pt x="39417" y="91506"/>
                  </a:cubicBezTo>
                  <a:cubicBezTo>
                    <a:pt x="30667" y="99994"/>
                    <a:pt x="22320" y="108756"/>
                    <a:pt x="14512" y="118202"/>
                  </a:cubicBezTo>
                  <a:cubicBezTo>
                    <a:pt x="7243" y="126827"/>
                    <a:pt x="-3392" y="137780"/>
                    <a:pt x="1050" y="149964"/>
                  </a:cubicBezTo>
                  <a:cubicBezTo>
                    <a:pt x="4147" y="158453"/>
                    <a:pt x="15186" y="161054"/>
                    <a:pt x="22993" y="159411"/>
                  </a:cubicBezTo>
                  <a:cubicBezTo>
                    <a:pt x="35782" y="156947"/>
                    <a:pt x="42782" y="147226"/>
                    <a:pt x="51129" y="138053"/>
                  </a:cubicBezTo>
                  <a:cubicBezTo>
                    <a:pt x="57860" y="130661"/>
                    <a:pt x="64860" y="123405"/>
                    <a:pt x="72264" y="116559"/>
                  </a:cubicBezTo>
                  <a:cubicBezTo>
                    <a:pt x="87880" y="102321"/>
                    <a:pt x="104842" y="89589"/>
                    <a:pt x="122612" y="78226"/>
                  </a:cubicBezTo>
                  <a:cubicBezTo>
                    <a:pt x="156132" y="56595"/>
                    <a:pt x="194902" y="41809"/>
                    <a:pt x="233403" y="32499"/>
                  </a:cubicBezTo>
                  <a:cubicBezTo>
                    <a:pt x="242423" y="30172"/>
                    <a:pt x="252385" y="22505"/>
                    <a:pt x="248615" y="11964"/>
                  </a:cubicBezTo>
                  <a:close/>
                </a:path>
              </a:pathLst>
            </a:custGeom>
            <a:solidFill>
              <a:srgbClr val="FD6875"/>
            </a:solidFill>
            <a:ln w="67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26" name="Freeform: Shape 4525">
              <a:extLst>
                <a:ext uri="{FF2B5EF4-FFF2-40B4-BE49-F238E27FC236}">
                  <a16:creationId xmlns:a16="http://schemas.microsoft.com/office/drawing/2014/main" id="{27DBF345-23EE-7C10-6230-9B0D4DD259AE}"/>
                </a:ext>
              </a:extLst>
            </p:cNvPr>
            <p:cNvSpPr/>
            <p:nvPr/>
          </p:nvSpPr>
          <p:spPr>
            <a:xfrm>
              <a:off x="4815074" y="2926152"/>
              <a:ext cx="1072352" cy="232056"/>
            </a:xfrm>
            <a:custGeom>
              <a:avLst/>
              <a:gdLst>
                <a:gd name="connsiteX0" fmla="*/ 1036839 w 1072352"/>
                <a:gd name="connsiteY0" fmla="*/ 1224 h 232056"/>
                <a:gd name="connsiteX1" fmla="*/ 992684 w 1072352"/>
                <a:gd name="connsiteY1" fmla="*/ 28194 h 232056"/>
                <a:gd name="connsiteX2" fmla="*/ 946105 w 1072352"/>
                <a:gd name="connsiteY2" fmla="*/ 59545 h 232056"/>
                <a:gd name="connsiteX3" fmla="*/ 854968 w 1072352"/>
                <a:gd name="connsiteY3" fmla="*/ 110474 h 232056"/>
                <a:gd name="connsiteX4" fmla="*/ 661386 w 1072352"/>
                <a:gd name="connsiteY4" fmla="*/ 173314 h 232056"/>
                <a:gd name="connsiteX5" fmla="*/ 244066 w 1072352"/>
                <a:gd name="connsiteY5" fmla="*/ 135528 h 232056"/>
                <a:gd name="connsiteX6" fmla="*/ 27733 w 1072352"/>
                <a:gd name="connsiteY6" fmla="*/ 21075 h 232056"/>
                <a:gd name="connsiteX7" fmla="*/ 4578 w 1072352"/>
                <a:gd name="connsiteY7" fmla="*/ 42021 h 232056"/>
                <a:gd name="connsiteX8" fmla="*/ 196276 w 1072352"/>
                <a:gd name="connsiteY8" fmla="*/ 163730 h 232056"/>
                <a:gd name="connsiteX9" fmla="*/ 420148 w 1072352"/>
                <a:gd name="connsiteY9" fmla="*/ 225201 h 232056"/>
                <a:gd name="connsiteX10" fmla="*/ 863449 w 1072352"/>
                <a:gd name="connsiteY10" fmla="*/ 161403 h 232056"/>
                <a:gd name="connsiteX11" fmla="*/ 973702 w 1072352"/>
                <a:gd name="connsiteY11" fmla="*/ 103766 h 232056"/>
                <a:gd name="connsiteX12" fmla="*/ 1024723 w 1072352"/>
                <a:gd name="connsiteY12" fmla="*/ 69402 h 232056"/>
                <a:gd name="connsiteX13" fmla="*/ 1070494 w 1072352"/>
                <a:gd name="connsiteY13" fmla="*/ 23265 h 232056"/>
                <a:gd name="connsiteX14" fmla="*/ 1036839 w 1072352"/>
                <a:gd name="connsiteY14" fmla="*/ 1224 h 232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2352" h="232056">
                  <a:moveTo>
                    <a:pt x="1036839" y="1224"/>
                  </a:moveTo>
                  <a:cubicBezTo>
                    <a:pt x="1020012" y="7521"/>
                    <a:pt x="1007626" y="18337"/>
                    <a:pt x="992684" y="28194"/>
                  </a:cubicBezTo>
                  <a:cubicBezTo>
                    <a:pt x="977068" y="38598"/>
                    <a:pt x="961721" y="49277"/>
                    <a:pt x="946105" y="59545"/>
                  </a:cubicBezTo>
                  <a:cubicBezTo>
                    <a:pt x="916893" y="78575"/>
                    <a:pt x="886469" y="95551"/>
                    <a:pt x="854968" y="110474"/>
                  </a:cubicBezTo>
                  <a:cubicBezTo>
                    <a:pt x="793313" y="139498"/>
                    <a:pt x="728291" y="160856"/>
                    <a:pt x="661386" y="173314"/>
                  </a:cubicBezTo>
                  <a:cubicBezTo>
                    <a:pt x="522189" y="199189"/>
                    <a:pt x="376801" y="185498"/>
                    <a:pt x="244066" y="135528"/>
                  </a:cubicBezTo>
                  <a:cubicBezTo>
                    <a:pt x="166929" y="106504"/>
                    <a:pt x="98004" y="63652"/>
                    <a:pt x="27733" y="21075"/>
                  </a:cubicBezTo>
                  <a:cubicBezTo>
                    <a:pt x="14002" y="12861"/>
                    <a:pt x="-10095" y="26962"/>
                    <a:pt x="4578" y="42021"/>
                  </a:cubicBezTo>
                  <a:cubicBezTo>
                    <a:pt x="57484" y="95962"/>
                    <a:pt x="127755" y="134569"/>
                    <a:pt x="196276" y="163730"/>
                  </a:cubicBezTo>
                  <a:cubicBezTo>
                    <a:pt x="267894" y="194261"/>
                    <a:pt x="343146" y="214933"/>
                    <a:pt x="420148" y="225201"/>
                  </a:cubicBezTo>
                  <a:cubicBezTo>
                    <a:pt x="569845" y="244915"/>
                    <a:pt x="724926" y="221642"/>
                    <a:pt x="863449" y="161403"/>
                  </a:cubicBezTo>
                  <a:cubicBezTo>
                    <a:pt x="901412" y="144837"/>
                    <a:pt x="938298" y="125534"/>
                    <a:pt x="973702" y="103766"/>
                  </a:cubicBezTo>
                  <a:cubicBezTo>
                    <a:pt x="991068" y="93087"/>
                    <a:pt x="1008704" y="82135"/>
                    <a:pt x="1024723" y="69402"/>
                  </a:cubicBezTo>
                  <a:cubicBezTo>
                    <a:pt x="1041551" y="56122"/>
                    <a:pt x="1060666" y="42706"/>
                    <a:pt x="1070494" y="23265"/>
                  </a:cubicBezTo>
                  <a:cubicBezTo>
                    <a:pt x="1080321" y="4235"/>
                    <a:pt x="1048551" y="-3158"/>
                    <a:pt x="1036839" y="1224"/>
                  </a:cubicBezTo>
                  <a:close/>
                </a:path>
              </a:pathLst>
            </a:custGeom>
            <a:solidFill>
              <a:srgbClr val="FD6875"/>
            </a:solidFill>
            <a:ln w="67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27" name="Freeform: Shape 4526">
              <a:extLst>
                <a:ext uri="{FF2B5EF4-FFF2-40B4-BE49-F238E27FC236}">
                  <a16:creationId xmlns:a16="http://schemas.microsoft.com/office/drawing/2014/main" id="{9C60D98F-7171-5642-1592-AC8ADE3C053F}"/>
                </a:ext>
              </a:extLst>
            </p:cNvPr>
            <p:cNvSpPr/>
            <p:nvPr/>
          </p:nvSpPr>
          <p:spPr>
            <a:xfrm>
              <a:off x="5635609" y="2850975"/>
              <a:ext cx="419121" cy="363973"/>
            </a:xfrm>
            <a:custGeom>
              <a:avLst/>
              <a:gdLst>
                <a:gd name="connsiteX0" fmla="*/ 390770 w 419121"/>
                <a:gd name="connsiteY0" fmla="*/ 3566 h 363973"/>
                <a:gd name="connsiteX1" fmla="*/ 345807 w 419121"/>
                <a:gd name="connsiteY1" fmla="*/ 51757 h 363973"/>
                <a:gd name="connsiteX2" fmla="*/ 321441 w 419121"/>
                <a:gd name="connsiteY2" fmla="*/ 75579 h 363973"/>
                <a:gd name="connsiteX3" fmla="*/ 302325 w 419121"/>
                <a:gd name="connsiteY3" fmla="*/ 98852 h 363973"/>
                <a:gd name="connsiteX4" fmla="*/ 213746 w 419121"/>
                <a:gd name="connsiteY4" fmla="*/ 189894 h 363973"/>
                <a:gd name="connsiteX5" fmla="*/ 6567 w 419121"/>
                <a:gd name="connsiteY5" fmla="*/ 335289 h 363973"/>
                <a:gd name="connsiteX6" fmla="*/ 3875 w 419121"/>
                <a:gd name="connsiteY6" fmla="*/ 356782 h 363973"/>
                <a:gd name="connsiteX7" fmla="*/ 31606 w 419121"/>
                <a:gd name="connsiteY7" fmla="*/ 362259 h 363973"/>
                <a:gd name="connsiteX8" fmla="*/ 257766 w 419121"/>
                <a:gd name="connsiteY8" fmla="*/ 223163 h 363973"/>
                <a:gd name="connsiteX9" fmla="*/ 351596 w 419121"/>
                <a:gd name="connsiteY9" fmla="*/ 129519 h 363973"/>
                <a:gd name="connsiteX10" fmla="*/ 372731 w 419121"/>
                <a:gd name="connsiteY10" fmla="*/ 104328 h 363973"/>
                <a:gd name="connsiteX11" fmla="*/ 388751 w 419121"/>
                <a:gd name="connsiteY11" fmla="*/ 76263 h 363973"/>
                <a:gd name="connsiteX12" fmla="*/ 418637 w 419121"/>
                <a:gd name="connsiteY12" fmla="*/ 17530 h 363973"/>
                <a:gd name="connsiteX13" fmla="*/ 390770 w 419121"/>
                <a:gd name="connsiteY13" fmla="*/ 3566 h 363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19121" h="363973">
                  <a:moveTo>
                    <a:pt x="390770" y="3566"/>
                  </a:moveTo>
                  <a:cubicBezTo>
                    <a:pt x="374078" y="18215"/>
                    <a:pt x="360212" y="34780"/>
                    <a:pt x="345807" y="51757"/>
                  </a:cubicBezTo>
                  <a:cubicBezTo>
                    <a:pt x="338134" y="60656"/>
                    <a:pt x="329519" y="67227"/>
                    <a:pt x="321441" y="75579"/>
                  </a:cubicBezTo>
                  <a:cubicBezTo>
                    <a:pt x="314576" y="82697"/>
                    <a:pt x="308787" y="91323"/>
                    <a:pt x="302325" y="98852"/>
                  </a:cubicBezTo>
                  <a:cubicBezTo>
                    <a:pt x="274863" y="131162"/>
                    <a:pt x="245247" y="161555"/>
                    <a:pt x="213746" y="189894"/>
                  </a:cubicBezTo>
                  <a:cubicBezTo>
                    <a:pt x="150206" y="246847"/>
                    <a:pt x="78992" y="291068"/>
                    <a:pt x="6567" y="335289"/>
                  </a:cubicBezTo>
                  <a:cubicBezTo>
                    <a:pt x="-1376" y="340080"/>
                    <a:pt x="-1914" y="350348"/>
                    <a:pt x="3875" y="356782"/>
                  </a:cubicBezTo>
                  <a:cubicBezTo>
                    <a:pt x="10606" y="364312"/>
                    <a:pt x="22452" y="365545"/>
                    <a:pt x="31606" y="362259"/>
                  </a:cubicBezTo>
                  <a:cubicBezTo>
                    <a:pt x="114532" y="332550"/>
                    <a:pt x="191130" y="280937"/>
                    <a:pt x="257766" y="223163"/>
                  </a:cubicBezTo>
                  <a:cubicBezTo>
                    <a:pt x="291152" y="194275"/>
                    <a:pt x="322518" y="162924"/>
                    <a:pt x="351596" y="129519"/>
                  </a:cubicBezTo>
                  <a:cubicBezTo>
                    <a:pt x="358731" y="121305"/>
                    <a:pt x="366269" y="113091"/>
                    <a:pt x="372731" y="104328"/>
                  </a:cubicBezTo>
                  <a:cubicBezTo>
                    <a:pt x="379058" y="95840"/>
                    <a:pt x="382963" y="85299"/>
                    <a:pt x="388751" y="76263"/>
                  </a:cubicBezTo>
                  <a:cubicBezTo>
                    <a:pt x="400732" y="57644"/>
                    <a:pt x="412579" y="39025"/>
                    <a:pt x="418637" y="17530"/>
                  </a:cubicBezTo>
                  <a:cubicBezTo>
                    <a:pt x="422675" y="2882"/>
                    <a:pt x="400463" y="-5059"/>
                    <a:pt x="390770" y="3566"/>
                  </a:cubicBezTo>
                  <a:close/>
                </a:path>
              </a:pathLst>
            </a:custGeom>
            <a:solidFill>
              <a:srgbClr val="FD6875"/>
            </a:solidFill>
            <a:ln w="67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28" name="Freeform: Shape 4527">
              <a:extLst>
                <a:ext uri="{FF2B5EF4-FFF2-40B4-BE49-F238E27FC236}">
                  <a16:creationId xmlns:a16="http://schemas.microsoft.com/office/drawing/2014/main" id="{92205CDD-7CF4-757F-E01A-EF7457E32F4B}"/>
                </a:ext>
              </a:extLst>
            </p:cNvPr>
            <p:cNvSpPr/>
            <p:nvPr/>
          </p:nvSpPr>
          <p:spPr>
            <a:xfrm>
              <a:off x="6071476" y="2614089"/>
              <a:ext cx="185920" cy="224571"/>
            </a:xfrm>
            <a:custGeom>
              <a:avLst/>
              <a:gdLst>
                <a:gd name="connsiteX0" fmla="*/ 177968 w 185920"/>
                <a:gd name="connsiteY0" fmla="*/ 50701 h 224571"/>
                <a:gd name="connsiteX1" fmla="*/ 144717 w 185920"/>
                <a:gd name="connsiteY1" fmla="*/ 52891 h 224571"/>
                <a:gd name="connsiteX2" fmla="*/ 117524 w 185920"/>
                <a:gd name="connsiteY2" fmla="*/ 79040 h 224571"/>
                <a:gd name="connsiteX3" fmla="*/ 90600 w 185920"/>
                <a:gd name="connsiteY3" fmla="*/ 13600 h 224571"/>
                <a:gd name="connsiteX4" fmla="*/ 59099 w 185920"/>
                <a:gd name="connsiteY4" fmla="*/ 2373 h 224571"/>
                <a:gd name="connsiteX5" fmla="*/ 48060 w 185920"/>
                <a:gd name="connsiteY5" fmla="*/ 34410 h 224571"/>
                <a:gd name="connsiteX6" fmla="*/ 75388 w 185920"/>
                <a:gd name="connsiteY6" fmla="*/ 101630 h 224571"/>
                <a:gd name="connsiteX7" fmla="*/ 26252 w 185920"/>
                <a:gd name="connsiteY7" fmla="*/ 108886 h 224571"/>
                <a:gd name="connsiteX8" fmla="*/ 23560 w 185920"/>
                <a:gd name="connsiteY8" fmla="*/ 108886 h 224571"/>
                <a:gd name="connsiteX9" fmla="*/ 1 w 185920"/>
                <a:gd name="connsiteY9" fmla="*/ 132571 h 224571"/>
                <a:gd name="connsiteX10" fmla="*/ 23291 w 185920"/>
                <a:gd name="connsiteY10" fmla="*/ 156803 h 224571"/>
                <a:gd name="connsiteX11" fmla="*/ 26252 w 185920"/>
                <a:gd name="connsiteY11" fmla="*/ 156803 h 224571"/>
                <a:gd name="connsiteX12" fmla="*/ 88177 w 185920"/>
                <a:gd name="connsiteY12" fmla="*/ 147630 h 224571"/>
                <a:gd name="connsiteX13" fmla="*/ 96658 w 185920"/>
                <a:gd name="connsiteY13" fmla="*/ 202530 h 224571"/>
                <a:gd name="connsiteX14" fmla="*/ 120081 w 185920"/>
                <a:gd name="connsiteY14" fmla="*/ 224571 h 224571"/>
                <a:gd name="connsiteX15" fmla="*/ 121966 w 185920"/>
                <a:gd name="connsiteY15" fmla="*/ 224434 h 224571"/>
                <a:gd name="connsiteX16" fmla="*/ 143505 w 185920"/>
                <a:gd name="connsiteY16" fmla="*/ 198559 h 224571"/>
                <a:gd name="connsiteX17" fmla="*/ 131659 w 185920"/>
                <a:gd name="connsiteY17" fmla="*/ 126821 h 224571"/>
                <a:gd name="connsiteX18" fmla="*/ 179852 w 185920"/>
                <a:gd name="connsiteY18" fmla="*/ 84106 h 224571"/>
                <a:gd name="connsiteX19" fmla="*/ 177968 w 185920"/>
                <a:gd name="connsiteY19" fmla="*/ 50701 h 224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85920" h="224571">
                  <a:moveTo>
                    <a:pt x="177968" y="50701"/>
                  </a:moveTo>
                  <a:cubicBezTo>
                    <a:pt x="168141" y="41939"/>
                    <a:pt x="153332" y="43034"/>
                    <a:pt x="144717" y="52891"/>
                  </a:cubicBezTo>
                  <a:cubicBezTo>
                    <a:pt x="135967" y="63159"/>
                    <a:pt x="126947" y="71784"/>
                    <a:pt x="117524" y="79040"/>
                  </a:cubicBezTo>
                  <a:cubicBezTo>
                    <a:pt x="110120" y="57683"/>
                    <a:pt x="101235" y="36052"/>
                    <a:pt x="90600" y="13600"/>
                  </a:cubicBezTo>
                  <a:cubicBezTo>
                    <a:pt x="84946" y="1689"/>
                    <a:pt x="70811" y="-3377"/>
                    <a:pt x="59099" y="2373"/>
                  </a:cubicBezTo>
                  <a:cubicBezTo>
                    <a:pt x="47387" y="8123"/>
                    <a:pt x="42406" y="22498"/>
                    <a:pt x="48060" y="34410"/>
                  </a:cubicBezTo>
                  <a:cubicBezTo>
                    <a:pt x="58965" y="57547"/>
                    <a:pt x="68119" y="79862"/>
                    <a:pt x="75388" y="101630"/>
                  </a:cubicBezTo>
                  <a:cubicBezTo>
                    <a:pt x="60311" y="106559"/>
                    <a:pt x="44156" y="108886"/>
                    <a:pt x="26252" y="108886"/>
                  </a:cubicBezTo>
                  <a:cubicBezTo>
                    <a:pt x="25310" y="108886"/>
                    <a:pt x="24502" y="108886"/>
                    <a:pt x="23560" y="108886"/>
                  </a:cubicBezTo>
                  <a:cubicBezTo>
                    <a:pt x="10636" y="108886"/>
                    <a:pt x="136" y="119428"/>
                    <a:pt x="1" y="132571"/>
                  </a:cubicBezTo>
                  <a:cubicBezTo>
                    <a:pt x="-133" y="145850"/>
                    <a:pt x="10232" y="156666"/>
                    <a:pt x="23291" y="156803"/>
                  </a:cubicBezTo>
                  <a:cubicBezTo>
                    <a:pt x="24233" y="156803"/>
                    <a:pt x="25310" y="156803"/>
                    <a:pt x="26252" y="156803"/>
                  </a:cubicBezTo>
                  <a:cubicBezTo>
                    <a:pt x="48464" y="156803"/>
                    <a:pt x="68926" y="153654"/>
                    <a:pt x="88177" y="147630"/>
                  </a:cubicBezTo>
                  <a:cubicBezTo>
                    <a:pt x="92350" y="166249"/>
                    <a:pt x="95312" y="184595"/>
                    <a:pt x="96658" y="202530"/>
                  </a:cubicBezTo>
                  <a:cubicBezTo>
                    <a:pt x="97600" y="214988"/>
                    <a:pt x="107966" y="224571"/>
                    <a:pt x="120081" y="224571"/>
                  </a:cubicBezTo>
                  <a:cubicBezTo>
                    <a:pt x="120755" y="224571"/>
                    <a:pt x="121428" y="224571"/>
                    <a:pt x="121966" y="224434"/>
                  </a:cubicBezTo>
                  <a:cubicBezTo>
                    <a:pt x="134890" y="223339"/>
                    <a:pt x="144582" y="211839"/>
                    <a:pt x="143505" y="198559"/>
                  </a:cubicBezTo>
                  <a:cubicBezTo>
                    <a:pt x="141621" y="175011"/>
                    <a:pt x="137582" y="151190"/>
                    <a:pt x="131659" y="126821"/>
                  </a:cubicBezTo>
                  <a:cubicBezTo>
                    <a:pt x="148755" y="115732"/>
                    <a:pt x="164775" y="101630"/>
                    <a:pt x="179852" y="84106"/>
                  </a:cubicBezTo>
                  <a:cubicBezTo>
                    <a:pt x="188737" y="74523"/>
                    <a:pt x="187661" y="59463"/>
                    <a:pt x="177968" y="50701"/>
                  </a:cubicBezTo>
                  <a:close/>
                </a:path>
              </a:pathLst>
            </a:custGeom>
            <a:solidFill>
              <a:srgbClr val="201F3F"/>
            </a:solidFill>
            <a:ln w="67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529" name="Graphic 4512">
            <a:extLst>
              <a:ext uri="{FF2B5EF4-FFF2-40B4-BE49-F238E27FC236}">
                <a16:creationId xmlns:a16="http://schemas.microsoft.com/office/drawing/2014/main" id="{A1A4C0AC-2A4B-87AC-8852-FB72D24F83BE}"/>
              </a:ext>
            </a:extLst>
          </p:cNvPr>
          <p:cNvGrpSpPr/>
          <p:nvPr/>
        </p:nvGrpSpPr>
        <p:grpSpPr>
          <a:xfrm>
            <a:off x="4061838" y="5856913"/>
            <a:ext cx="1265527" cy="701316"/>
            <a:chOff x="2189140" y="4181399"/>
            <a:chExt cx="3205368" cy="1776316"/>
          </a:xfrm>
        </p:grpSpPr>
        <p:sp>
          <p:nvSpPr>
            <p:cNvPr id="4530" name="Freeform: Shape 4529">
              <a:extLst>
                <a:ext uri="{FF2B5EF4-FFF2-40B4-BE49-F238E27FC236}">
                  <a16:creationId xmlns:a16="http://schemas.microsoft.com/office/drawing/2014/main" id="{C47F1248-FCD7-3502-12E9-6100DBE75450}"/>
                </a:ext>
              </a:extLst>
            </p:cNvPr>
            <p:cNvSpPr/>
            <p:nvPr/>
          </p:nvSpPr>
          <p:spPr>
            <a:xfrm>
              <a:off x="2189140" y="4181399"/>
              <a:ext cx="1609608" cy="1776316"/>
            </a:xfrm>
            <a:custGeom>
              <a:avLst/>
              <a:gdLst>
                <a:gd name="connsiteX0" fmla="*/ 1194528 w 1609608"/>
                <a:gd name="connsiteY0" fmla="*/ 340243 h 1776316"/>
                <a:gd name="connsiteX1" fmla="*/ 1200451 w 1609608"/>
                <a:gd name="connsiteY1" fmla="*/ 250570 h 1776316"/>
                <a:gd name="connsiteX2" fmla="*/ 1209875 w 1609608"/>
                <a:gd name="connsiteY2" fmla="*/ 240575 h 1776316"/>
                <a:gd name="connsiteX3" fmla="*/ 1401842 w 1609608"/>
                <a:gd name="connsiteY3" fmla="*/ 179653 h 1776316"/>
                <a:gd name="connsiteX4" fmla="*/ 1398611 w 1609608"/>
                <a:gd name="connsiteY4" fmla="*/ 158569 h 1776316"/>
                <a:gd name="connsiteX5" fmla="*/ 1212298 w 1609608"/>
                <a:gd name="connsiteY5" fmla="*/ 152682 h 1776316"/>
                <a:gd name="connsiteX6" fmla="*/ 1200990 w 1609608"/>
                <a:gd name="connsiteY6" fmla="*/ 140497 h 1776316"/>
                <a:gd name="connsiteX7" fmla="*/ 1198701 w 1609608"/>
                <a:gd name="connsiteY7" fmla="*/ 9616 h 1776316"/>
                <a:gd name="connsiteX8" fmla="*/ 1179182 w 1609608"/>
                <a:gd name="connsiteY8" fmla="*/ 4550 h 1776316"/>
                <a:gd name="connsiteX9" fmla="*/ 1108372 w 1609608"/>
                <a:gd name="connsiteY9" fmla="*/ 118729 h 1776316"/>
                <a:gd name="connsiteX10" fmla="*/ 1090602 w 1609608"/>
                <a:gd name="connsiteY10" fmla="*/ 121468 h 1776316"/>
                <a:gd name="connsiteX11" fmla="*/ 974695 w 1609608"/>
                <a:gd name="connsiteY11" fmla="*/ 16735 h 1776316"/>
                <a:gd name="connsiteX12" fmla="*/ 958137 w 1609608"/>
                <a:gd name="connsiteY12" fmla="*/ 29467 h 1776316"/>
                <a:gd name="connsiteX13" fmla="*/ 1037024 w 1609608"/>
                <a:gd name="connsiteY13" fmla="*/ 194575 h 1776316"/>
                <a:gd name="connsiteX14" fmla="*/ 1038370 w 1609608"/>
                <a:gd name="connsiteY14" fmla="*/ 205527 h 1776316"/>
                <a:gd name="connsiteX15" fmla="*/ 1007677 w 1609608"/>
                <a:gd name="connsiteY15" fmla="*/ 276308 h 1776316"/>
                <a:gd name="connsiteX16" fmla="*/ 978733 w 1609608"/>
                <a:gd name="connsiteY16" fmla="*/ 291778 h 1776316"/>
                <a:gd name="connsiteX17" fmla="*/ 48245 w 1609608"/>
                <a:gd name="connsiteY17" fmla="*/ 734394 h 1776316"/>
                <a:gd name="connsiteX18" fmla="*/ 448737 w 1609608"/>
                <a:gd name="connsiteY18" fmla="*/ 1704918 h 1776316"/>
                <a:gd name="connsiteX19" fmla="*/ 1555712 w 1609608"/>
                <a:gd name="connsiteY19" fmla="*/ 1294064 h 1776316"/>
                <a:gd name="connsiteX20" fmla="*/ 1209740 w 1609608"/>
                <a:gd name="connsiteY20" fmla="*/ 365981 h 1776316"/>
                <a:gd name="connsiteX21" fmla="*/ 1194528 w 1609608"/>
                <a:gd name="connsiteY21" fmla="*/ 340243 h 1776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609608" h="1776316">
                  <a:moveTo>
                    <a:pt x="1194528" y="340243"/>
                  </a:moveTo>
                  <a:lnTo>
                    <a:pt x="1200451" y="250570"/>
                  </a:lnTo>
                  <a:cubicBezTo>
                    <a:pt x="1200855" y="245367"/>
                    <a:pt x="1204759" y="241260"/>
                    <a:pt x="1209875" y="240575"/>
                  </a:cubicBezTo>
                  <a:cubicBezTo>
                    <a:pt x="1269107" y="233183"/>
                    <a:pt x="1333994" y="210319"/>
                    <a:pt x="1401842" y="179653"/>
                  </a:cubicBezTo>
                  <a:cubicBezTo>
                    <a:pt x="1411938" y="175134"/>
                    <a:pt x="1409515" y="159801"/>
                    <a:pt x="1398611" y="158569"/>
                  </a:cubicBezTo>
                  <a:cubicBezTo>
                    <a:pt x="1331974" y="151587"/>
                    <a:pt x="1268973" y="148712"/>
                    <a:pt x="1212298" y="152682"/>
                  </a:cubicBezTo>
                  <a:cubicBezTo>
                    <a:pt x="1205567" y="153229"/>
                    <a:pt x="1200182" y="147343"/>
                    <a:pt x="1200990" y="140497"/>
                  </a:cubicBezTo>
                  <a:cubicBezTo>
                    <a:pt x="1206105" y="97235"/>
                    <a:pt x="1203951" y="53562"/>
                    <a:pt x="1198701" y="9616"/>
                  </a:cubicBezTo>
                  <a:cubicBezTo>
                    <a:pt x="1197490" y="-242"/>
                    <a:pt x="1184970" y="-3527"/>
                    <a:pt x="1179182" y="4550"/>
                  </a:cubicBezTo>
                  <a:cubicBezTo>
                    <a:pt x="1148623" y="47402"/>
                    <a:pt x="1122238" y="87378"/>
                    <a:pt x="1108372" y="118729"/>
                  </a:cubicBezTo>
                  <a:cubicBezTo>
                    <a:pt x="1105141" y="126122"/>
                    <a:pt x="1095583" y="127765"/>
                    <a:pt x="1090602" y="121468"/>
                  </a:cubicBezTo>
                  <a:cubicBezTo>
                    <a:pt x="1061794" y="86009"/>
                    <a:pt x="1021542" y="51235"/>
                    <a:pt x="974695" y="16735"/>
                  </a:cubicBezTo>
                  <a:cubicBezTo>
                    <a:pt x="966079" y="10437"/>
                    <a:pt x="954502" y="19336"/>
                    <a:pt x="958137" y="29467"/>
                  </a:cubicBezTo>
                  <a:cubicBezTo>
                    <a:pt x="982234" y="96277"/>
                    <a:pt x="1007811" y="155283"/>
                    <a:pt x="1037024" y="194575"/>
                  </a:cubicBezTo>
                  <a:cubicBezTo>
                    <a:pt x="1039447" y="197724"/>
                    <a:pt x="1039851" y="201831"/>
                    <a:pt x="1038370" y="205527"/>
                  </a:cubicBezTo>
                  <a:lnTo>
                    <a:pt x="1007677" y="276308"/>
                  </a:lnTo>
                  <a:cubicBezTo>
                    <a:pt x="1002696" y="287671"/>
                    <a:pt x="990715" y="293969"/>
                    <a:pt x="978733" y="291778"/>
                  </a:cubicBezTo>
                  <a:cubicBezTo>
                    <a:pt x="586453" y="218534"/>
                    <a:pt x="176133" y="376386"/>
                    <a:pt x="48245" y="734394"/>
                  </a:cubicBezTo>
                  <a:cubicBezTo>
                    <a:pt x="-80586" y="1095003"/>
                    <a:pt x="47168" y="1527488"/>
                    <a:pt x="448737" y="1704918"/>
                  </a:cubicBezTo>
                  <a:cubicBezTo>
                    <a:pt x="879923" y="1895491"/>
                    <a:pt x="1401169" y="1686299"/>
                    <a:pt x="1555712" y="1294064"/>
                  </a:cubicBezTo>
                  <a:cubicBezTo>
                    <a:pt x="1696927" y="935782"/>
                    <a:pt x="1553423" y="535470"/>
                    <a:pt x="1209740" y="365981"/>
                  </a:cubicBezTo>
                  <a:cubicBezTo>
                    <a:pt x="1199778" y="361326"/>
                    <a:pt x="1193720" y="351195"/>
                    <a:pt x="1194528" y="340243"/>
                  </a:cubicBezTo>
                  <a:close/>
                </a:path>
              </a:pathLst>
            </a:custGeom>
            <a:solidFill>
              <a:srgbClr val="C70134"/>
            </a:solidFill>
            <a:ln w="67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4531" name="Graphic 4512">
              <a:extLst>
                <a:ext uri="{FF2B5EF4-FFF2-40B4-BE49-F238E27FC236}">
                  <a16:creationId xmlns:a16="http://schemas.microsoft.com/office/drawing/2014/main" id="{D6E0FCF8-6276-9754-AD9B-40F64FAFAA31}"/>
                </a:ext>
              </a:extLst>
            </p:cNvPr>
            <p:cNvGrpSpPr/>
            <p:nvPr/>
          </p:nvGrpSpPr>
          <p:grpSpPr>
            <a:xfrm>
              <a:off x="2234523" y="4486294"/>
              <a:ext cx="2662490" cy="1400804"/>
              <a:chOff x="2234523" y="4486294"/>
              <a:chExt cx="2662490" cy="1400804"/>
            </a:xfrm>
            <a:solidFill>
              <a:srgbClr val="AB064A"/>
            </a:solidFill>
          </p:grpSpPr>
          <p:sp>
            <p:nvSpPr>
              <p:cNvPr id="4532" name="Freeform: Shape 4531">
                <a:extLst>
                  <a:ext uri="{FF2B5EF4-FFF2-40B4-BE49-F238E27FC236}">
                    <a16:creationId xmlns:a16="http://schemas.microsoft.com/office/drawing/2014/main" id="{899C7B31-CD4E-A7EA-5CA4-D37733295397}"/>
                  </a:ext>
                </a:extLst>
              </p:cNvPr>
              <p:cNvSpPr/>
              <p:nvPr/>
            </p:nvSpPr>
            <p:spPr>
              <a:xfrm>
                <a:off x="2683856" y="4486294"/>
                <a:ext cx="438348" cy="284054"/>
              </a:xfrm>
              <a:custGeom>
                <a:avLst/>
                <a:gdLst>
                  <a:gd name="connsiteX0" fmla="*/ 123373 w 438348"/>
                  <a:gd name="connsiteY0" fmla="*/ 280271 h 284054"/>
                  <a:gd name="connsiteX1" fmla="*/ 379957 w 438348"/>
                  <a:gd name="connsiteY1" fmla="*/ 224414 h 284054"/>
                  <a:gd name="connsiteX2" fmla="*/ 438247 w 438348"/>
                  <a:gd name="connsiteY2" fmla="*/ 107086 h 284054"/>
                  <a:gd name="connsiteX3" fmla="*/ 373899 w 438348"/>
                  <a:gd name="connsiteY3" fmla="*/ 14948 h 284054"/>
                  <a:gd name="connsiteX4" fmla="*/ 363938 w 438348"/>
                  <a:gd name="connsiteY4" fmla="*/ 15907 h 284054"/>
                  <a:gd name="connsiteX5" fmla="*/ 341995 w 438348"/>
                  <a:gd name="connsiteY5" fmla="*/ 9609 h 284054"/>
                  <a:gd name="connsiteX6" fmla="*/ 213164 w 438348"/>
                  <a:gd name="connsiteY6" fmla="*/ 3174 h 284054"/>
                  <a:gd name="connsiteX7" fmla="*/ 10831 w 438348"/>
                  <a:gd name="connsiteY7" fmla="*/ 124062 h 284054"/>
                  <a:gd name="connsiteX8" fmla="*/ 16754 w 438348"/>
                  <a:gd name="connsiteY8" fmla="*/ 230301 h 284054"/>
                  <a:gd name="connsiteX9" fmla="*/ 123373 w 438348"/>
                  <a:gd name="connsiteY9" fmla="*/ 280271 h 284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8348" h="284054">
                    <a:moveTo>
                      <a:pt x="123373" y="280271"/>
                    </a:moveTo>
                    <a:cubicBezTo>
                      <a:pt x="209260" y="292045"/>
                      <a:pt x="308474" y="277122"/>
                      <a:pt x="379957" y="224414"/>
                    </a:cubicBezTo>
                    <a:cubicBezTo>
                      <a:pt x="418997" y="195527"/>
                      <a:pt x="439997" y="156371"/>
                      <a:pt x="438247" y="107086"/>
                    </a:cubicBezTo>
                    <a:cubicBezTo>
                      <a:pt x="436767" y="66425"/>
                      <a:pt x="416035" y="24395"/>
                      <a:pt x="373899" y="14948"/>
                    </a:cubicBezTo>
                    <a:cubicBezTo>
                      <a:pt x="370534" y="14127"/>
                      <a:pt x="367034" y="14674"/>
                      <a:pt x="363938" y="15907"/>
                    </a:cubicBezTo>
                    <a:cubicBezTo>
                      <a:pt x="356399" y="13305"/>
                      <a:pt x="348860" y="11252"/>
                      <a:pt x="341995" y="9609"/>
                    </a:cubicBezTo>
                    <a:cubicBezTo>
                      <a:pt x="299859" y="-796"/>
                      <a:pt x="255973" y="-2439"/>
                      <a:pt x="213164" y="3174"/>
                    </a:cubicBezTo>
                    <a:cubicBezTo>
                      <a:pt x="137912" y="13032"/>
                      <a:pt x="45563" y="49859"/>
                      <a:pt x="10831" y="124062"/>
                    </a:cubicBezTo>
                    <a:cubicBezTo>
                      <a:pt x="-4785" y="157330"/>
                      <a:pt x="-4112" y="199497"/>
                      <a:pt x="16754" y="230301"/>
                    </a:cubicBezTo>
                    <a:cubicBezTo>
                      <a:pt x="40044" y="264801"/>
                      <a:pt x="85141" y="275069"/>
                      <a:pt x="123373" y="280271"/>
                    </a:cubicBezTo>
                    <a:close/>
                  </a:path>
                </a:pathLst>
              </a:custGeom>
              <a:solidFill>
                <a:srgbClr val="AB064A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33" name="Freeform: Shape 4532">
                <a:extLst>
                  <a:ext uri="{FF2B5EF4-FFF2-40B4-BE49-F238E27FC236}">
                    <a16:creationId xmlns:a16="http://schemas.microsoft.com/office/drawing/2014/main" id="{DE804D90-81DF-C08D-31B7-A566445D69E2}"/>
                  </a:ext>
                </a:extLst>
              </p:cNvPr>
              <p:cNvSpPr/>
              <p:nvPr/>
            </p:nvSpPr>
            <p:spPr>
              <a:xfrm>
                <a:off x="3138496" y="4570690"/>
                <a:ext cx="155570" cy="169876"/>
              </a:xfrm>
              <a:custGeom>
                <a:avLst/>
                <a:gdLst>
                  <a:gd name="connsiteX0" fmla="*/ 70571 w 155570"/>
                  <a:gd name="connsiteY0" fmla="*/ 168495 h 169876"/>
                  <a:gd name="connsiteX1" fmla="*/ 151343 w 155570"/>
                  <a:gd name="connsiteY1" fmla="*/ 99357 h 169876"/>
                  <a:gd name="connsiteX2" fmla="*/ 114592 w 155570"/>
                  <a:gd name="connsiteY2" fmla="*/ 6535 h 169876"/>
                  <a:gd name="connsiteX3" fmla="*/ 53609 w 155570"/>
                  <a:gd name="connsiteY3" fmla="*/ 8178 h 169876"/>
                  <a:gd name="connsiteX4" fmla="*/ 31262 w 155570"/>
                  <a:gd name="connsiteY4" fmla="*/ 30220 h 169876"/>
                  <a:gd name="connsiteX5" fmla="*/ 28974 w 155570"/>
                  <a:gd name="connsiteY5" fmla="*/ 40899 h 169876"/>
                  <a:gd name="connsiteX6" fmla="*/ 22243 w 155570"/>
                  <a:gd name="connsiteY6" fmla="*/ 51988 h 169876"/>
                  <a:gd name="connsiteX7" fmla="*/ 1646 w 155570"/>
                  <a:gd name="connsiteY7" fmla="*/ 103738 h 169876"/>
                  <a:gd name="connsiteX8" fmla="*/ 15646 w 155570"/>
                  <a:gd name="connsiteY8" fmla="*/ 155899 h 169876"/>
                  <a:gd name="connsiteX9" fmla="*/ 70571 w 155570"/>
                  <a:gd name="connsiteY9" fmla="*/ 168495 h 169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570" h="169876">
                    <a:moveTo>
                      <a:pt x="70571" y="168495"/>
                    </a:moveTo>
                    <a:cubicBezTo>
                      <a:pt x="105033" y="161923"/>
                      <a:pt x="139900" y="133584"/>
                      <a:pt x="151343" y="99357"/>
                    </a:cubicBezTo>
                    <a:cubicBezTo>
                      <a:pt x="163324" y="63077"/>
                      <a:pt x="149458" y="23101"/>
                      <a:pt x="114592" y="6535"/>
                    </a:cubicBezTo>
                    <a:cubicBezTo>
                      <a:pt x="95476" y="-2500"/>
                      <a:pt x="72052" y="-2364"/>
                      <a:pt x="53609" y="8178"/>
                    </a:cubicBezTo>
                    <a:cubicBezTo>
                      <a:pt x="44589" y="13380"/>
                      <a:pt x="35705" y="20500"/>
                      <a:pt x="31262" y="30220"/>
                    </a:cubicBezTo>
                    <a:cubicBezTo>
                      <a:pt x="29512" y="33916"/>
                      <a:pt x="28974" y="37476"/>
                      <a:pt x="28974" y="40899"/>
                    </a:cubicBezTo>
                    <a:cubicBezTo>
                      <a:pt x="26551" y="44458"/>
                      <a:pt x="24397" y="48155"/>
                      <a:pt x="22243" y="51988"/>
                    </a:cubicBezTo>
                    <a:cubicBezTo>
                      <a:pt x="13089" y="68143"/>
                      <a:pt x="5415" y="85530"/>
                      <a:pt x="1646" y="103738"/>
                    </a:cubicBezTo>
                    <a:cubicBezTo>
                      <a:pt x="-2258" y="123042"/>
                      <a:pt x="165" y="142346"/>
                      <a:pt x="15646" y="155899"/>
                    </a:cubicBezTo>
                    <a:cubicBezTo>
                      <a:pt x="30455" y="169042"/>
                      <a:pt x="51724" y="172054"/>
                      <a:pt x="70571" y="168495"/>
                    </a:cubicBezTo>
                    <a:close/>
                  </a:path>
                </a:pathLst>
              </a:custGeom>
              <a:solidFill>
                <a:srgbClr val="AB064A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34" name="Freeform: Shape 4533">
                <a:extLst>
                  <a:ext uri="{FF2B5EF4-FFF2-40B4-BE49-F238E27FC236}">
                    <a16:creationId xmlns:a16="http://schemas.microsoft.com/office/drawing/2014/main" id="{4BD31440-D33D-F53B-3204-F92DAE46C60D}"/>
                  </a:ext>
                </a:extLst>
              </p:cNvPr>
              <p:cNvSpPr/>
              <p:nvPr/>
            </p:nvSpPr>
            <p:spPr>
              <a:xfrm>
                <a:off x="2571299" y="4784603"/>
                <a:ext cx="317590" cy="280051"/>
              </a:xfrm>
              <a:custGeom>
                <a:avLst/>
                <a:gdLst>
                  <a:gd name="connsiteX0" fmla="*/ 263123 w 317590"/>
                  <a:gd name="connsiteY0" fmla="*/ 12493 h 280051"/>
                  <a:gd name="connsiteX1" fmla="*/ 236872 w 317590"/>
                  <a:gd name="connsiteY1" fmla="*/ 3183 h 280051"/>
                  <a:gd name="connsiteX2" fmla="*/ 227988 w 317590"/>
                  <a:gd name="connsiteY2" fmla="*/ 34 h 280051"/>
                  <a:gd name="connsiteX3" fmla="*/ 42348 w 317590"/>
                  <a:gd name="connsiteY3" fmla="*/ 80809 h 280051"/>
                  <a:gd name="connsiteX4" fmla="*/ 26597 w 317590"/>
                  <a:gd name="connsiteY4" fmla="*/ 249887 h 280051"/>
                  <a:gd name="connsiteX5" fmla="*/ 215199 w 317590"/>
                  <a:gd name="connsiteY5" fmla="*/ 245917 h 280051"/>
                  <a:gd name="connsiteX6" fmla="*/ 316702 w 317590"/>
                  <a:gd name="connsiteY6" fmla="*/ 89981 h 280051"/>
                  <a:gd name="connsiteX7" fmla="*/ 263123 w 317590"/>
                  <a:gd name="connsiteY7" fmla="*/ 12493 h 280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7590" h="280051">
                    <a:moveTo>
                      <a:pt x="263123" y="12493"/>
                    </a:moveTo>
                    <a:cubicBezTo>
                      <a:pt x="255181" y="8386"/>
                      <a:pt x="246161" y="5237"/>
                      <a:pt x="236872" y="3183"/>
                    </a:cubicBezTo>
                    <a:cubicBezTo>
                      <a:pt x="234584" y="1403"/>
                      <a:pt x="231488" y="171"/>
                      <a:pt x="227988" y="34"/>
                    </a:cubicBezTo>
                    <a:cubicBezTo>
                      <a:pt x="159601" y="-1198"/>
                      <a:pt x="89330" y="30701"/>
                      <a:pt x="42348" y="80809"/>
                    </a:cubicBezTo>
                    <a:cubicBezTo>
                      <a:pt x="616" y="125440"/>
                      <a:pt x="-19981" y="200327"/>
                      <a:pt x="26597" y="249887"/>
                    </a:cubicBezTo>
                    <a:cubicBezTo>
                      <a:pt x="76810" y="303280"/>
                      <a:pt x="160139" y="275351"/>
                      <a:pt x="215199" y="245917"/>
                    </a:cubicBezTo>
                    <a:cubicBezTo>
                      <a:pt x="271604" y="215797"/>
                      <a:pt x="325183" y="160351"/>
                      <a:pt x="316702" y="89981"/>
                    </a:cubicBezTo>
                    <a:cubicBezTo>
                      <a:pt x="312528" y="56029"/>
                      <a:pt x="293278" y="28374"/>
                      <a:pt x="263123" y="12493"/>
                    </a:cubicBezTo>
                    <a:close/>
                  </a:path>
                </a:pathLst>
              </a:custGeom>
              <a:solidFill>
                <a:srgbClr val="AB064A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35" name="Freeform: Shape 4534">
                <a:extLst>
                  <a:ext uri="{FF2B5EF4-FFF2-40B4-BE49-F238E27FC236}">
                    <a16:creationId xmlns:a16="http://schemas.microsoft.com/office/drawing/2014/main" id="{7B7DBCB7-D0E8-E213-B396-4541011580D9}"/>
                  </a:ext>
                </a:extLst>
              </p:cNvPr>
              <p:cNvSpPr/>
              <p:nvPr/>
            </p:nvSpPr>
            <p:spPr>
              <a:xfrm>
                <a:off x="2945812" y="5551002"/>
                <a:ext cx="518895" cy="336096"/>
              </a:xfrm>
              <a:custGeom>
                <a:avLst/>
                <a:gdLst>
                  <a:gd name="connsiteX0" fmla="*/ 410394 w 518895"/>
                  <a:gd name="connsiteY0" fmla="*/ 3866 h 336096"/>
                  <a:gd name="connsiteX1" fmla="*/ 272813 w 518895"/>
                  <a:gd name="connsiteY1" fmla="*/ 18925 h 336096"/>
                  <a:gd name="connsiteX2" fmla="*/ 113290 w 518895"/>
                  <a:gd name="connsiteY2" fmla="*/ 76837 h 336096"/>
                  <a:gd name="connsiteX3" fmla="*/ 31037 w 518895"/>
                  <a:gd name="connsiteY3" fmla="*/ 300130 h 336096"/>
                  <a:gd name="connsiteX4" fmla="*/ 173599 w 518895"/>
                  <a:gd name="connsiteY4" fmla="*/ 334493 h 336096"/>
                  <a:gd name="connsiteX5" fmla="*/ 325046 w 518895"/>
                  <a:gd name="connsiteY5" fmla="*/ 297939 h 336096"/>
                  <a:gd name="connsiteX6" fmla="*/ 457780 w 518895"/>
                  <a:gd name="connsiteY6" fmla="*/ 220450 h 336096"/>
                  <a:gd name="connsiteX7" fmla="*/ 517417 w 518895"/>
                  <a:gd name="connsiteY7" fmla="*/ 103122 h 336096"/>
                  <a:gd name="connsiteX8" fmla="*/ 410394 w 518895"/>
                  <a:gd name="connsiteY8" fmla="*/ 3866 h 336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8895" h="336096">
                    <a:moveTo>
                      <a:pt x="410394" y="3866"/>
                    </a:moveTo>
                    <a:cubicBezTo>
                      <a:pt x="363278" y="-5718"/>
                      <a:pt x="317238" y="3729"/>
                      <a:pt x="272813" y="18925"/>
                    </a:cubicBezTo>
                    <a:cubicBezTo>
                      <a:pt x="216543" y="25223"/>
                      <a:pt x="161887" y="45074"/>
                      <a:pt x="113290" y="76837"/>
                    </a:cubicBezTo>
                    <a:cubicBezTo>
                      <a:pt x="47057" y="120099"/>
                      <a:pt x="-50542" y="224147"/>
                      <a:pt x="31037" y="300130"/>
                    </a:cubicBezTo>
                    <a:cubicBezTo>
                      <a:pt x="69404" y="335862"/>
                      <a:pt x="124328" y="339010"/>
                      <a:pt x="173599" y="334493"/>
                    </a:cubicBezTo>
                    <a:cubicBezTo>
                      <a:pt x="225562" y="329701"/>
                      <a:pt x="276448" y="317517"/>
                      <a:pt x="325046" y="297939"/>
                    </a:cubicBezTo>
                    <a:cubicBezTo>
                      <a:pt x="372432" y="278772"/>
                      <a:pt x="417664" y="252623"/>
                      <a:pt x="457780" y="220450"/>
                    </a:cubicBezTo>
                    <a:cubicBezTo>
                      <a:pt x="493724" y="191564"/>
                      <a:pt x="526302" y="152819"/>
                      <a:pt x="517417" y="103122"/>
                    </a:cubicBezTo>
                    <a:cubicBezTo>
                      <a:pt x="507589" y="49318"/>
                      <a:pt x="460742" y="14134"/>
                      <a:pt x="410394" y="3866"/>
                    </a:cubicBezTo>
                    <a:close/>
                  </a:path>
                </a:pathLst>
              </a:custGeom>
              <a:solidFill>
                <a:srgbClr val="AB064A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36" name="Freeform: Shape 4535">
                <a:extLst>
                  <a:ext uri="{FF2B5EF4-FFF2-40B4-BE49-F238E27FC236}">
                    <a16:creationId xmlns:a16="http://schemas.microsoft.com/office/drawing/2014/main" id="{8D07E956-A941-A0B7-76C3-11598D5045BE}"/>
                  </a:ext>
                </a:extLst>
              </p:cNvPr>
              <p:cNvSpPr/>
              <p:nvPr/>
            </p:nvSpPr>
            <p:spPr>
              <a:xfrm>
                <a:off x="3296162" y="5264538"/>
                <a:ext cx="275357" cy="242071"/>
              </a:xfrm>
              <a:custGeom>
                <a:avLst/>
                <a:gdLst>
                  <a:gd name="connsiteX0" fmla="*/ 274089 w 275357"/>
                  <a:gd name="connsiteY0" fmla="*/ 60191 h 242071"/>
                  <a:gd name="connsiteX1" fmla="*/ 143374 w 275357"/>
                  <a:gd name="connsiteY1" fmla="*/ 21721 h 242071"/>
                  <a:gd name="connsiteX2" fmla="*/ 58294 w 275357"/>
                  <a:gd name="connsiteY2" fmla="*/ 73471 h 242071"/>
                  <a:gd name="connsiteX3" fmla="*/ 18716 w 275357"/>
                  <a:gd name="connsiteY3" fmla="*/ 220645 h 242071"/>
                  <a:gd name="connsiteX4" fmla="*/ 186183 w 275357"/>
                  <a:gd name="connsiteY4" fmla="*/ 201615 h 242071"/>
                  <a:gd name="connsiteX5" fmla="*/ 246088 w 275357"/>
                  <a:gd name="connsiteY5" fmla="*/ 144799 h 242071"/>
                  <a:gd name="connsiteX6" fmla="*/ 274089 w 275357"/>
                  <a:gd name="connsiteY6" fmla="*/ 60191 h 242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5357" h="242071">
                    <a:moveTo>
                      <a:pt x="274089" y="60191"/>
                    </a:moveTo>
                    <a:cubicBezTo>
                      <a:pt x="262916" y="1459"/>
                      <a:pt x="181202" y="-20035"/>
                      <a:pt x="143374" y="21721"/>
                    </a:cubicBezTo>
                    <a:cubicBezTo>
                      <a:pt x="111738" y="32263"/>
                      <a:pt x="82526" y="50334"/>
                      <a:pt x="58294" y="73471"/>
                    </a:cubicBezTo>
                    <a:cubicBezTo>
                      <a:pt x="23563" y="106739"/>
                      <a:pt x="-28131" y="176698"/>
                      <a:pt x="18716" y="220645"/>
                    </a:cubicBezTo>
                    <a:cubicBezTo>
                      <a:pt x="65429" y="264591"/>
                      <a:pt x="141220" y="232145"/>
                      <a:pt x="186183" y="201615"/>
                    </a:cubicBezTo>
                    <a:cubicBezTo>
                      <a:pt x="208933" y="186282"/>
                      <a:pt x="229396" y="166704"/>
                      <a:pt x="246088" y="144799"/>
                    </a:cubicBezTo>
                    <a:cubicBezTo>
                      <a:pt x="264262" y="120840"/>
                      <a:pt x="280012" y="91269"/>
                      <a:pt x="274089" y="60191"/>
                    </a:cubicBezTo>
                    <a:close/>
                  </a:path>
                </a:pathLst>
              </a:custGeom>
              <a:solidFill>
                <a:srgbClr val="AB064A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37" name="Freeform: Shape 4536">
                <a:extLst>
                  <a:ext uri="{FF2B5EF4-FFF2-40B4-BE49-F238E27FC236}">
                    <a16:creationId xmlns:a16="http://schemas.microsoft.com/office/drawing/2014/main" id="{C223E7CF-F6F4-3BA5-00EF-8802060F7078}"/>
                  </a:ext>
                </a:extLst>
              </p:cNvPr>
              <p:cNvSpPr/>
              <p:nvPr/>
            </p:nvSpPr>
            <p:spPr>
              <a:xfrm>
                <a:off x="3020296" y="5239971"/>
                <a:ext cx="187627" cy="162940"/>
              </a:xfrm>
              <a:custGeom>
                <a:avLst/>
                <a:gdLst>
                  <a:gd name="connsiteX0" fmla="*/ 38402 w 187627"/>
                  <a:gd name="connsiteY0" fmla="*/ 44919 h 162940"/>
                  <a:gd name="connsiteX1" fmla="*/ 37594 w 187627"/>
                  <a:gd name="connsiteY1" fmla="*/ 46973 h 162940"/>
                  <a:gd name="connsiteX2" fmla="*/ 15112 w 187627"/>
                  <a:gd name="connsiteY2" fmla="*/ 74354 h 162940"/>
                  <a:gd name="connsiteX3" fmla="*/ 1112 w 187627"/>
                  <a:gd name="connsiteY3" fmla="*/ 127473 h 162940"/>
                  <a:gd name="connsiteX4" fmla="*/ 41632 w 187627"/>
                  <a:gd name="connsiteY4" fmla="*/ 161152 h 162940"/>
                  <a:gd name="connsiteX5" fmla="*/ 99249 w 187627"/>
                  <a:gd name="connsiteY5" fmla="*/ 158414 h 162940"/>
                  <a:gd name="connsiteX6" fmla="*/ 152963 w 187627"/>
                  <a:gd name="connsiteY6" fmla="*/ 134045 h 162940"/>
                  <a:gd name="connsiteX7" fmla="*/ 182175 w 187627"/>
                  <a:gd name="connsiteY7" fmla="*/ 40675 h 162940"/>
                  <a:gd name="connsiteX8" fmla="*/ 82422 w 187627"/>
                  <a:gd name="connsiteY8" fmla="*/ 6859 h 162940"/>
                  <a:gd name="connsiteX9" fmla="*/ 38402 w 187627"/>
                  <a:gd name="connsiteY9" fmla="*/ 44919 h 162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7627" h="162940">
                    <a:moveTo>
                      <a:pt x="38402" y="44919"/>
                    </a:moveTo>
                    <a:cubicBezTo>
                      <a:pt x="37998" y="45604"/>
                      <a:pt x="37863" y="46288"/>
                      <a:pt x="37594" y="46973"/>
                    </a:cubicBezTo>
                    <a:cubicBezTo>
                      <a:pt x="29113" y="55324"/>
                      <a:pt x="21305" y="64360"/>
                      <a:pt x="15112" y="74354"/>
                    </a:cubicBezTo>
                    <a:cubicBezTo>
                      <a:pt x="5151" y="90098"/>
                      <a:pt x="-3061" y="108443"/>
                      <a:pt x="1112" y="127473"/>
                    </a:cubicBezTo>
                    <a:cubicBezTo>
                      <a:pt x="5285" y="146777"/>
                      <a:pt x="23728" y="157866"/>
                      <a:pt x="41632" y="161152"/>
                    </a:cubicBezTo>
                    <a:cubicBezTo>
                      <a:pt x="60344" y="164711"/>
                      <a:pt x="80807" y="162521"/>
                      <a:pt x="99249" y="158414"/>
                    </a:cubicBezTo>
                    <a:cubicBezTo>
                      <a:pt x="118365" y="154170"/>
                      <a:pt x="137481" y="146503"/>
                      <a:pt x="152963" y="134045"/>
                    </a:cubicBezTo>
                    <a:cubicBezTo>
                      <a:pt x="180156" y="112277"/>
                      <a:pt x="196848" y="75038"/>
                      <a:pt x="182175" y="40675"/>
                    </a:cubicBezTo>
                    <a:cubicBezTo>
                      <a:pt x="165348" y="1520"/>
                      <a:pt x="119038" y="-8474"/>
                      <a:pt x="82422" y="6859"/>
                    </a:cubicBezTo>
                    <a:cubicBezTo>
                      <a:pt x="65191" y="14252"/>
                      <a:pt x="46883" y="27806"/>
                      <a:pt x="38402" y="44919"/>
                    </a:cubicBezTo>
                    <a:close/>
                  </a:path>
                </a:pathLst>
              </a:custGeom>
              <a:solidFill>
                <a:srgbClr val="AB064A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38" name="Freeform: Shape 4537">
                <a:extLst>
                  <a:ext uri="{FF2B5EF4-FFF2-40B4-BE49-F238E27FC236}">
                    <a16:creationId xmlns:a16="http://schemas.microsoft.com/office/drawing/2014/main" id="{E52E4175-3EFE-B749-071D-C706CABC2F70}"/>
                  </a:ext>
                </a:extLst>
              </p:cNvPr>
              <p:cNvSpPr/>
              <p:nvPr/>
            </p:nvSpPr>
            <p:spPr>
              <a:xfrm>
                <a:off x="2273058" y="5234481"/>
                <a:ext cx="264436" cy="357787"/>
              </a:xfrm>
              <a:custGeom>
                <a:avLst/>
                <a:gdLst>
                  <a:gd name="connsiteX0" fmla="*/ 163699 w 264436"/>
                  <a:gd name="connsiteY0" fmla="*/ 29326 h 357787"/>
                  <a:gd name="connsiteX1" fmla="*/ 74042 w 264436"/>
                  <a:gd name="connsiteY1" fmla="*/ 3040 h 357787"/>
                  <a:gd name="connsiteX2" fmla="*/ 56407 w 264436"/>
                  <a:gd name="connsiteY2" fmla="*/ 2903 h 357787"/>
                  <a:gd name="connsiteX3" fmla="*/ 6060 w 264436"/>
                  <a:gd name="connsiteY3" fmla="*/ 189369 h 357787"/>
                  <a:gd name="connsiteX4" fmla="*/ 125736 w 264436"/>
                  <a:gd name="connsiteY4" fmla="*/ 347632 h 357787"/>
                  <a:gd name="connsiteX5" fmla="*/ 227508 w 264436"/>
                  <a:gd name="connsiteY5" fmla="*/ 336268 h 357787"/>
                  <a:gd name="connsiteX6" fmla="*/ 264394 w 264436"/>
                  <a:gd name="connsiteY6" fmla="*/ 243857 h 357787"/>
                  <a:gd name="connsiteX7" fmla="*/ 230739 w 264436"/>
                  <a:gd name="connsiteY7" fmla="*/ 124886 h 357787"/>
                  <a:gd name="connsiteX8" fmla="*/ 163699 w 264436"/>
                  <a:gd name="connsiteY8" fmla="*/ 29326 h 357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4436" h="357787">
                    <a:moveTo>
                      <a:pt x="163699" y="29326"/>
                    </a:moveTo>
                    <a:cubicBezTo>
                      <a:pt x="139737" y="6736"/>
                      <a:pt x="105274" y="-6269"/>
                      <a:pt x="74042" y="3040"/>
                    </a:cubicBezTo>
                    <a:cubicBezTo>
                      <a:pt x="68927" y="165"/>
                      <a:pt x="61388" y="-520"/>
                      <a:pt x="56407" y="2903"/>
                    </a:cubicBezTo>
                    <a:cubicBezTo>
                      <a:pt x="-940" y="41237"/>
                      <a:pt x="-7671" y="127214"/>
                      <a:pt x="6060" y="189369"/>
                    </a:cubicBezTo>
                    <a:cubicBezTo>
                      <a:pt x="20464" y="254810"/>
                      <a:pt x="64350" y="319703"/>
                      <a:pt x="125736" y="347632"/>
                    </a:cubicBezTo>
                    <a:cubicBezTo>
                      <a:pt x="159391" y="362965"/>
                      <a:pt x="199104" y="362280"/>
                      <a:pt x="227508" y="336268"/>
                    </a:cubicBezTo>
                    <a:cubicBezTo>
                      <a:pt x="252817" y="312995"/>
                      <a:pt x="263586" y="277810"/>
                      <a:pt x="264394" y="243857"/>
                    </a:cubicBezTo>
                    <a:cubicBezTo>
                      <a:pt x="265336" y="201827"/>
                      <a:pt x="250394" y="161303"/>
                      <a:pt x="230739" y="124886"/>
                    </a:cubicBezTo>
                    <a:cubicBezTo>
                      <a:pt x="212700" y="91481"/>
                      <a:pt x="191430" y="55612"/>
                      <a:pt x="163699" y="29326"/>
                    </a:cubicBezTo>
                    <a:close/>
                  </a:path>
                </a:pathLst>
              </a:custGeom>
              <a:solidFill>
                <a:srgbClr val="AB064A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39" name="Freeform: Shape 4538">
                <a:extLst>
                  <a:ext uri="{FF2B5EF4-FFF2-40B4-BE49-F238E27FC236}">
                    <a16:creationId xmlns:a16="http://schemas.microsoft.com/office/drawing/2014/main" id="{67321989-914A-8129-3A6E-FCEFDA371385}"/>
                  </a:ext>
                </a:extLst>
              </p:cNvPr>
              <p:cNvSpPr/>
              <p:nvPr/>
            </p:nvSpPr>
            <p:spPr>
              <a:xfrm>
                <a:off x="2234523" y="4990909"/>
                <a:ext cx="112366" cy="164304"/>
              </a:xfrm>
              <a:custGeom>
                <a:avLst/>
                <a:gdLst>
                  <a:gd name="connsiteX0" fmla="*/ 78519 w 112366"/>
                  <a:gd name="connsiteY0" fmla="*/ 159540 h 164304"/>
                  <a:gd name="connsiteX1" fmla="*/ 112308 w 112366"/>
                  <a:gd name="connsiteY1" fmla="*/ 79450 h 164304"/>
                  <a:gd name="connsiteX2" fmla="*/ 101538 w 112366"/>
                  <a:gd name="connsiteY2" fmla="*/ 26331 h 164304"/>
                  <a:gd name="connsiteX3" fmla="*/ 82692 w 112366"/>
                  <a:gd name="connsiteY3" fmla="*/ 10723 h 164304"/>
                  <a:gd name="connsiteX4" fmla="*/ 51325 w 112366"/>
                  <a:gd name="connsiteY4" fmla="*/ 182 h 164304"/>
                  <a:gd name="connsiteX5" fmla="*/ 14844 w 112366"/>
                  <a:gd name="connsiteY5" fmla="*/ 23729 h 164304"/>
                  <a:gd name="connsiteX6" fmla="*/ 1247 w 112366"/>
                  <a:gd name="connsiteY6" fmla="*/ 68908 h 164304"/>
                  <a:gd name="connsiteX7" fmla="*/ 3266 w 112366"/>
                  <a:gd name="connsiteY7" fmla="*/ 117783 h 164304"/>
                  <a:gd name="connsiteX8" fmla="*/ 28171 w 112366"/>
                  <a:gd name="connsiteY8" fmla="*/ 155433 h 164304"/>
                  <a:gd name="connsiteX9" fmla="*/ 78519 w 112366"/>
                  <a:gd name="connsiteY9" fmla="*/ 159540 h 164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2366" h="164304">
                    <a:moveTo>
                      <a:pt x="78519" y="159540"/>
                    </a:moveTo>
                    <a:cubicBezTo>
                      <a:pt x="106385" y="145575"/>
                      <a:pt x="111500" y="107516"/>
                      <a:pt x="112308" y="79450"/>
                    </a:cubicBezTo>
                    <a:cubicBezTo>
                      <a:pt x="112712" y="61926"/>
                      <a:pt x="111231" y="41390"/>
                      <a:pt x="101538" y="26331"/>
                    </a:cubicBezTo>
                    <a:cubicBezTo>
                      <a:pt x="97096" y="19348"/>
                      <a:pt x="90230" y="14009"/>
                      <a:pt x="82692" y="10723"/>
                    </a:cubicBezTo>
                    <a:cubicBezTo>
                      <a:pt x="75692" y="1961"/>
                      <a:pt x="61422" y="-777"/>
                      <a:pt x="51325" y="182"/>
                    </a:cubicBezTo>
                    <a:cubicBezTo>
                      <a:pt x="36114" y="1688"/>
                      <a:pt x="22786" y="10450"/>
                      <a:pt x="14844" y="23729"/>
                    </a:cubicBezTo>
                    <a:cubicBezTo>
                      <a:pt x="6767" y="37420"/>
                      <a:pt x="3266" y="53164"/>
                      <a:pt x="1247" y="68908"/>
                    </a:cubicBezTo>
                    <a:cubicBezTo>
                      <a:pt x="-772" y="85063"/>
                      <a:pt x="-503" y="101902"/>
                      <a:pt x="3266" y="117783"/>
                    </a:cubicBezTo>
                    <a:cubicBezTo>
                      <a:pt x="6767" y="132843"/>
                      <a:pt x="15113" y="147081"/>
                      <a:pt x="28171" y="155433"/>
                    </a:cubicBezTo>
                    <a:cubicBezTo>
                      <a:pt x="43248" y="164879"/>
                      <a:pt x="62364" y="167617"/>
                      <a:pt x="78519" y="159540"/>
                    </a:cubicBezTo>
                    <a:close/>
                  </a:path>
                </a:pathLst>
              </a:custGeom>
              <a:solidFill>
                <a:srgbClr val="AB064A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540" name="Freeform: Shape 4539">
              <a:extLst>
                <a:ext uri="{FF2B5EF4-FFF2-40B4-BE49-F238E27FC236}">
                  <a16:creationId xmlns:a16="http://schemas.microsoft.com/office/drawing/2014/main" id="{9BCD1F46-0FB2-4A29-08B5-686226359223}"/>
                </a:ext>
              </a:extLst>
            </p:cNvPr>
            <p:cNvSpPr/>
            <p:nvPr/>
          </p:nvSpPr>
          <p:spPr>
            <a:xfrm>
              <a:off x="3274059" y="4641017"/>
              <a:ext cx="300881" cy="839027"/>
            </a:xfrm>
            <a:custGeom>
              <a:avLst/>
              <a:gdLst>
                <a:gd name="connsiteX0" fmla="*/ 288250 w 300881"/>
                <a:gd name="connsiteY0" fmla="*/ 441390 h 839027"/>
                <a:gd name="connsiteX1" fmla="*/ 161977 w 300881"/>
                <a:gd name="connsiteY1" fmla="*/ 130340 h 839027"/>
                <a:gd name="connsiteX2" fmla="*/ 103148 w 300881"/>
                <a:gd name="connsiteY2" fmla="*/ 60107 h 839027"/>
                <a:gd name="connsiteX3" fmla="*/ 29107 w 300881"/>
                <a:gd name="connsiteY3" fmla="*/ 1512 h 839027"/>
                <a:gd name="connsiteX4" fmla="*/ 2991 w 300881"/>
                <a:gd name="connsiteY4" fmla="*/ 21500 h 839027"/>
                <a:gd name="connsiteX5" fmla="*/ 55224 w 300881"/>
                <a:gd name="connsiteY5" fmla="*/ 75988 h 839027"/>
                <a:gd name="connsiteX6" fmla="*/ 104629 w 300881"/>
                <a:gd name="connsiteY6" fmla="*/ 135816 h 839027"/>
                <a:gd name="connsiteX7" fmla="*/ 180689 w 300881"/>
                <a:gd name="connsiteY7" fmla="*/ 271900 h 839027"/>
                <a:gd name="connsiteX8" fmla="*/ 241537 w 300881"/>
                <a:gd name="connsiteY8" fmla="*/ 614849 h 839027"/>
                <a:gd name="connsiteX9" fmla="*/ 235613 w 300881"/>
                <a:gd name="connsiteY9" fmla="*/ 718076 h 839027"/>
                <a:gd name="connsiteX10" fmla="*/ 230767 w 300881"/>
                <a:gd name="connsiteY10" fmla="*/ 772564 h 839027"/>
                <a:gd name="connsiteX11" fmla="*/ 228209 w 300881"/>
                <a:gd name="connsiteY11" fmla="*/ 798029 h 839027"/>
                <a:gd name="connsiteX12" fmla="*/ 230498 w 300881"/>
                <a:gd name="connsiteY12" fmla="*/ 826505 h 839027"/>
                <a:gd name="connsiteX13" fmla="*/ 263076 w 300881"/>
                <a:gd name="connsiteY13" fmla="*/ 829927 h 839027"/>
                <a:gd name="connsiteX14" fmla="*/ 280576 w 300881"/>
                <a:gd name="connsiteY14" fmla="*/ 784064 h 839027"/>
                <a:gd name="connsiteX15" fmla="*/ 290134 w 300881"/>
                <a:gd name="connsiteY15" fmla="*/ 737242 h 839027"/>
                <a:gd name="connsiteX16" fmla="*/ 299692 w 300881"/>
                <a:gd name="connsiteY16" fmla="*/ 637438 h 839027"/>
                <a:gd name="connsiteX17" fmla="*/ 288250 w 300881"/>
                <a:gd name="connsiteY17" fmla="*/ 441390 h 83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00881" h="839027">
                  <a:moveTo>
                    <a:pt x="288250" y="441390"/>
                  </a:moveTo>
                  <a:cubicBezTo>
                    <a:pt x="269268" y="329400"/>
                    <a:pt x="227940" y="222477"/>
                    <a:pt x="161977" y="130340"/>
                  </a:cubicBezTo>
                  <a:cubicBezTo>
                    <a:pt x="144207" y="105423"/>
                    <a:pt x="124687" y="81602"/>
                    <a:pt x="103148" y="60107"/>
                  </a:cubicBezTo>
                  <a:cubicBezTo>
                    <a:pt x="80936" y="37929"/>
                    <a:pt x="57781" y="14792"/>
                    <a:pt x="29107" y="1512"/>
                  </a:cubicBezTo>
                  <a:cubicBezTo>
                    <a:pt x="17530" y="-3828"/>
                    <a:pt x="-8855" y="5482"/>
                    <a:pt x="2991" y="21500"/>
                  </a:cubicBezTo>
                  <a:cubicBezTo>
                    <a:pt x="17934" y="41625"/>
                    <a:pt x="38262" y="57643"/>
                    <a:pt x="55224" y="75988"/>
                  </a:cubicBezTo>
                  <a:cubicBezTo>
                    <a:pt x="72724" y="95018"/>
                    <a:pt x="89417" y="114870"/>
                    <a:pt x="104629" y="135816"/>
                  </a:cubicBezTo>
                  <a:cubicBezTo>
                    <a:pt x="135457" y="177846"/>
                    <a:pt x="160631" y="223709"/>
                    <a:pt x="180689" y="271900"/>
                  </a:cubicBezTo>
                  <a:cubicBezTo>
                    <a:pt x="225921" y="380740"/>
                    <a:pt x="242748" y="497247"/>
                    <a:pt x="241537" y="614849"/>
                  </a:cubicBezTo>
                  <a:cubicBezTo>
                    <a:pt x="241133" y="649349"/>
                    <a:pt x="239114" y="683712"/>
                    <a:pt x="235613" y="718076"/>
                  </a:cubicBezTo>
                  <a:cubicBezTo>
                    <a:pt x="233729" y="736147"/>
                    <a:pt x="232517" y="754356"/>
                    <a:pt x="230767" y="772564"/>
                  </a:cubicBezTo>
                  <a:cubicBezTo>
                    <a:pt x="229959" y="780915"/>
                    <a:pt x="228344" y="789677"/>
                    <a:pt x="228209" y="798029"/>
                  </a:cubicBezTo>
                  <a:cubicBezTo>
                    <a:pt x="228075" y="807475"/>
                    <a:pt x="230229" y="817059"/>
                    <a:pt x="230498" y="826505"/>
                  </a:cubicBezTo>
                  <a:cubicBezTo>
                    <a:pt x="231036" y="842797"/>
                    <a:pt x="257422" y="842386"/>
                    <a:pt x="263076" y="829927"/>
                  </a:cubicBezTo>
                  <a:cubicBezTo>
                    <a:pt x="270076" y="814320"/>
                    <a:pt x="276672" y="801040"/>
                    <a:pt x="280576" y="784064"/>
                  </a:cubicBezTo>
                  <a:cubicBezTo>
                    <a:pt x="284076" y="768594"/>
                    <a:pt x="287576" y="752986"/>
                    <a:pt x="290134" y="737242"/>
                  </a:cubicBezTo>
                  <a:cubicBezTo>
                    <a:pt x="295654" y="704385"/>
                    <a:pt x="298077" y="670706"/>
                    <a:pt x="299692" y="637438"/>
                  </a:cubicBezTo>
                  <a:cubicBezTo>
                    <a:pt x="303058" y="571861"/>
                    <a:pt x="299288" y="506009"/>
                    <a:pt x="288250" y="441390"/>
                  </a:cubicBezTo>
                  <a:close/>
                </a:path>
              </a:pathLst>
            </a:custGeom>
            <a:solidFill>
              <a:srgbClr val="D33961"/>
            </a:solidFill>
            <a:ln w="67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41" name="Freeform: Shape 4540">
              <a:extLst>
                <a:ext uri="{FF2B5EF4-FFF2-40B4-BE49-F238E27FC236}">
                  <a16:creationId xmlns:a16="http://schemas.microsoft.com/office/drawing/2014/main" id="{CF3B5DEF-A9CC-7F72-7377-E3241E6CF3BB}"/>
                </a:ext>
              </a:extLst>
            </p:cNvPr>
            <p:cNvSpPr/>
            <p:nvPr/>
          </p:nvSpPr>
          <p:spPr>
            <a:xfrm>
              <a:off x="3610624" y="5179430"/>
              <a:ext cx="69482" cy="286260"/>
            </a:xfrm>
            <a:custGeom>
              <a:avLst/>
              <a:gdLst>
                <a:gd name="connsiteX0" fmla="*/ 63552 w 69482"/>
                <a:gd name="connsiteY0" fmla="*/ 76025 h 286260"/>
                <a:gd name="connsiteX1" fmla="*/ 40129 w 69482"/>
                <a:gd name="connsiteY1" fmla="*/ 6203 h 286260"/>
                <a:gd name="connsiteX2" fmla="*/ 9839 w 69482"/>
                <a:gd name="connsiteY2" fmla="*/ 12501 h 286260"/>
                <a:gd name="connsiteX3" fmla="*/ 16166 w 69482"/>
                <a:gd name="connsiteY3" fmla="*/ 80680 h 286260"/>
                <a:gd name="connsiteX4" fmla="*/ 17917 w 69482"/>
                <a:gd name="connsiteY4" fmla="*/ 145710 h 286260"/>
                <a:gd name="connsiteX5" fmla="*/ 10378 w 69482"/>
                <a:gd name="connsiteY5" fmla="*/ 209508 h 286260"/>
                <a:gd name="connsiteX6" fmla="*/ 3916 w 69482"/>
                <a:gd name="connsiteY6" fmla="*/ 241407 h 286260"/>
                <a:gd name="connsiteX7" fmla="*/ 4589 w 69482"/>
                <a:gd name="connsiteY7" fmla="*/ 277687 h 286260"/>
                <a:gd name="connsiteX8" fmla="*/ 34744 w 69482"/>
                <a:gd name="connsiteY8" fmla="*/ 283711 h 286260"/>
                <a:gd name="connsiteX9" fmla="*/ 49956 w 69482"/>
                <a:gd name="connsiteY9" fmla="*/ 270020 h 286260"/>
                <a:gd name="connsiteX10" fmla="*/ 56014 w 69482"/>
                <a:gd name="connsiteY10" fmla="*/ 252359 h 286260"/>
                <a:gd name="connsiteX11" fmla="*/ 64360 w 69482"/>
                <a:gd name="connsiteY11" fmla="*/ 215121 h 286260"/>
                <a:gd name="connsiteX12" fmla="*/ 69476 w 69482"/>
                <a:gd name="connsiteY12" fmla="*/ 145710 h 286260"/>
                <a:gd name="connsiteX13" fmla="*/ 63552 w 69482"/>
                <a:gd name="connsiteY13" fmla="*/ 76025 h 286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9482" h="286260">
                  <a:moveTo>
                    <a:pt x="63552" y="76025"/>
                  </a:moveTo>
                  <a:cubicBezTo>
                    <a:pt x="59379" y="52203"/>
                    <a:pt x="54802" y="25917"/>
                    <a:pt x="40129" y="6203"/>
                  </a:cubicBezTo>
                  <a:cubicBezTo>
                    <a:pt x="32455" y="-4065"/>
                    <a:pt x="11455" y="-1327"/>
                    <a:pt x="9839" y="12501"/>
                  </a:cubicBezTo>
                  <a:cubicBezTo>
                    <a:pt x="7282" y="34543"/>
                    <a:pt x="14282" y="58501"/>
                    <a:pt x="16166" y="80680"/>
                  </a:cubicBezTo>
                  <a:cubicBezTo>
                    <a:pt x="17917" y="102311"/>
                    <a:pt x="18859" y="123942"/>
                    <a:pt x="17917" y="145710"/>
                  </a:cubicBezTo>
                  <a:cubicBezTo>
                    <a:pt x="16974" y="167067"/>
                    <a:pt x="14551" y="188561"/>
                    <a:pt x="10378" y="209508"/>
                  </a:cubicBezTo>
                  <a:cubicBezTo>
                    <a:pt x="8224" y="220187"/>
                    <a:pt x="6205" y="230865"/>
                    <a:pt x="3916" y="241407"/>
                  </a:cubicBezTo>
                  <a:cubicBezTo>
                    <a:pt x="955" y="254961"/>
                    <a:pt x="-3488" y="265229"/>
                    <a:pt x="4589" y="277687"/>
                  </a:cubicBezTo>
                  <a:cubicBezTo>
                    <a:pt x="10109" y="286312"/>
                    <a:pt x="26532" y="288639"/>
                    <a:pt x="34744" y="283711"/>
                  </a:cubicBezTo>
                  <a:cubicBezTo>
                    <a:pt x="41206" y="279878"/>
                    <a:pt x="46456" y="277139"/>
                    <a:pt x="49956" y="270020"/>
                  </a:cubicBezTo>
                  <a:cubicBezTo>
                    <a:pt x="52648" y="264407"/>
                    <a:pt x="54264" y="258246"/>
                    <a:pt x="56014" y="252359"/>
                  </a:cubicBezTo>
                  <a:cubicBezTo>
                    <a:pt x="59649" y="240038"/>
                    <a:pt x="62341" y="227717"/>
                    <a:pt x="64360" y="215121"/>
                  </a:cubicBezTo>
                  <a:cubicBezTo>
                    <a:pt x="67860" y="192258"/>
                    <a:pt x="69610" y="168984"/>
                    <a:pt x="69476" y="145710"/>
                  </a:cubicBezTo>
                  <a:cubicBezTo>
                    <a:pt x="69341" y="122299"/>
                    <a:pt x="67591" y="99025"/>
                    <a:pt x="63552" y="76025"/>
                  </a:cubicBezTo>
                  <a:close/>
                </a:path>
              </a:pathLst>
            </a:custGeom>
            <a:solidFill>
              <a:srgbClr val="D33961"/>
            </a:solidFill>
            <a:ln w="67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42" name="Freeform: Shape 4541">
              <a:extLst>
                <a:ext uri="{FF2B5EF4-FFF2-40B4-BE49-F238E27FC236}">
                  <a16:creationId xmlns:a16="http://schemas.microsoft.com/office/drawing/2014/main" id="{A0C8B0E5-D6AD-786B-60B0-90305A49EAE5}"/>
                </a:ext>
              </a:extLst>
            </p:cNvPr>
            <p:cNvSpPr/>
            <p:nvPr/>
          </p:nvSpPr>
          <p:spPr>
            <a:xfrm>
              <a:off x="2379483" y="4823627"/>
              <a:ext cx="314435" cy="914930"/>
            </a:xfrm>
            <a:custGeom>
              <a:avLst/>
              <a:gdLst>
                <a:gd name="connsiteX0" fmla="*/ 311973 w 314435"/>
                <a:gd name="connsiteY0" fmla="*/ 893748 h 914930"/>
                <a:gd name="connsiteX1" fmla="*/ 283568 w 314435"/>
                <a:gd name="connsiteY1" fmla="*/ 862807 h 914930"/>
                <a:gd name="connsiteX2" fmla="*/ 252337 w 314435"/>
                <a:gd name="connsiteY2" fmla="*/ 829129 h 914930"/>
                <a:gd name="connsiteX3" fmla="*/ 195527 w 314435"/>
                <a:gd name="connsiteY3" fmla="*/ 758896 h 914930"/>
                <a:gd name="connsiteX4" fmla="*/ 109775 w 314435"/>
                <a:gd name="connsiteY4" fmla="*/ 602687 h 914930"/>
                <a:gd name="connsiteX5" fmla="*/ 64677 w 314435"/>
                <a:gd name="connsiteY5" fmla="*/ 205386 h 914930"/>
                <a:gd name="connsiteX6" fmla="*/ 136295 w 314435"/>
                <a:gd name="connsiteY6" fmla="*/ 15498 h 914930"/>
                <a:gd name="connsiteX7" fmla="*/ 113813 w 314435"/>
                <a:gd name="connsiteY7" fmla="*/ 2218 h 914930"/>
                <a:gd name="connsiteX8" fmla="*/ 21868 w 314435"/>
                <a:gd name="connsiteY8" fmla="*/ 163220 h 914930"/>
                <a:gd name="connsiteX9" fmla="*/ 1137 w 314435"/>
                <a:gd name="connsiteY9" fmla="*/ 380626 h 914930"/>
                <a:gd name="connsiteX10" fmla="*/ 132122 w 314435"/>
                <a:gd name="connsiteY10" fmla="*/ 760402 h 914930"/>
                <a:gd name="connsiteX11" fmla="*/ 200777 w 314435"/>
                <a:gd name="connsiteY11" fmla="*/ 843504 h 914930"/>
                <a:gd name="connsiteX12" fmla="*/ 286395 w 314435"/>
                <a:gd name="connsiteY12" fmla="*/ 913326 h 914930"/>
                <a:gd name="connsiteX13" fmla="*/ 311973 w 314435"/>
                <a:gd name="connsiteY13" fmla="*/ 893748 h 914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4435" h="914930">
                  <a:moveTo>
                    <a:pt x="311973" y="893748"/>
                  </a:moveTo>
                  <a:cubicBezTo>
                    <a:pt x="304569" y="881563"/>
                    <a:pt x="293261" y="873075"/>
                    <a:pt x="283568" y="862807"/>
                  </a:cubicBezTo>
                  <a:cubicBezTo>
                    <a:pt x="273068" y="851581"/>
                    <a:pt x="262702" y="840355"/>
                    <a:pt x="252337" y="829129"/>
                  </a:cubicBezTo>
                  <a:cubicBezTo>
                    <a:pt x="232009" y="806950"/>
                    <a:pt x="213028" y="783402"/>
                    <a:pt x="195527" y="758896"/>
                  </a:cubicBezTo>
                  <a:cubicBezTo>
                    <a:pt x="161065" y="710294"/>
                    <a:pt x="131852" y="658270"/>
                    <a:pt x="109775" y="602687"/>
                  </a:cubicBezTo>
                  <a:cubicBezTo>
                    <a:pt x="59831" y="476733"/>
                    <a:pt x="44215" y="339554"/>
                    <a:pt x="64677" y="205386"/>
                  </a:cubicBezTo>
                  <a:cubicBezTo>
                    <a:pt x="74639" y="140220"/>
                    <a:pt x="90524" y="65195"/>
                    <a:pt x="136295" y="15498"/>
                  </a:cubicBezTo>
                  <a:cubicBezTo>
                    <a:pt x="147334" y="3451"/>
                    <a:pt x="122160" y="-3942"/>
                    <a:pt x="113813" y="2218"/>
                  </a:cubicBezTo>
                  <a:cubicBezTo>
                    <a:pt x="61581" y="40415"/>
                    <a:pt x="36946" y="101749"/>
                    <a:pt x="21868" y="163220"/>
                  </a:cubicBezTo>
                  <a:cubicBezTo>
                    <a:pt x="4368" y="234274"/>
                    <a:pt x="-3036" y="307518"/>
                    <a:pt x="1137" y="380626"/>
                  </a:cubicBezTo>
                  <a:cubicBezTo>
                    <a:pt x="8810" y="517121"/>
                    <a:pt x="53773" y="649235"/>
                    <a:pt x="132122" y="760402"/>
                  </a:cubicBezTo>
                  <a:cubicBezTo>
                    <a:pt x="152853" y="789837"/>
                    <a:pt x="175873" y="817628"/>
                    <a:pt x="200777" y="843504"/>
                  </a:cubicBezTo>
                  <a:cubicBezTo>
                    <a:pt x="225143" y="868968"/>
                    <a:pt x="253817" y="899361"/>
                    <a:pt x="286395" y="913326"/>
                  </a:cubicBezTo>
                  <a:cubicBezTo>
                    <a:pt x="298646" y="918665"/>
                    <a:pt x="322069" y="910314"/>
                    <a:pt x="311973" y="893748"/>
                  </a:cubicBezTo>
                  <a:close/>
                </a:path>
              </a:pathLst>
            </a:custGeom>
            <a:solidFill>
              <a:srgbClr val="D33961"/>
            </a:solidFill>
            <a:ln w="67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43" name="Freeform: Shape 4542">
              <a:extLst>
                <a:ext uri="{FF2B5EF4-FFF2-40B4-BE49-F238E27FC236}">
                  <a16:creationId xmlns:a16="http://schemas.microsoft.com/office/drawing/2014/main" id="{857857B5-5ABF-0A5B-F713-8AADF0A0191F}"/>
                </a:ext>
              </a:extLst>
            </p:cNvPr>
            <p:cNvSpPr/>
            <p:nvPr/>
          </p:nvSpPr>
          <p:spPr>
            <a:xfrm>
              <a:off x="2347907" y="4571112"/>
              <a:ext cx="280244" cy="304341"/>
            </a:xfrm>
            <a:custGeom>
              <a:avLst/>
              <a:gdLst>
                <a:gd name="connsiteX0" fmla="*/ 266278 w 280244"/>
                <a:gd name="connsiteY0" fmla="*/ 774 h 304341"/>
                <a:gd name="connsiteX1" fmla="*/ 238815 w 280244"/>
                <a:gd name="connsiteY1" fmla="*/ 2417 h 304341"/>
                <a:gd name="connsiteX2" fmla="*/ 214315 w 280244"/>
                <a:gd name="connsiteY2" fmla="*/ 14875 h 304341"/>
                <a:gd name="connsiteX3" fmla="*/ 170563 w 280244"/>
                <a:gd name="connsiteY3" fmla="*/ 43488 h 304341"/>
                <a:gd name="connsiteX4" fmla="*/ 93696 w 280244"/>
                <a:gd name="connsiteY4" fmla="*/ 113995 h 304341"/>
                <a:gd name="connsiteX5" fmla="*/ 34867 w 280244"/>
                <a:gd name="connsiteY5" fmla="*/ 196412 h 304341"/>
                <a:gd name="connsiteX6" fmla="*/ 1 w 280244"/>
                <a:gd name="connsiteY6" fmla="*/ 293889 h 304341"/>
                <a:gd name="connsiteX7" fmla="*/ 25848 w 280244"/>
                <a:gd name="connsiteY7" fmla="*/ 299228 h 304341"/>
                <a:gd name="connsiteX8" fmla="*/ 74311 w 280244"/>
                <a:gd name="connsiteY8" fmla="*/ 214073 h 304341"/>
                <a:gd name="connsiteX9" fmla="*/ 134485 w 280244"/>
                <a:gd name="connsiteY9" fmla="*/ 134531 h 304341"/>
                <a:gd name="connsiteX10" fmla="*/ 206507 w 280244"/>
                <a:gd name="connsiteY10" fmla="*/ 71007 h 304341"/>
                <a:gd name="connsiteX11" fmla="*/ 247027 w 280244"/>
                <a:gd name="connsiteY11" fmla="*/ 44584 h 304341"/>
                <a:gd name="connsiteX12" fmla="*/ 268431 w 280244"/>
                <a:gd name="connsiteY12" fmla="*/ 31988 h 304341"/>
                <a:gd name="connsiteX13" fmla="*/ 279336 w 280244"/>
                <a:gd name="connsiteY13" fmla="*/ 14191 h 304341"/>
                <a:gd name="connsiteX14" fmla="*/ 266278 w 280244"/>
                <a:gd name="connsiteY14" fmla="*/ 774 h 30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80244" h="304341">
                  <a:moveTo>
                    <a:pt x="266278" y="774"/>
                  </a:moveTo>
                  <a:cubicBezTo>
                    <a:pt x="256854" y="90"/>
                    <a:pt x="247835" y="-1143"/>
                    <a:pt x="238815" y="2417"/>
                  </a:cubicBezTo>
                  <a:cubicBezTo>
                    <a:pt x="230469" y="5702"/>
                    <a:pt x="222122" y="10494"/>
                    <a:pt x="214315" y="14875"/>
                  </a:cubicBezTo>
                  <a:cubicBezTo>
                    <a:pt x="199103" y="23363"/>
                    <a:pt x="184564" y="33083"/>
                    <a:pt x="170563" y="43488"/>
                  </a:cubicBezTo>
                  <a:cubicBezTo>
                    <a:pt x="142562" y="64024"/>
                    <a:pt x="116850" y="87983"/>
                    <a:pt x="93696" y="113995"/>
                  </a:cubicBezTo>
                  <a:cubicBezTo>
                    <a:pt x="71214" y="139322"/>
                    <a:pt x="51560" y="166841"/>
                    <a:pt x="34867" y="196412"/>
                  </a:cubicBezTo>
                  <a:cubicBezTo>
                    <a:pt x="18713" y="225025"/>
                    <a:pt x="405" y="260073"/>
                    <a:pt x="1" y="293889"/>
                  </a:cubicBezTo>
                  <a:cubicBezTo>
                    <a:pt x="-134" y="306210"/>
                    <a:pt x="20059" y="307169"/>
                    <a:pt x="25848" y="299228"/>
                  </a:cubicBezTo>
                  <a:cubicBezTo>
                    <a:pt x="44829" y="273079"/>
                    <a:pt x="57348" y="241591"/>
                    <a:pt x="74311" y="214073"/>
                  </a:cubicBezTo>
                  <a:cubicBezTo>
                    <a:pt x="91811" y="185734"/>
                    <a:pt x="112139" y="159037"/>
                    <a:pt x="134485" y="134531"/>
                  </a:cubicBezTo>
                  <a:cubicBezTo>
                    <a:pt x="156159" y="110846"/>
                    <a:pt x="180525" y="89763"/>
                    <a:pt x="206507" y="71007"/>
                  </a:cubicBezTo>
                  <a:cubicBezTo>
                    <a:pt x="219699" y="61560"/>
                    <a:pt x="233296" y="53072"/>
                    <a:pt x="247027" y="44584"/>
                  </a:cubicBezTo>
                  <a:cubicBezTo>
                    <a:pt x="253893" y="40339"/>
                    <a:pt x="262239" y="36917"/>
                    <a:pt x="268431" y="31988"/>
                  </a:cubicBezTo>
                  <a:cubicBezTo>
                    <a:pt x="274085" y="27471"/>
                    <a:pt x="276105" y="20351"/>
                    <a:pt x="279336" y="14191"/>
                  </a:cubicBezTo>
                  <a:cubicBezTo>
                    <a:pt x="283643" y="5702"/>
                    <a:pt x="271528" y="1048"/>
                    <a:pt x="266278" y="774"/>
                  </a:cubicBezTo>
                  <a:close/>
                </a:path>
              </a:pathLst>
            </a:custGeom>
            <a:solidFill>
              <a:srgbClr val="D33961"/>
            </a:solidFill>
            <a:ln w="67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544" name="Graphic 4512">
            <a:extLst>
              <a:ext uri="{FF2B5EF4-FFF2-40B4-BE49-F238E27FC236}">
                <a16:creationId xmlns:a16="http://schemas.microsoft.com/office/drawing/2014/main" id="{A01F7561-ACBF-59F4-564B-1E0AE4A98DC7}"/>
              </a:ext>
            </a:extLst>
          </p:cNvPr>
          <p:cNvGrpSpPr/>
          <p:nvPr/>
        </p:nvGrpSpPr>
        <p:grpSpPr>
          <a:xfrm>
            <a:off x="7921389" y="215591"/>
            <a:ext cx="1435489" cy="654122"/>
            <a:chOff x="3809200" y="-90435"/>
            <a:chExt cx="3635851" cy="1656782"/>
          </a:xfrm>
        </p:grpSpPr>
        <p:sp>
          <p:nvSpPr>
            <p:cNvPr id="4545" name="Freeform: Shape 4544">
              <a:extLst>
                <a:ext uri="{FF2B5EF4-FFF2-40B4-BE49-F238E27FC236}">
                  <a16:creationId xmlns:a16="http://schemas.microsoft.com/office/drawing/2014/main" id="{47F72492-AD48-7EB9-6CCD-14E215FAA079}"/>
                </a:ext>
              </a:extLst>
            </p:cNvPr>
            <p:cNvSpPr/>
            <p:nvPr/>
          </p:nvSpPr>
          <p:spPr>
            <a:xfrm>
              <a:off x="3809200" y="-90435"/>
              <a:ext cx="1825760" cy="1656686"/>
            </a:xfrm>
            <a:custGeom>
              <a:avLst/>
              <a:gdLst>
                <a:gd name="connsiteX0" fmla="*/ 0 w 1825760"/>
                <a:gd name="connsiteY0" fmla="*/ 1444628 h 1656686"/>
                <a:gd name="connsiteX1" fmla="*/ 1720165 w 1825760"/>
                <a:gd name="connsiteY1" fmla="*/ 0 h 1656686"/>
                <a:gd name="connsiteX2" fmla="*/ 1393040 w 1825760"/>
                <a:gd name="connsiteY2" fmla="*/ 1449146 h 1656686"/>
                <a:gd name="connsiteX3" fmla="*/ 0 w 1825760"/>
                <a:gd name="connsiteY3" fmla="*/ 1444628 h 1656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5760" h="1656686">
                  <a:moveTo>
                    <a:pt x="0" y="1444628"/>
                  </a:moveTo>
                  <a:lnTo>
                    <a:pt x="1720165" y="0"/>
                  </a:lnTo>
                  <a:cubicBezTo>
                    <a:pt x="1720165" y="0"/>
                    <a:pt x="2109484" y="942869"/>
                    <a:pt x="1393040" y="1449146"/>
                  </a:cubicBezTo>
                  <a:cubicBezTo>
                    <a:pt x="728425" y="1918732"/>
                    <a:pt x="0" y="1444628"/>
                    <a:pt x="0" y="1444628"/>
                  </a:cubicBezTo>
                  <a:close/>
                </a:path>
              </a:pathLst>
            </a:custGeom>
            <a:solidFill>
              <a:srgbClr val="FF7F6C"/>
            </a:solidFill>
            <a:ln w="67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4546" name="Graphic 4512">
              <a:extLst>
                <a:ext uri="{FF2B5EF4-FFF2-40B4-BE49-F238E27FC236}">
                  <a16:creationId xmlns:a16="http://schemas.microsoft.com/office/drawing/2014/main" id="{5198061F-56AF-5AA3-22A4-570904D38ED6}"/>
                </a:ext>
              </a:extLst>
            </p:cNvPr>
            <p:cNvGrpSpPr/>
            <p:nvPr/>
          </p:nvGrpSpPr>
          <p:grpSpPr>
            <a:xfrm>
              <a:off x="4047476" y="75220"/>
              <a:ext cx="3161100" cy="1491126"/>
              <a:chOff x="4047476" y="75220"/>
              <a:chExt cx="3161100" cy="1491126"/>
            </a:xfrm>
            <a:solidFill>
              <a:srgbClr val="FF5653"/>
            </a:solidFill>
          </p:grpSpPr>
          <p:sp>
            <p:nvSpPr>
              <p:cNvPr id="4547" name="Freeform: Shape 4546">
                <a:extLst>
                  <a:ext uri="{FF2B5EF4-FFF2-40B4-BE49-F238E27FC236}">
                    <a16:creationId xmlns:a16="http://schemas.microsoft.com/office/drawing/2014/main" id="{79D8D0CA-3C69-B95F-C098-FE0C5BF547E9}"/>
                  </a:ext>
                </a:extLst>
              </p:cNvPr>
              <p:cNvSpPr/>
              <p:nvPr/>
            </p:nvSpPr>
            <p:spPr>
              <a:xfrm>
                <a:off x="4217500" y="908017"/>
                <a:ext cx="483686" cy="658329"/>
              </a:xfrm>
              <a:custGeom>
                <a:avLst/>
                <a:gdLst>
                  <a:gd name="connsiteX0" fmla="*/ 411800 w 483686"/>
                  <a:gd name="connsiteY0" fmla="*/ 540777 h 658329"/>
                  <a:gd name="connsiteX1" fmla="*/ 324028 w 483686"/>
                  <a:gd name="connsiteY1" fmla="*/ 400038 h 658329"/>
                  <a:gd name="connsiteX2" fmla="*/ 173120 w 483686"/>
                  <a:gd name="connsiteY2" fmla="*/ 111852 h 658329"/>
                  <a:gd name="connsiteX3" fmla="*/ 134889 w 483686"/>
                  <a:gd name="connsiteY3" fmla="*/ 27518 h 658329"/>
                  <a:gd name="connsiteX4" fmla="*/ 123042 w 483686"/>
                  <a:gd name="connsiteY4" fmla="*/ 0 h 658329"/>
                  <a:gd name="connsiteX5" fmla="*/ 0 w 483686"/>
                  <a:gd name="connsiteY5" fmla="*/ 103364 h 658329"/>
                  <a:gd name="connsiteX6" fmla="*/ 37155 w 483686"/>
                  <a:gd name="connsiteY6" fmla="*/ 183727 h 658329"/>
                  <a:gd name="connsiteX7" fmla="*/ 127619 w 483686"/>
                  <a:gd name="connsiteY7" fmla="*/ 359651 h 658329"/>
                  <a:gd name="connsiteX8" fmla="*/ 308547 w 483686"/>
                  <a:gd name="connsiteY8" fmla="*/ 658105 h 658329"/>
                  <a:gd name="connsiteX9" fmla="*/ 483687 w 483686"/>
                  <a:gd name="connsiteY9" fmla="*/ 648522 h 658329"/>
                  <a:gd name="connsiteX10" fmla="*/ 455821 w 483686"/>
                  <a:gd name="connsiteY10" fmla="*/ 607176 h 658329"/>
                  <a:gd name="connsiteX11" fmla="*/ 411800 w 483686"/>
                  <a:gd name="connsiteY11" fmla="*/ 540777 h 658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83686" h="658329">
                    <a:moveTo>
                      <a:pt x="411800" y="540777"/>
                    </a:moveTo>
                    <a:cubicBezTo>
                      <a:pt x="381376" y="494640"/>
                      <a:pt x="352164" y="447681"/>
                      <a:pt x="324028" y="400038"/>
                    </a:cubicBezTo>
                    <a:cubicBezTo>
                      <a:pt x="269104" y="306669"/>
                      <a:pt x="219026" y="210150"/>
                      <a:pt x="173120" y="111852"/>
                    </a:cubicBezTo>
                    <a:cubicBezTo>
                      <a:pt x="160062" y="83923"/>
                      <a:pt x="147408" y="55720"/>
                      <a:pt x="134889" y="27518"/>
                    </a:cubicBezTo>
                    <a:cubicBezTo>
                      <a:pt x="130850" y="18619"/>
                      <a:pt x="127081" y="9309"/>
                      <a:pt x="123042" y="0"/>
                    </a:cubicBezTo>
                    <a:lnTo>
                      <a:pt x="0" y="103364"/>
                    </a:lnTo>
                    <a:cubicBezTo>
                      <a:pt x="12116" y="130334"/>
                      <a:pt x="24366" y="157168"/>
                      <a:pt x="37155" y="183727"/>
                    </a:cubicBezTo>
                    <a:cubicBezTo>
                      <a:pt x="65694" y="243281"/>
                      <a:pt x="95849" y="301877"/>
                      <a:pt x="127619" y="359651"/>
                    </a:cubicBezTo>
                    <a:cubicBezTo>
                      <a:pt x="183755" y="461783"/>
                      <a:pt x="244199" y="561176"/>
                      <a:pt x="308547" y="658105"/>
                    </a:cubicBezTo>
                    <a:cubicBezTo>
                      <a:pt x="365357" y="659201"/>
                      <a:pt x="423916" y="656325"/>
                      <a:pt x="483687" y="648522"/>
                    </a:cubicBezTo>
                    <a:cubicBezTo>
                      <a:pt x="475071" y="634284"/>
                      <a:pt x="464975" y="620867"/>
                      <a:pt x="455821" y="607176"/>
                    </a:cubicBezTo>
                    <a:cubicBezTo>
                      <a:pt x="441416" y="584861"/>
                      <a:pt x="426474" y="562956"/>
                      <a:pt x="411800" y="540777"/>
                    </a:cubicBezTo>
                    <a:close/>
                  </a:path>
                </a:pathLst>
              </a:custGeom>
              <a:solidFill>
                <a:srgbClr val="FF5653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48" name="Freeform: Shape 4547">
                <a:extLst>
                  <a:ext uri="{FF2B5EF4-FFF2-40B4-BE49-F238E27FC236}">
                    <a16:creationId xmlns:a16="http://schemas.microsoft.com/office/drawing/2014/main" id="{D7434513-B431-600D-5A54-C9F7C2C268F8}"/>
                  </a:ext>
                </a:extLst>
              </p:cNvPr>
              <p:cNvSpPr/>
              <p:nvPr/>
            </p:nvSpPr>
            <p:spPr>
              <a:xfrm>
                <a:off x="4419968" y="819987"/>
                <a:ext cx="464301" cy="709992"/>
              </a:xfrm>
              <a:custGeom>
                <a:avLst/>
                <a:gdLst>
                  <a:gd name="connsiteX0" fmla="*/ 347048 w 464301"/>
                  <a:gd name="connsiteY0" fmla="*/ 526402 h 709992"/>
                  <a:gd name="connsiteX1" fmla="*/ 119677 w 464301"/>
                  <a:gd name="connsiteY1" fmla="*/ 163602 h 709992"/>
                  <a:gd name="connsiteX2" fmla="*/ 58559 w 464301"/>
                  <a:gd name="connsiteY2" fmla="*/ 59554 h 709992"/>
                  <a:gd name="connsiteX3" fmla="*/ 25308 w 464301"/>
                  <a:gd name="connsiteY3" fmla="*/ 0 h 709992"/>
                  <a:gd name="connsiteX4" fmla="*/ 0 w 464301"/>
                  <a:gd name="connsiteY4" fmla="*/ 21220 h 709992"/>
                  <a:gd name="connsiteX5" fmla="*/ 18443 w 464301"/>
                  <a:gd name="connsiteY5" fmla="*/ 55994 h 709992"/>
                  <a:gd name="connsiteX6" fmla="*/ 68790 w 464301"/>
                  <a:gd name="connsiteY6" fmla="*/ 150596 h 709992"/>
                  <a:gd name="connsiteX7" fmla="*/ 174871 w 464301"/>
                  <a:gd name="connsiteY7" fmla="*/ 335419 h 709992"/>
                  <a:gd name="connsiteX8" fmla="*/ 409377 w 464301"/>
                  <a:gd name="connsiteY8" fmla="*/ 699862 h 709992"/>
                  <a:gd name="connsiteX9" fmla="*/ 416512 w 464301"/>
                  <a:gd name="connsiteY9" fmla="*/ 709993 h 709992"/>
                  <a:gd name="connsiteX10" fmla="*/ 464302 w 464301"/>
                  <a:gd name="connsiteY10" fmla="*/ 696439 h 709992"/>
                  <a:gd name="connsiteX11" fmla="*/ 347048 w 464301"/>
                  <a:gd name="connsiteY11" fmla="*/ 526402 h 709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64301" h="709992">
                    <a:moveTo>
                      <a:pt x="347048" y="526402"/>
                    </a:moveTo>
                    <a:cubicBezTo>
                      <a:pt x="267758" y="407842"/>
                      <a:pt x="192506" y="286407"/>
                      <a:pt x="119677" y="163602"/>
                    </a:cubicBezTo>
                    <a:cubicBezTo>
                      <a:pt x="99080" y="128965"/>
                      <a:pt x="78752" y="94328"/>
                      <a:pt x="58559" y="59554"/>
                    </a:cubicBezTo>
                    <a:cubicBezTo>
                      <a:pt x="47251" y="40113"/>
                      <a:pt x="36616" y="19851"/>
                      <a:pt x="25308" y="0"/>
                    </a:cubicBezTo>
                    <a:lnTo>
                      <a:pt x="0" y="21220"/>
                    </a:lnTo>
                    <a:cubicBezTo>
                      <a:pt x="6193" y="32857"/>
                      <a:pt x="12520" y="44494"/>
                      <a:pt x="18443" y="55994"/>
                    </a:cubicBezTo>
                    <a:cubicBezTo>
                      <a:pt x="35001" y="87620"/>
                      <a:pt x="51559" y="119245"/>
                      <a:pt x="68790" y="150596"/>
                    </a:cubicBezTo>
                    <a:cubicBezTo>
                      <a:pt x="102984" y="212888"/>
                      <a:pt x="138254" y="274496"/>
                      <a:pt x="174871" y="335419"/>
                    </a:cubicBezTo>
                    <a:cubicBezTo>
                      <a:pt x="249180" y="459318"/>
                      <a:pt x="326856" y="581438"/>
                      <a:pt x="409377" y="699862"/>
                    </a:cubicBezTo>
                    <a:cubicBezTo>
                      <a:pt x="411801" y="703284"/>
                      <a:pt x="414224" y="706570"/>
                      <a:pt x="416512" y="709993"/>
                    </a:cubicBezTo>
                    <a:cubicBezTo>
                      <a:pt x="432397" y="705885"/>
                      <a:pt x="448282" y="701368"/>
                      <a:pt x="464302" y="696439"/>
                    </a:cubicBezTo>
                    <a:cubicBezTo>
                      <a:pt x="424589" y="640308"/>
                      <a:pt x="385415" y="583629"/>
                      <a:pt x="347048" y="526402"/>
                    </a:cubicBezTo>
                    <a:close/>
                  </a:path>
                </a:pathLst>
              </a:custGeom>
              <a:solidFill>
                <a:srgbClr val="FF5653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49" name="Freeform: Shape 4548">
                <a:extLst>
                  <a:ext uri="{FF2B5EF4-FFF2-40B4-BE49-F238E27FC236}">
                    <a16:creationId xmlns:a16="http://schemas.microsoft.com/office/drawing/2014/main" id="{DEDC652E-C808-6246-F719-F470C75130CA}"/>
                  </a:ext>
                </a:extLst>
              </p:cNvPr>
              <p:cNvSpPr/>
              <p:nvPr/>
            </p:nvSpPr>
            <p:spPr>
              <a:xfrm>
                <a:off x="4120171" y="1065596"/>
                <a:ext cx="264122" cy="489848"/>
              </a:xfrm>
              <a:custGeom>
                <a:avLst/>
                <a:gdLst>
                  <a:gd name="connsiteX0" fmla="*/ 234911 w 264122"/>
                  <a:gd name="connsiteY0" fmla="*/ 438783 h 489848"/>
                  <a:gd name="connsiteX1" fmla="*/ 150235 w 264122"/>
                  <a:gd name="connsiteY1" fmla="*/ 274359 h 489848"/>
                  <a:gd name="connsiteX2" fmla="*/ 32847 w 264122"/>
                  <a:gd name="connsiteY2" fmla="*/ 0 h 489848"/>
                  <a:gd name="connsiteX3" fmla="*/ 0 w 264122"/>
                  <a:gd name="connsiteY3" fmla="*/ 27655 h 489848"/>
                  <a:gd name="connsiteX4" fmla="*/ 105945 w 264122"/>
                  <a:gd name="connsiteY4" fmla="*/ 286817 h 489848"/>
                  <a:gd name="connsiteX5" fmla="*/ 187525 w 264122"/>
                  <a:gd name="connsiteY5" fmla="*/ 448777 h 489848"/>
                  <a:gd name="connsiteX6" fmla="*/ 205563 w 264122"/>
                  <a:gd name="connsiteY6" fmla="*/ 480813 h 489848"/>
                  <a:gd name="connsiteX7" fmla="*/ 264123 w 264122"/>
                  <a:gd name="connsiteY7" fmla="*/ 489848 h 489848"/>
                  <a:gd name="connsiteX8" fmla="*/ 234911 w 264122"/>
                  <a:gd name="connsiteY8" fmla="*/ 438783 h 489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4122" h="489848">
                    <a:moveTo>
                      <a:pt x="234911" y="438783"/>
                    </a:moveTo>
                    <a:cubicBezTo>
                      <a:pt x="205160" y="384842"/>
                      <a:pt x="177159" y="329806"/>
                      <a:pt x="150235" y="274359"/>
                    </a:cubicBezTo>
                    <a:cubicBezTo>
                      <a:pt x="106618" y="184686"/>
                      <a:pt x="68790" y="92822"/>
                      <a:pt x="32847" y="0"/>
                    </a:cubicBezTo>
                    <a:lnTo>
                      <a:pt x="0" y="27655"/>
                    </a:lnTo>
                    <a:cubicBezTo>
                      <a:pt x="30693" y="115822"/>
                      <a:pt x="67040" y="202483"/>
                      <a:pt x="105945" y="286817"/>
                    </a:cubicBezTo>
                    <a:cubicBezTo>
                      <a:pt x="131254" y="341716"/>
                      <a:pt x="158716" y="395657"/>
                      <a:pt x="187525" y="448777"/>
                    </a:cubicBezTo>
                    <a:cubicBezTo>
                      <a:pt x="193313" y="459592"/>
                      <a:pt x="199506" y="470134"/>
                      <a:pt x="205563" y="480813"/>
                    </a:cubicBezTo>
                    <a:cubicBezTo>
                      <a:pt x="224814" y="484098"/>
                      <a:pt x="244334" y="487247"/>
                      <a:pt x="264123" y="489848"/>
                    </a:cubicBezTo>
                    <a:cubicBezTo>
                      <a:pt x="254161" y="472735"/>
                      <a:pt x="244334" y="455896"/>
                      <a:pt x="234911" y="438783"/>
                    </a:cubicBezTo>
                    <a:close/>
                  </a:path>
                </a:pathLst>
              </a:custGeom>
              <a:solidFill>
                <a:srgbClr val="FF5653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50" name="Freeform: Shape 4549">
                <a:extLst>
                  <a:ext uri="{FF2B5EF4-FFF2-40B4-BE49-F238E27FC236}">
                    <a16:creationId xmlns:a16="http://schemas.microsoft.com/office/drawing/2014/main" id="{9F518A57-5A4B-5871-40CE-CCFCE7A13E33}"/>
                  </a:ext>
                </a:extLst>
              </p:cNvPr>
              <p:cNvSpPr/>
              <p:nvPr/>
            </p:nvSpPr>
            <p:spPr>
              <a:xfrm>
                <a:off x="4047476" y="1129120"/>
                <a:ext cx="179851" cy="396615"/>
              </a:xfrm>
              <a:custGeom>
                <a:avLst/>
                <a:gdLst>
                  <a:gd name="connsiteX0" fmla="*/ 116311 w 179851"/>
                  <a:gd name="connsiteY0" fmla="*/ 247525 h 396615"/>
                  <a:gd name="connsiteX1" fmla="*/ 59906 w 179851"/>
                  <a:gd name="connsiteY1" fmla="*/ 92959 h 396615"/>
                  <a:gd name="connsiteX2" fmla="*/ 34328 w 179851"/>
                  <a:gd name="connsiteY2" fmla="*/ 14649 h 396615"/>
                  <a:gd name="connsiteX3" fmla="*/ 29885 w 179851"/>
                  <a:gd name="connsiteY3" fmla="*/ 0 h 396615"/>
                  <a:gd name="connsiteX4" fmla="*/ 0 w 179851"/>
                  <a:gd name="connsiteY4" fmla="*/ 25191 h 396615"/>
                  <a:gd name="connsiteX5" fmla="*/ 19116 w 179851"/>
                  <a:gd name="connsiteY5" fmla="*/ 95149 h 396615"/>
                  <a:gd name="connsiteX6" fmla="*/ 72829 w 179851"/>
                  <a:gd name="connsiteY6" fmla="*/ 256698 h 396615"/>
                  <a:gd name="connsiteX7" fmla="*/ 122638 w 179851"/>
                  <a:gd name="connsiteY7" fmla="*/ 381282 h 396615"/>
                  <a:gd name="connsiteX8" fmla="*/ 179851 w 179851"/>
                  <a:gd name="connsiteY8" fmla="*/ 396616 h 396615"/>
                  <a:gd name="connsiteX9" fmla="*/ 116311 w 179851"/>
                  <a:gd name="connsiteY9" fmla="*/ 247525 h 396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9851" h="396615">
                    <a:moveTo>
                      <a:pt x="116311" y="247525"/>
                    </a:moveTo>
                    <a:cubicBezTo>
                      <a:pt x="96118" y="196596"/>
                      <a:pt x="77272" y="144983"/>
                      <a:pt x="59906" y="92959"/>
                    </a:cubicBezTo>
                    <a:cubicBezTo>
                      <a:pt x="51290" y="66947"/>
                      <a:pt x="42540" y="40798"/>
                      <a:pt x="34328" y="14649"/>
                    </a:cubicBezTo>
                    <a:cubicBezTo>
                      <a:pt x="32847" y="9857"/>
                      <a:pt x="31366" y="4792"/>
                      <a:pt x="29885" y="0"/>
                    </a:cubicBezTo>
                    <a:lnTo>
                      <a:pt x="0" y="25191"/>
                    </a:lnTo>
                    <a:cubicBezTo>
                      <a:pt x="6058" y="48602"/>
                      <a:pt x="12250" y="72012"/>
                      <a:pt x="19116" y="95149"/>
                    </a:cubicBezTo>
                    <a:cubicBezTo>
                      <a:pt x="35405" y="149501"/>
                      <a:pt x="53309" y="203442"/>
                      <a:pt x="72829" y="256698"/>
                    </a:cubicBezTo>
                    <a:cubicBezTo>
                      <a:pt x="88176" y="298728"/>
                      <a:pt x="105003" y="340211"/>
                      <a:pt x="122638" y="381282"/>
                    </a:cubicBezTo>
                    <a:cubicBezTo>
                      <a:pt x="141216" y="386622"/>
                      <a:pt x="160197" y="391824"/>
                      <a:pt x="179851" y="396616"/>
                    </a:cubicBezTo>
                    <a:cubicBezTo>
                      <a:pt x="157505" y="347330"/>
                      <a:pt x="136235" y="297633"/>
                      <a:pt x="116311" y="247525"/>
                    </a:cubicBezTo>
                    <a:close/>
                  </a:path>
                </a:pathLst>
              </a:custGeom>
              <a:solidFill>
                <a:srgbClr val="FF5653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51" name="Freeform: Shape 4550">
                <a:extLst>
                  <a:ext uri="{FF2B5EF4-FFF2-40B4-BE49-F238E27FC236}">
                    <a16:creationId xmlns:a16="http://schemas.microsoft.com/office/drawing/2014/main" id="{E0C0FB6B-9CB1-B9E4-781F-A5BEB43A6F8D}"/>
                  </a:ext>
                </a:extLst>
              </p:cNvPr>
              <p:cNvSpPr/>
              <p:nvPr/>
            </p:nvSpPr>
            <p:spPr>
              <a:xfrm>
                <a:off x="4598877" y="674730"/>
                <a:ext cx="612786" cy="700272"/>
              </a:xfrm>
              <a:custGeom>
                <a:avLst/>
                <a:gdLst>
                  <a:gd name="connsiteX0" fmla="*/ 370338 w 612786"/>
                  <a:gd name="connsiteY0" fmla="*/ 413592 h 700272"/>
                  <a:gd name="connsiteX1" fmla="*/ 105407 w 612786"/>
                  <a:gd name="connsiteY1" fmla="*/ 104459 h 700272"/>
                  <a:gd name="connsiteX2" fmla="*/ 19520 w 612786"/>
                  <a:gd name="connsiteY2" fmla="*/ 0 h 700272"/>
                  <a:gd name="connsiteX3" fmla="*/ 0 w 612786"/>
                  <a:gd name="connsiteY3" fmla="*/ 16429 h 700272"/>
                  <a:gd name="connsiteX4" fmla="*/ 186582 w 612786"/>
                  <a:gd name="connsiteY4" fmla="*/ 257519 h 700272"/>
                  <a:gd name="connsiteX5" fmla="*/ 452052 w 612786"/>
                  <a:gd name="connsiteY5" fmla="*/ 566789 h 700272"/>
                  <a:gd name="connsiteX6" fmla="*/ 579805 w 612786"/>
                  <a:gd name="connsiteY6" fmla="*/ 700272 h 700272"/>
                  <a:gd name="connsiteX7" fmla="*/ 603498 w 612786"/>
                  <a:gd name="connsiteY7" fmla="*/ 684117 h 700272"/>
                  <a:gd name="connsiteX8" fmla="*/ 612787 w 612786"/>
                  <a:gd name="connsiteY8" fmla="*/ 677272 h 700272"/>
                  <a:gd name="connsiteX9" fmla="*/ 370338 w 612786"/>
                  <a:gd name="connsiteY9" fmla="*/ 413592 h 700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12786" h="700272">
                    <a:moveTo>
                      <a:pt x="370338" y="413592"/>
                    </a:moveTo>
                    <a:cubicBezTo>
                      <a:pt x="279739" y="312556"/>
                      <a:pt x="191159" y="209740"/>
                      <a:pt x="105407" y="104459"/>
                    </a:cubicBezTo>
                    <a:cubicBezTo>
                      <a:pt x="76867" y="69548"/>
                      <a:pt x="48194" y="34774"/>
                      <a:pt x="19520" y="0"/>
                    </a:cubicBezTo>
                    <a:lnTo>
                      <a:pt x="0" y="16429"/>
                    </a:lnTo>
                    <a:cubicBezTo>
                      <a:pt x="59502" y="98846"/>
                      <a:pt x="122369" y="178662"/>
                      <a:pt x="186582" y="257519"/>
                    </a:cubicBezTo>
                    <a:cubicBezTo>
                      <a:pt x="272335" y="363074"/>
                      <a:pt x="360107" y="466848"/>
                      <a:pt x="452052" y="566789"/>
                    </a:cubicBezTo>
                    <a:cubicBezTo>
                      <a:pt x="493783" y="612105"/>
                      <a:pt x="536054" y="657010"/>
                      <a:pt x="579805" y="700272"/>
                    </a:cubicBezTo>
                    <a:cubicBezTo>
                      <a:pt x="587748" y="694933"/>
                      <a:pt x="595556" y="689594"/>
                      <a:pt x="603498" y="684117"/>
                    </a:cubicBezTo>
                    <a:cubicBezTo>
                      <a:pt x="606594" y="681927"/>
                      <a:pt x="609691" y="679600"/>
                      <a:pt x="612787" y="677272"/>
                    </a:cubicBezTo>
                    <a:cubicBezTo>
                      <a:pt x="532419" y="588831"/>
                      <a:pt x="450032" y="502444"/>
                      <a:pt x="370338" y="413592"/>
                    </a:cubicBezTo>
                    <a:close/>
                  </a:path>
                </a:pathLst>
              </a:custGeom>
              <a:solidFill>
                <a:srgbClr val="FF5653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52" name="Freeform: Shape 4551">
                <a:extLst>
                  <a:ext uri="{FF2B5EF4-FFF2-40B4-BE49-F238E27FC236}">
                    <a16:creationId xmlns:a16="http://schemas.microsoft.com/office/drawing/2014/main" id="{8FB63B47-47C5-CDE5-D755-204D334AD99C}"/>
                  </a:ext>
                </a:extLst>
              </p:cNvPr>
              <p:cNvSpPr/>
              <p:nvPr/>
            </p:nvSpPr>
            <p:spPr>
              <a:xfrm>
                <a:off x="4636032" y="600116"/>
                <a:ext cx="755887" cy="714373"/>
              </a:xfrm>
              <a:custGeom>
                <a:avLst/>
                <a:gdLst>
                  <a:gd name="connsiteX0" fmla="*/ 752926 w 755887"/>
                  <a:gd name="connsiteY0" fmla="*/ 584998 h 714373"/>
                  <a:gd name="connsiteX1" fmla="*/ 674443 w 755887"/>
                  <a:gd name="connsiteY1" fmla="*/ 516134 h 714373"/>
                  <a:gd name="connsiteX2" fmla="*/ 513438 w 755887"/>
                  <a:gd name="connsiteY2" fmla="*/ 377312 h 714373"/>
                  <a:gd name="connsiteX3" fmla="*/ 192909 w 755887"/>
                  <a:gd name="connsiteY3" fmla="*/ 102679 h 714373"/>
                  <a:gd name="connsiteX4" fmla="*/ 71214 w 755887"/>
                  <a:gd name="connsiteY4" fmla="*/ 0 h 714373"/>
                  <a:gd name="connsiteX5" fmla="*/ 0 w 755887"/>
                  <a:gd name="connsiteY5" fmla="*/ 59828 h 714373"/>
                  <a:gd name="connsiteX6" fmla="*/ 231949 w 755887"/>
                  <a:gd name="connsiteY6" fmla="*/ 305984 h 714373"/>
                  <a:gd name="connsiteX7" fmla="*/ 527438 w 755887"/>
                  <a:gd name="connsiteY7" fmla="*/ 614980 h 714373"/>
                  <a:gd name="connsiteX8" fmla="*/ 624768 w 755887"/>
                  <a:gd name="connsiteY8" fmla="*/ 714373 h 714373"/>
                  <a:gd name="connsiteX9" fmla="*/ 755887 w 755887"/>
                  <a:gd name="connsiteY9" fmla="*/ 587599 h 714373"/>
                  <a:gd name="connsiteX10" fmla="*/ 752926 w 755887"/>
                  <a:gd name="connsiteY10" fmla="*/ 584998 h 714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55887" h="714373">
                    <a:moveTo>
                      <a:pt x="752926" y="584998"/>
                    </a:moveTo>
                    <a:cubicBezTo>
                      <a:pt x="726810" y="561998"/>
                      <a:pt x="700559" y="539134"/>
                      <a:pt x="674443" y="516134"/>
                    </a:cubicBezTo>
                    <a:cubicBezTo>
                      <a:pt x="621133" y="469449"/>
                      <a:pt x="567151" y="423586"/>
                      <a:pt x="513438" y="377312"/>
                    </a:cubicBezTo>
                    <a:cubicBezTo>
                      <a:pt x="406819" y="285585"/>
                      <a:pt x="300066" y="193858"/>
                      <a:pt x="192909" y="102679"/>
                    </a:cubicBezTo>
                    <a:cubicBezTo>
                      <a:pt x="152524" y="68316"/>
                      <a:pt x="112272" y="33542"/>
                      <a:pt x="71214" y="0"/>
                    </a:cubicBezTo>
                    <a:lnTo>
                      <a:pt x="0" y="59828"/>
                    </a:lnTo>
                    <a:cubicBezTo>
                      <a:pt x="76060" y="143066"/>
                      <a:pt x="154139" y="224388"/>
                      <a:pt x="231949" y="305984"/>
                    </a:cubicBezTo>
                    <a:cubicBezTo>
                      <a:pt x="330356" y="409074"/>
                      <a:pt x="428359" y="512575"/>
                      <a:pt x="527438" y="614980"/>
                    </a:cubicBezTo>
                    <a:cubicBezTo>
                      <a:pt x="559612" y="648111"/>
                      <a:pt x="591383" y="682064"/>
                      <a:pt x="624768" y="714373"/>
                    </a:cubicBezTo>
                    <a:cubicBezTo>
                      <a:pt x="674443" y="674260"/>
                      <a:pt x="717790" y="631683"/>
                      <a:pt x="755887" y="587599"/>
                    </a:cubicBezTo>
                    <a:cubicBezTo>
                      <a:pt x="754945" y="586641"/>
                      <a:pt x="753868" y="585819"/>
                      <a:pt x="752926" y="584998"/>
                    </a:cubicBezTo>
                    <a:close/>
                  </a:path>
                </a:pathLst>
              </a:custGeom>
              <a:solidFill>
                <a:srgbClr val="FF5653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53" name="Freeform: Shape 4552">
                <a:extLst>
                  <a:ext uri="{FF2B5EF4-FFF2-40B4-BE49-F238E27FC236}">
                    <a16:creationId xmlns:a16="http://schemas.microsoft.com/office/drawing/2014/main" id="{4EEBC31C-EFCC-DEC6-FCD1-5BC205BF1F04}"/>
                  </a:ext>
                </a:extLst>
              </p:cNvPr>
              <p:cNvSpPr/>
              <p:nvPr/>
            </p:nvSpPr>
            <p:spPr>
              <a:xfrm>
                <a:off x="5305359" y="75220"/>
                <a:ext cx="315951" cy="204126"/>
              </a:xfrm>
              <a:custGeom>
                <a:avLst/>
                <a:gdLst>
                  <a:gd name="connsiteX0" fmla="*/ 141216 w 315951"/>
                  <a:gd name="connsiteY0" fmla="*/ 105280 h 204126"/>
                  <a:gd name="connsiteX1" fmla="*/ 246219 w 315951"/>
                  <a:gd name="connsiteY1" fmla="*/ 165656 h 204126"/>
                  <a:gd name="connsiteX2" fmla="*/ 299259 w 315951"/>
                  <a:gd name="connsiteY2" fmla="*/ 195227 h 204126"/>
                  <a:gd name="connsiteX3" fmla="*/ 315951 w 315951"/>
                  <a:gd name="connsiteY3" fmla="*/ 204126 h 204126"/>
                  <a:gd name="connsiteX4" fmla="*/ 308817 w 315951"/>
                  <a:gd name="connsiteY4" fmla="*/ 155662 h 204126"/>
                  <a:gd name="connsiteX5" fmla="*/ 279470 w 315951"/>
                  <a:gd name="connsiteY5" fmla="*/ 138959 h 204126"/>
                  <a:gd name="connsiteX6" fmla="*/ 170428 w 315951"/>
                  <a:gd name="connsiteY6" fmla="*/ 78447 h 204126"/>
                  <a:gd name="connsiteX7" fmla="*/ 27058 w 315951"/>
                  <a:gd name="connsiteY7" fmla="*/ 0 h 204126"/>
                  <a:gd name="connsiteX8" fmla="*/ 0 w 315951"/>
                  <a:gd name="connsiteY8" fmla="*/ 22726 h 204126"/>
                  <a:gd name="connsiteX9" fmla="*/ 141216 w 315951"/>
                  <a:gd name="connsiteY9" fmla="*/ 105280 h 204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5951" h="204126">
                    <a:moveTo>
                      <a:pt x="141216" y="105280"/>
                    </a:moveTo>
                    <a:cubicBezTo>
                      <a:pt x="176217" y="125406"/>
                      <a:pt x="211083" y="145668"/>
                      <a:pt x="246219" y="165656"/>
                    </a:cubicBezTo>
                    <a:cubicBezTo>
                      <a:pt x="263719" y="175650"/>
                      <a:pt x="281220" y="186055"/>
                      <a:pt x="299259" y="195227"/>
                    </a:cubicBezTo>
                    <a:cubicBezTo>
                      <a:pt x="304778" y="198102"/>
                      <a:pt x="310432" y="201114"/>
                      <a:pt x="315951" y="204126"/>
                    </a:cubicBezTo>
                    <a:cubicBezTo>
                      <a:pt x="313797" y="187561"/>
                      <a:pt x="311374" y="171406"/>
                      <a:pt x="308817" y="155662"/>
                    </a:cubicBezTo>
                    <a:cubicBezTo>
                      <a:pt x="299124" y="150049"/>
                      <a:pt x="289297" y="144435"/>
                      <a:pt x="279470" y="138959"/>
                    </a:cubicBezTo>
                    <a:cubicBezTo>
                      <a:pt x="243257" y="118560"/>
                      <a:pt x="206775" y="98572"/>
                      <a:pt x="170428" y="78447"/>
                    </a:cubicBezTo>
                    <a:cubicBezTo>
                      <a:pt x="122773" y="52024"/>
                      <a:pt x="75118" y="25601"/>
                      <a:pt x="27058" y="0"/>
                    </a:cubicBezTo>
                    <a:lnTo>
                      <a:pt x="0" y="22726"/>
                    </a:lnTo>
                    <a:cubicBezTo>
                      <a:pt x="46578" y="50792"/>
                      <a:pt x="93964" y="78036"/>
                      <a:pt x="141216" y="105280"/>
                    </a:cubicBezTo>
                    <a:close/>
                  </a:path>
                </a:pathLst>
              </a:custGeom>
              <a:solidFill>
                <a:srgbClr val="FF5653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54" name="Freeform: Shape 4553">
                <a:extLst>
                  <a:ext uri="{FF2B5EF4-FFF2-40B4-BE49-F238E27FC236}">
                    <a16:creationId xmlns:a16="http://schemas.microsoft.com/office/drawing/2014/main" id="{8191E79F-50C2-BB6C-F031-31723A42211B}"/>
                  </a:ext>
                </a:extLst>
              </p:cNvPr>
              <p:cNvSpPr/>
              <p:nvPr/>
            </p:nvSpPr>
            <p:spPr>
              <a:xfrm>
                <a:off x="5243837" y="123274"/>
                <a:ext cx="391017" cy="411538"/>
              </a:xfrm>
              <a:custGeom>
                <a:avLst/>
                <a:gdLst>
                  <a:gd name="connsiteX0" fmla="*/ 205429 w 391017"/>
                  <a:gd name="connsiteY0" fmla="*/ 230823 h 411538"/>
                  <a:gd name="connsiteX1" fmla="*/ 339914 w 391017"/>
                  <a:gd name="connsiteY1" fmla="*/ 362800 h 411538"/>
                  <a:gd name="connsiteX2" fmla="*/ 389992 w 391017"/>
                  <a:gd name="connsiteY2" fmla="*/ 411538 h 411538"/>
                  <a:gd name="connsiteX3" fmla="*/ 390934 w 391017"/>
                  <a:gd name="connsiteY3" fmla="*/ 345687 h 411538"/>
                  <a:gd name="connsiteX4" fmla="*/ 385684 w 391017"/>
                  <a:gd name="connsiteY4" fmla="*/ 340484 h 411538"/>
                  <a:gd name="connsiteX5" fmla="*/ 247161 w 391017"/>
                  <a:gd name="connsiteY5" fmla="*/ 206180 h 411538"/>
                  <a:gd name="connsiteX6" fmla="*/ 30962 w 391017"/>
                  <a:gd name="connsiteY6" fmla="*/ 0 h 411538"/>
                  <a:gd name="connsiteX7" fmla="*/ 0 w 391017"/>
                  <a:gd name="connsiteY7" fmla="*/ 26012 h 411538"/>
                  <a:gd name="connsiteX8" fmla="*/ 205429 w 391017"/>
                  <a:gd name="connsiteY8" fmla="*/ 230823 h 411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91017" h="411538">
                    <a:moveTo>
                      <a:pt x="205429" y="230823"/>
                    </a:moveTo>
                    <a:cubicBezTo>
                      <a:pt x="250123" y="275043"/>
                      <a:pt x="295086" y="318990"/>
                      <a:pt x="339914" y="362800"/>
                    </a:cubicBezTo>
                    <a:cubicBezTo>
                      <a:pt x="356607" y="379092"/>
                      <a:pt x="373299" y="395383"/>
                      <a:pt x="389992" y="411538"/>
                    </a:cubicBezTo>
                    <a:cubicBezTo>
                      <a:pt x="390800" y="389360"/>
                      <a:pt x="391204" y="367318"/>
                      <a:pt x="390934" y="345687"/>
                    </a:cubicBezTo>
                    <a:cubicBezTo>
                      <a:pt x="389184" y="343907"/>
                      <a:pt x="387434" y="342264"/>
                      <a:pt x="385684" y="340484"/>
                    </a:cubicBezTo>
                    <a:cubicBezTo>
                      <a:pt x="339510" y="295579"/>
                      <a:pt x="293470" y="250674"/>
                      <a:pt x="247161" y="206180"/>
                    </a:cubicBezTo>
                    <a:cubicBezTo>
                      <a:pt x="175409" y="137179"/>
                      <a:pt x="104195" y="67494"/>
                      <a:pt x="30962" y="0"/>
                    </a:cubicBezTo>
                    <a:lnTo>
                      <a:pt x="0" y="26012"/>
                    </a:lnTo>
                    <a:cubicBezTo>
                      <a:pt x="67310" y="95423"/>
                      <a:pt x="136908" y="162781"/>
                      <a:pt x="205429" y="230823"/>
                    </a:cubicBezTo>
                    <a:close/>
                  </a:path>
                </a:pathLst>
              </a:custGeom>
              <a:solidFill>
                <a:srgbClr val="FF5653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55" name="Freeform: Shape 4554">
                <a:extLst>
                  <a:ext uri="{FF2B5EF4-FFF2-40B4-BE49-F238E27FC236}">
                    <a16:creationId xmlns:a16="http://schemas.microsoft.com/office/drawing/2014/main" id="{2756AECB-A541-821C-E39D-55F1B0C3B704}"/>
                  </a:ext>
                </a:extLst>
              </p:cNvPr>
              <p:cNvSpPr/>
              <p:nvPr/>
            </p:nvSpPr>
            <p:spPr>
              <a:xfrm>
                <a:off x="4973253" y="277567"/>
                <a:ext cx="653576" cy="432211"/>
              </a:xfrm>
              <a:custGeom>
                <a:avLst/>
                <a:gdLst>
                  <a:gd name="connsiteX0" fmla="*/ 649403 w 653576"/>
                  <a:gd name="connsiteY0" fmla="*/ 348836 h 432211"/>
                  <a:gd name="connsiteX1" fmla="*/ 506303 w 653576"/>
                  <a:gd name="connsiteY1" fmla="*/ 243829 h 432211"/>
                  <a:gd name="connsiteX2" fmla="*/ 211487 w 653576"/>
                  <a:gd name="connsiteY2" fmla="*/ 52846 h 432211"/>
                  <a:gd name="connsiteX3" fmla="*/ 117792 w 653576"/>
                  <a:gd name="connsiteY3" fmla="*/ 0 h 432211"/>
                  <a:gd name="connsiteX4" fmla="*/ 94099 w 653576"/>
                  <a:gd name="connsiteY4" fmla="*/ 19851 h 432211"/>
                  <a:gd name="connsiteX5" fmla="*/ 311105 w 653576"/>
                  <a:gd name="connsiteY5" fmla="*/ 155525 h 432211"/>
                  <a:gd name="connsiteX6" fmla="*/ 549516 w 653576"/>
                  <a:gd name="connsiteY6" fmla="*/ 326794 h 432211"/>
                  <a:gd name="connsiteX7" fmla="*/ 492437 w 653576"/>
                  <a:gd name="connsiteY7" fmla="*/ 297907 h 432211"/>
                  <a:gd name="connsiteX8" fmla="*/ 146197 w 653576"/>
                  <a:gd name="connsiteY8" fmla="*/ 124584 h 432211"/>
                  <a:gd name="connsiteX9" fmla="*/ 49405 w 653576"/>
                  <a:gd name="connsiteY9" fmla="*/ 76941 h 432211"/>
                  <a:gd name="connsiteX10" fmla="*/ 34732 w 653576"/>
                  <a:gd name="connsiteY10" fmla="*/ 69685 h 432211"/>
                  <a:gd name="connsiteX11" fmla="*/ 0 w 653576"/>
                  <a:gd name="connsiteY11" fmla="*/ 98846 h 432211"/>
                  <a:gd name="connsiteX12" fmla="*/ 8212 w 653576"/>
                  <a:gd name="connsiteY12" fmla="*/ 103501 h 432211"/>
                  <a:gd name="connsiteX13" fmla="*/ 94099 w 653576"/>
                  <a:gd name="connsiteY13" fmla="*/ 149090 h 432211"/>
                  <a:gd name="connsiteX14" fmla="*/ 263854 w 653576"/>
                  <a:gd name="connsiteY14" fmla="*/ 237394 h 432211"/>
                  <a:gd name="connsiteX15" fmla="*/ 601210 w 653576"/>
                  <a:gd name="connsiteY15" fmla="*/ 411402 h 432211"/>
                  <a:gd name="connsiteX16" fmla="*/ 641865 w 653576"/>
                  <a:gd name="connsiteY16" fmla="*/ 432211 h 432211"/>
                  <a:gd name="connsiteX17" fmla="*/ 653577 w 653576"/>
                  <a:gd name="connsiteY17" fmla="*/ 351848 h 432211"/>
                  <a:gd name="connsiteX18" fmla="*/ 649403 w 653576"/>
                  <a:gd name="connsiteY18" fmla="*/ 348836 h 432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53576" h="432211">
                    <a:moveTo>
                      <a:pt x="649403" y="348836"/>
                    </a:moveTo>
                    <a:cubicBezTo>
                      <a:pt x="602421" y="312829"/>
                      <a:pt x="554631" y="277918"/>
                      <a:pt x="506303" y="243829"/>
                    </a:cubicBezTo>
                    <a:cubicBezTo>
                      <a:pt x="410454" y="176471"/>
                      <a:pt x="312047" y="112536"/>
                      <a:pt x="211487" y="52846"/>
                    </a:cubicBezTo>
                    <a:cubicBezTo>
                      <a:pt x="180659" y="34500"/>
                      <a:pt x="149427" y="16976"/>
                      <a:pt x="117792" y="0"/>
                    </a:cubicBezTo>
                    <a:lnTo>
                      <a:pt x="94099" y="19851"/>
                    </a:lnTo>
                    <a:cubicBezTo>
                      <a:pt x="167063" y="63935"/>
                      <a:pt x="239891" y="108429"/>
                      <a:pt x="311105" y="155525"/>
                    </a:cubicBezTo>
                    <a:cubicBezTo>
                      <a:pt x="392684" y="209466"/>
                      <a:pt x="471975" y="266829"/>
                      <a:pt x="549516" y="326794"/>
                    </a:cubicBezTo>
                    <a:cubicBezTo>
                      <a:pt x="530535" y="317210"/>
                      <a:pt x="511553" y="307490"/>
                      <a:pt x="492437" y="297907"/>
                    </a:cubicBezTo>
                    <a:cubicBezTo>
                      <a:pt x="377069" y="239996"/>
                      <a:pt x="261700" y="182221"/>
                      <a:pt x="146197" y="124584"/>
                    </a:cubicBezTo>
                    <a:cubicBezTo>
                      <a:pt x="114023" y="108566"/>
                      <a:pt x="81714" y="92685"/>
                      <a:pt x="49405" y="76941"/>
                    </a:cubicBezTo>
                    <a:cubicBezTo>
                      <a:pt x="44559" y="74614"/>
                      <a:pt x="39713" y="72149"/>
                      <a:pt x="34732" y="69685"/>
                    </a:cubicBezTo>
                    <a:lnTo>
                      <a:pt x="0" y="98846"/>
                    </a:lnTo>
                    <a:cubicBezTo>
                      <a:pt x="2692" y="100352"/>
                      <a:pt x="5385" y="101995"/>
                      <a:pt x="8212" y="103501"/>
                    </a:cubicBezTo>
                    <a:cubicBezTo>
                      <a:pt x="36482" y="119245"/>
                      <a:pt x="65290" y="134168"/>
                      <a:pt x="94099" y="149090"/>
                    </a:cubicBezTo>
                    <a:cubicBezTo>
                      <a:pt x="150639" y="178525"/>
                      <a:pt x="207179" y="208097"/>
                      <a:pt x="263854" y="237394"/>
                    </a:cubicBezTo>
                    <a:cubicBezTo>
                      <a:pt x="376261" y="295579"/>
                      <a:pt x="488668" y="353764"/>
                      <a:pt x="601210" y="411402"/>
                    </a:cubicBezTo>
                    <a:cubicBezTo>
                      <a:pt x="614806" y="418384"/>
                      <a:pt x="628403" y="425366"/>
                      <a:pt x="641865" y="432211"/>
                    </a:cubicBezTo>
                    <a:cubicBezTo>
                      <a:pt x="646711" y="405241"/>
                      <a:pt x="650615" y="378407"/>
                      <a:pt x="653577" y="351848"/>
                    </a:cubicBezTo>
                    <a:cubicBezTo>
                      <a:pt x="652230" y="351026"/>
                      <a:pt x="650884" y="349931"/>
                      <a:pt x="649403" y="348836"/>
                    </a:cubicBezTo>
                    <a:close/>
                  </a:path>
                </a:pathLst>
              </a:custGeom>
              <a:solidFill>
                <a:srgbClr val="FF5653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56" name="Freeform: Shape 4555">
                <a:extLst>
                  <a:ext uri="{FF2B5EF4-FFF2-40B4-BE49-F238E27FC236}">
                    <a16:creationId xmlns:a16="http://schemas.microsoft.com/office/drawing/2014/main" id="{7ADC9DF0-236F-D7E6-CFBB-B24601EF843C}"/>
                  </a:ext>
                </a:extLst>
              </p:cNvPr>
              <p:cNvSpPr/>
              <p:nvPr/>
            </p:nvSpPr>
            <p:spPr>
              <a:xfrm>
                <a:off x="4850615" y="461979"/>
                <a:ext cx="696654" cy="516544"/>
              </a:xfrm>
              <a:custGeom>
                <a:avLst/>
                <a:gdLst>
                  <a:gd name="connsiteX0" fmla="*/ 20193 w 696654"/>
                  <a:gd name="connsiteY0" fmla="*/ 32173 h 516544"/>
                  <a:gd name="connsiteX1" fmla="*/ 97734 w 696654"/>
                  <a:gd name="connsiteY1" fmla="*/ 90769 h 516544"/>
                  <a:gd name="connsiteX2" fmla="*/ 252277 w 696654"/>
                  <a:gd name="connsiteY2" fmla="*/ 204263 h 516544"/>
                  <a:gd name="connsiteX3" fmla="*/ 564997 w 696654"/>
                  <a:gd name="connsiteY3" fmla="*/ 432759 h 516544"/>
                  <a:gd name="connsiteX4" fmla="*/ 678481 w 696654"/>
                  <a:gd name="connsiteY4" fmla="*/ 516545 h 516544"/>
                  <a:gd name="connsiteX5" fmla="*/ 696655 w 696654"/>
                  <a:gd name="connsiteY5" fmla="*/ 476158 h 516544"/>
                  <a:gd name="connsiteX6" fmla="*/ 617499 w 696654"/>
                  <a:gd name="connsiteY6" fmla="*/ 421122 h 516544"/>
                  <a:gd name="connsiteX7" fmla="*/ 460263 w 696654"/>
                  <a:gd name="connsiteY7" fmla="*/ 309544 h 516544"/>
                  <a:gd name="connsiteX8" fmla="*/ 142697 w 696654"/>
                  <a:gd name="connsiteY8" fmla="*/ 84745 h 516544"/>
                  <a:gd name="connsiteX9" fmla="*/ 53175 w 696654"/>
                  <a:gd name="connsiteY9" fmla="*/ 23000 h 516544"/>
                  <a:gd name="connsiteX10" fmla="*/ 20597 w 696654"/>
                  <a:gd name="connsiteY10" fmla="*/ 0 h 516544"/>
                  <a:gd name="connsiteX11" fmla="*/ 0 w 696654"/>
                  <a:gd name="connsiteY11" fmla="*/ 17250 h 516544"/>
                  <a:gd name="connsiteX12" fmla="*/ 20193 w 696654"/>
                  <a:gd name="connsiteY12" fmla="*/ 32173 h 516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96654" h="516544">
                    <a:moveTo>
                      <a:pt x="20193" y="32173"/>
                    </a:moveTo>
                    <a:cubicBezTo>
                      <a:pt x="46040" y="51750"/>
                      <a:pt x="71752" y="71465"/>
                      <a:pt x="97734" y="90769"/>
                    </a:cubicBezTo>
                    <a:cubicBezTo>
                      <a:pt x="149158" y="128828"/>
                      <a:pt x="200717" y="166614"/>
                      <a:pt x="252277" y="204263"/>
                    </a:cubicBezTo>
                    <a:cubicBezTo>
                      <a:pt x="356472" y="280383"/>
                      <a:pt x="460667" y="356639"/>
                      <a:pt x="564997" y="432759"/>
                    </a:cubicBezTo>
                    <a:cubicBezTo>
                      <a:pt x="602825" y="460277"/>
                      <a:pt x="640115" y="489438"/>
                      <a:pt x="678481" y="516545"/>
                    </a:cubicBezTo>
                    <a:cubicBezTo>
                      <a:pt x="684943" y="503128"/>
                      <a:pt x="691001" y="489711"/>
                      <a:pt x="696655" y="476158"/>
                    </a:cubicBezTo>
                    <a:cubicBezTo>
                      <a:pt x="670269" y="457539"/>
                      <a:pt x="643480" y="439604"/>
                      <a:pt x="617499" y="421122"/>
                    </a:cubicBezTo>
                    <a:cubicBezTo>
                      <a:pt x="565132" y="383883"/>
                      <a:pt x="512765" y="346645"/>
                      <a:pt x="460263" y="309544"/>
                    </a:cubicBezTo>
                    <a:cubicBezTo>
                      <a:pt x="354453" y="234519"/>
                      <a:pt x="248911" y="159084"/>
                      <a:pt x="142697" y="84745"/>
                    </a:cubicBezTo>
                    <a:cubicBezTo>
                      <a:pt x="112946" y="63935"/>
                      <a:pt x="83060" y="43536"/>
                      <a:pt x="53175" y="23000"/>
                    </a:cubicBezTo>
                    <a:cubicBezTo>
                      <a:pt x="42405" y="15607"/>
                      <a:pt x="31636" y="7804"/>
                      <a:pt x="20597" y="0"/>
                    </a:cubicBezTo>
                    <a:lnTo>
                      <a:pt x="0" y="17250"/>
                    </a:lnTo>
                    <a:cubicBezTo>
                      <a:pt x="7000" y="22453"/>
                      <a:pt x="13731" y="27381"/>
                      <a:pt x="20193" y="32173"/>
                    </a:cubicBezTo>
                    <a:close/>
                  </a:path>
                </a:pathLst>
              </a:custGeom>
              <a:solidFill>
                <a:srgbClr val="FF5653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57" name="Freeform: Shape 4556">
                <a:extLst>
                  <a:ext uri="{FF2B5EF4-FFF2-40B4-BE49-F238E27FC236}">
                    <a16:creationId xmlns:a16="http://schemas.microsoft.com/office/drawing/2014/main" id="{5FBC97F6-3711-08A4-349B-C494E8F8581F}"/>
                  </a:ext>
                </a:extLst>
              </p:cNvPr>
              <p:cNvSpPr/>
              <p:nvPr/>
            </p:nvSpPr>
            <p:spPr>
              <a:xfrm>
                <a:off x="4789363" y="515509"/>
                <a:ext cx="704731" cy="554330"/>
              </a:xfrm>
              <a:custGeom>
                <a:avLst/>
                <a:gdLst>
                  <a:gd name="connsiteX0" fmla="*/ 677404 w 704731"/>
                  <a:gd name="connsiteY0" fmla="*/ 508057 h 554330"/>
                  <a:gd name="connsiteX1" fmla="*/ 497687 w 704731"/>
                  <a:gd name="connsiteY1" fmla="*/ 375669 h 554330"/>
                  <a:gd name="connsiteX2" fmla="*/ 149831 w 704731"/>
                  <a:gd name="connsiteY2" fmla="*/ 105828 h 554330"/>
                  <a:gd name="connsiteX3" fmla="*/ 18308 w 704731"/>
                  <a:gd name="connsiteY3" fmla="*/ 0 h 554330"/>
                  <a:gd name="connsiteX4" fmla="*/ 0 w 704731"/>
                  <a:gd name="connsiteY4" fmla="*/ 15333 h 554330"/>
                  <a:gd name="connsiteX5" fmla="*/ 627460 w 704731"/>
                  <a:gd name="connsiteY5" fmla="*/ 510795 h 554330"/>
                  <a:gd name="connsiteX6" fmla="*/ 689116 w 704731"/>
                  <a:gd name="connsiteY6" fmla="*/ 554331 h 554330"/>
                  <a:gd name="connsiteX7" fmla="*/ 704732 w 704731"/>
                  <a:gd name="connsiteY7" fmla="*/ 528456 h 554330"/>
                  <a:gd name="connsiteX8" fmla="*/ 677404 w 704731"/>
                  <a:gd name="connsiteY8" fmla="*/ 508057 h 554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4731" h="554330">
                    <a:moveTo>
                      <a:pt x="677404" y="508057"/>
                    </a:moveTo>
                    <a:cubicBezTo>
                      <a:pt x="617364" y="464247"/>
                      <a:pt x="557324" y="420300"/>
                      <a:pt x="497687" y="375669"/>
                    </a:cubicBezTo>
                    <a:cubicBezTo>
                      <a:pt x="380299" y="287776"/>
                      <a:pt x="264392" y="197555"/>
                      <a:pt x="149831" y="105828"/>
                    </a:cubicBezTo>
                    <a:cubicBezTo>
                      <a:pt x="105945" y="70643"/>
                      <a:pt x="62059" y="35459"/>
                      <a:pt x="18308" y="0"/>
                    </a:cubicBezTo>
                    <a:lnTo>
                      <a:pt x="0" y="15333"/>
                    </a:lnTo>
                    <a:cubicBezTo>
                      <a:pt x="203275" y="188108"/>
                      <a:pt x="411800" y="354312"/>
                      <a:pt x="627460" y="510795"/>
                    </a:cubicBezTo>
                    <a:cubicBezTo>
                      <a:pt x="647923" y="525581"/>
                      <a:pt x="668519" y="540093"/>
                      <a:pt x="689116" y="554331"/>
                    </a:cubicBezTo>
                    <a:cubicBezTo>
                      <a:pt x="694501" y="545706"/>
                      <a:pt x="699616" y="537081"/>
                      <a:pt x="704732" y="528456"/>
                    </a:cubicBezTo>
                    <a:cubicBezTo>
                      <a:pt x="695713" y="521747"/>
                      <a:pt x="686558" y="514765"/>
                      <a:pt x="677404" y="508057"/>
                    </a:cubicBezTo>
                    <a:close/>
                  </a:path>
                </a:pathLst>
              </a:custGeom>
              <a:solidFill>
                <a:srgbClr val="FF5653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58" name="Freeform: Shape 4557">
                <a:extLst>
                  <a:ext uri="{FF2B5EF4-FFF2-40B4-BE49-F238E27FC236}">
                    <a16:creationId xmlns:a16="http://schemas.microsoft.com/office/drawing/2014/main" id="{0BD73B4C-B24C-62EE-0394-45DA41BF248F}"/>
                  </a:ext>
                </a:extLst>
              </p:cNvPr>
              <p:cNvSpPr/>
              <p:nvPr/>
            </p:nvSpPr>
            <p:spPr>
              <a:xfrm>
                <a:off x="4463988" y="784391"/>
                <a:ext cx="489071" cy="723820"/>
              </a:xfrm>
              <a:custGeom>
                <a:avLst/>
                <a:gdLst>
                  <a:gd name="connsiteX0" fmla="*/ 109580 w 489071"/>
                  <a:gd name="connsiteY0" fmla="*/ 154156 h 723820"/>
                  <a:gd name="connsiteX1" fmla="*/ 23828 w 489071"/>
                  <a:gd name="connsiteY1" fmla="*/ 0 h 723820"/>
                  <a:gd name="connsiteX2" fmla="*/ 0 w 489071"/>
                  <a:gd name="connsiteY2" fmla="*/ 19988 h 723820"/>
                  <a:gd name="connsiteX3" fmla="*/ 61656 w 489071"/>
                  <a:gd name="connsiteY3" fmla="*/ 138412 h 723820"/>
                  <a:gd name="connsiteX4" fmla="*/ 178909 w 489071"/>
                  <a:gd name="connsiteY4" fmla="*/ 340895 h 723820"/>
                  <a:gd name="connsiteX5" fmla="*/ 445859 w 489071"/>
                  <a:gd name="connsiteY5" fmla="*/ 723820 h 723820"/>
                  <a:gd name="connsiteX6" fmla="*/ 489072 w 489071"/>
                  <a:gd name="connsiteY6" fmla="*/ 708350 h 723820"/>
                  <a:gd name="connsiteX7" fmla="*/ 364684 w 489071"/>
                  <a:gd name="connsiteY7" fmla="*/ 545706 h 723820"/>
                  <a:gd name="connsiteX8" fmla="*/ 109580 w 489071"/>
                  <a:gd name="connsiteY8" fmla="*/ 154156 h 723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9071" h="723820">
                    <a:moveTo>
                      <a:pt x="109580" y="154156"/>
                    </a:moveTo>
                    <a:cubicBezTo>
                      <a:pt x="79964" y="103364"/>
                      <a:pt x="52232" y="51477"/>
                      <a:pt x="23828" y="0"/>
                    </a:cubicBezTo>
                    <a:lnTo>
                      <a:pt x="0" y="19988"/>
                    </a:lnTo>
                    <a:cubicBezTo>
                      <a:pt x="19520" y="60102"/>
                      <a:pt x="40520" y="99394"/>
                      <a:pt x="61656" y="138412"/>
                    </a:cubicBezTo>
                    <a:cubicBezTo>
                      <a:pt x="98676" y="207138"/>
                      <a:pt x="137985" y="274633"/>
                      <a:pt x="178909" y="340895"/>
                    </a:cubicBezTo>
                    <a:cubicBezTo>
                      <a:pt x="260757" y="473420"/>
                      <a:pt x="349202" y="602111"/>
                      <a:pt x="445859" y="723820"/>
                    </a:cubicBezTo>
                    <a:cubicBezTo>
                      <a:pt x="460263" y="719028"/>
                      <a:pt x="474667" y="713826"/>
                      <a:pt x="489072" y="708350"/>
                    </a:cubicBezTo>
                    <a:cubicBezTo>
                      <a:pt x="446667" y="654957"/>
                      <a:pt x="404935" y="600879"/>
                      <a:pt x="364684" y="545706"/>
                    </a:cubicBezTo>
                    <a:cubicBezTo>
                      <a:pt x="273008" y="419616"/>
                      <a:pt x="188198" y="288871"/>
                      <a:pt x="109580" y="154156"/>
                    </a:cubicBezTo>
                    <a:close/>
                  </a:path>
                </a:pathLst>
              </a:custGeom>
              <a:solidFill>
                <a:srgbClr val="FF5653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559" name="Graphic 4512">
              <a:extLst>
                <a:ext uri="{FF2B5EF4-FFF2-40B4-BE49-F238E27FC236}">
                  <a16:creationId xmlns:a16="http://schemas.microsoft.com/office/drawing/2014/main" id="{783908D5-62A3-E130-CC0D-9F34247ACAB0}"/>
                </a:ext>
              </a:extLst>
            </p:cNvPr>
            <p:cNvGrpSpPr/>
            <p:nvPr/>
          </p:nvGrpSpPr>
          <p:grpSpPr>
            <a:xfrm>
              <a:off x="4303553" y="272087"/>
              <a:ext cx="2039254" cy="1010438"/>
              <a:chOff x="4303553" y="272087"/>
              <a:chExt cx="2039254" cy="1010438"/>
            </a:xfrm>
            <a:solidFill>
              <a:srgbClr val="201F3F"/>
            </a:solidFill>
          </p:grpSpPr>
          <p:sp>
            <p:nvSpPr>
              <p:cNvPr id="4560" name="Freeform: Shape 4559">
                <a:extLst>
                  <a:ext uri="{FF2B5EF4-FFF2-40B4-BE49-F238E27FC236}">
                    <a16:creationId xmlns:a16="http://schemas.microsoft.com/office/drawing/2014/main" id="{9F9D3C0E-C9A4-58EE-4522-E5CF13D905F3}"/>
                  </a:ext>
                </a:extLst>
              </p:cNvPr>
              <p:cNvSpPr/>
              <p:nvPr/>
            </p:nvSpPr>
            <p:spPr>
              <a:xfrm>
                <a:off x="4450110" y="936675"/>
                <a:ext cx="79736" cy="157460"/>
              </a:xfrm>
              <a:custGeom>
                <a:avLst/>
                <a:gdLst>
                  <a:gd name="connsiteX0" fmla="*/ 50225 w 79736"/>
                  <a:gd name="connsiteY0" fmla="*/ 229 h 157460"/>
                  <a:gd name="connsiteX1" fmla="*/ 32994 w 79736"/>
                  <a:gd name="connsiteY1" fmla="*/ 3104 h 157460"/>
                  <a:gd name="connsiteX2" fmla="*/ 27070 w 79736"/>
                  <a:gd name="connsiteY2" fmla="*/ 4884 h 157460"/>
                  <a:gd name="connsiteX3" fmla="*/ 7685 w 79736"/>
                  <a:gd name="connsiteY3" fmla="*/ 42259 h 157460"/>
                  <a:gd name="connsiteX4" fmla="*/ 281 w 79736"/>
                  <a:gd name="connsiteY4" fmla="*/ 82509 h 157460"/>
                  <a:gd name="connsiteX5" fmla="*/ 2974 w 79736"/>
                  <a:gd name="connsiteY5" fmla="*/ 123444 h 157460"/>
                  <a:gd name="connsiteX6" fmla="*/ 23436 w 79736"/>
                  <a:gd name="connsiteY6" fmla="*/ 154658 h 157460"/>
                  <a:gd name="connsiteX7" fmla="*/ 72303 w 79736"/>
                  <a:gd name="connsiteY7" fmla="*/ 109616 h 157460"/>
                  <a:gd name="connsiteX8" fmla="*/ 75803 w 79736"/>
                  <a:gd name="connsiteY8" fmla="*/ 24735 h 157460"/>
                  <a:gd name="connsiteX9" fmla="*/ 50225 w 79736"/>
                  <a:gd name="connsiteY9" fmla="*/ 229 h 157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9736" h="157460">
                    <a:moveTo>
                      <a:pt x="50225" y="229"/>
                    </a:moveTo>
                    <a:cubicBezTo>
                      <a:pt x="44975" y="-456"/>
                      <a:pt x="38109" y="366"/>
                      <a:pt x="32994" y="3104"/>
                    </a:cubicBezTo>
                    <a:cubicBezTo>
                      <a:pt x="30705" y="2967"/>
                      <a:pt x="28282" y="3651"/>
                      <a:pt x="27070" y="4884"/>
                    </a:cubicBezTo>
                    <a:cubicBezTo>
                      <a:pt x="17782" y="14604"/>
                      <a:pt x="11724" y="29390"/>
                      <a:pt x="7685" y="42259"/>
                    </a:cubicBezTo>
                    <a:cubicBezTo>
                      <a:pt x="3512" y="55265"/>
                      <a:pt x="1089" y="68955"/>
                      <a:pt x="281" y="82509"/>
                    </a:cubicBezTo>
                    <a:cubicBezTo>
                      <a:pt x="-527" y="96200"/>
                      <a:pt x="416" y="109890"/>
                      <a:pt x="2974" y="123444"/>
                    </a:cubicBezTo>
                    <a:cubicBezTo>
                      <a:pt x="5397" y="136313"/>
                      <a:pt x="10916" y="149045"/>
                      <a:pt x="23436" y="154658"/>
                    </a:cubicBezTo>
                    <a:cubicBezTo>
                      <a:pt x="52917" y="167801"/>
                      <a:pt x="66379" y="131658"/>
                      <a:pt x="72303" y="109616"/>
                    </a:cubicBezTo>
                    <a:cubicBezTo>
                      <a:pt x="79303" y="83194"/>
                      <a:pt x="83072" y="51568"/>
                      <a:pt x="75803" y="24735"/>
                    </a:cubicBezTo>
                    <a:cubicBezTo>
                      <a:pt x="72437" y="12140"/>
                      <a:pt x="63552" y="1872"/>
                      <a:pt x="50225" y="229"/>
                    </a:cubicBezTo>
                    <a:close/>
                  </a:path>
                </a:pathLst>
              </a:custGeom>
              <a:solidFill>
                <a:srgbClr val="201F3F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61" name="Freeform: Shape 4560">
                <a:extLst>
                  <a:ext uri="{FF2B5EF4-FFF2-40B4-BE49-F238E27FC236}">
                    <a16:creationId xmlns:a16="http://schemas.microsoft.com/office/drawing/2014/main" id="{E99F2D76-329F-DCDF-D467-9F23D94AE081}"/>
                  </a:ext>
                </a:extLst>
              </p:cNvPr>
              <p:cNvSpPr/>
              <p:nvPr/>
            </p:nvSpPr>
            <p:spPr>
              <a:xfrm>
                <a:off x="4716824" y="866504"/>
                <a:ext cx="115678" cy="101528"/>
              </a:xfrm>
              <a:custGeom>
                <a:avLst/>
                <a:gdLst>
                  <a:gd name="connsiteX0" fmla="*/ 90981 w 115678"/>
                  <a:gd name="connsiteY0" fmla="*/ 39870 h 101528"/>
                  <a:gd name="connsiteX1" fmla="*/ 33364 w 115678"/>
                  <a:gd name="connsiteY1" fmla="*/ 2221 h 101528"/>
                  <a:gd name="connsiteX2" fmla="*/ 921 w 115678"/>
                  <a:gd name="connsiteY2" fmla="*/ 12900 h 101528"/>
                  <a:gd name="connsiteX3" fmla="*/ 3613 w 115678"/>
                  <a:gd name="connsiteY3" fmla="*/ 30971 h 101528"/>
                  <a:gd name="connsiteX4" fmla="*/ 2671 w 115678"/>
                  <a:gd name="connsiteY4" fmla="*/ 34941 h 101528"/>
                  <a:gd name="connsiteX5" fmla="*/ 48307 w 115678"/>
                  <a:gd name="connsiteY5" fmla="*/ 83543 h 101528"/>
                  <a:gd name="connsiteX6" fmla="*/ 107270 w 115678"/>
                  <a:gd name="connsiteY6" fmla="*/ 97097 h 101528"/>
                  <a:gd name="connsiteX7" fmla="*/ 112251 w 115678"/>
                  <a:gd name="connsiteY7" fmla="*/ 66977 h 101528"/>
                  <a:gd name="connsiteX8" fmla="*/ 90981 w 115678"/>
                  <a:gd name="connsiteY8" fmla="*/ 39870 h 101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5678" h="101528">
                    <a:moveTo>
                      <a:pt x="90981" y="39870"/>
                    </a:moveTo>
                    <a:cubicBezTo>
                      <a:pt x="74827" y="23715"/>
                      <a:pt x="54903" y="9614"/>
                      <a:pt x="33364" y="2221"/>
                    </a:cubicBezTo>
                    <a:cubicBezTo>
                      <a:pt x="21652" y="-1886"/>
                      <a:pt x="5229" y="-1339"/>
                      <a:pt x="921" y="12900"/>
                    </a:cubicBezTo>
                    <a:cubicBezTo>
                      <a:pt x="-1098" y="19608"/>
                      <a:pt x="383" y="25769"/>
                      <a:pt x="3613" y="30971"/>
                    </a:cubicBezTo>
                    <a:cubicBezTo>
                      <a:pt x="2402" y="31793"/>
                      <a:pt x="1863" y="33162"/>
                      <a:pt x="2671" y="34941"/>
                    </a:cubicBezTo>
                    <a:cubicBezTo>
                      <a:pt x="11825" y="54930"/>
                      <a:pt x="30403" y="71632"/>
                      <a:pt x="48307" y="83543"/>
                    </a:cubicBezTo>
                    <a:cubicBezTo>
                      <a:pt x="63519" y="93537"/>
                      <a:pt x="89366" y="109281"/>
                      <a:pt x="107270" y="97097"/>
                    </a:cubicBezTo>
                    <a:cubicBezTo>
                      <a:pt x="117367" y="90114"/>
                      <a:pt x="117501" y="77108"/>
                      <a:pt x="112251" y="66977"/>
                    </a:cubicBezTo>
                    <a:cubicBezTo>
                      <a:pt x="107001" y="56846"/>
                      <a:pt x="98924" y="47947"/>
                      <a:pt x="90981" y="39870"/>
                    </a:cubicBezTo>
                    <a:close/>
                  </a:path>
                </a:pathLst>
              </a:custGeom>
              <a:solidFill>
                <a:srgbClr val="201F3F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62" name="Freeform: Shape 4561">
                <a:extLst>
                  <a:ext uri="{FF2B5EF4-FFF2-40B4-BE49-F238E27FC236}">
                    <a16:creationId xmlns:a16="http://schemas.microsoft.com/office/drawing/2014/main" id="{1E8D64FC-6F02-EA4B-7616-8A69DEE8D998}"/>
                  </a:ext>
                </a:extLst>
              </p:cNvPr>
              <p:cNvSpPr/>
              <p:nvPr/>
            </p:nvSpPr>
            <p:spPr>
              <a:xfrm>
                <a:off x="5049307" y="469823"/>
                <a:ext cx="123697" cy="88411"/>
              </a:xfrm>
              <a:custGeom>
                <a:avLst/>
                <a:gdLst>
                  <a:gd name="connsiteX0" fmla="*/ 18045 w 123697"/>
                  <a:gd name="connsiteY0" fmla="*/ 88127 h 88411"/>
                  <a:gd name="connsiteX1" fmla="*/ 53584 w 123697"/>
                  <a:gd name="connsiteY1" fmla="*/ 82103 h 88411"/>
                  <a:gd name="connsiteX2" fmla="*/ 89931 w 123697"/>
                  <a:gd name="connsiteY2" fmla="*/ 65811 h 88411"/>
                  <a:gd name="connsiteX3" fmla="*/ 117528 w 123697"/>
                  <a:gd name="connsiteY3" fmla="*/ 11871 h 88411"/>
                  <a:gd name="connsiteX4" fmla="*/ 48738 w 123697"/>
                  <a:gd name="connsiteY4" fmla="*/ 11186 h 88411"/>
                  <a:gd name="connsiteX5" fmla="*/ 18314 w 123697"/>
                  <a:gd name="connsiteY5" fmla="*/ 35144 h 88411"/>
                  <a:gd name="connsiteX6" fmla="*/ 7410 w 123697"/>
                  <a:gd name="connsiteY6" fmla="*/ 50067 h 88411"/>
                  <a:gd name="connsiteX7" fmla="*/ 2563 w 123697"/>
                  <a:gd name="connsiteY7" fmla="*/ 61567 h 88411"/>
                  <a:gd name="connsiteX8" fmla="*/ 275 w 123697"/>
                  <a:gd name="connsiteY8" fmla="*/ 68002 h 88411"/>
                  <a:gd name="connsiteX9" fmla="*/ 18045 w 123697"/>
                  <a:gd name="connsiteY9" fmla="*/ 88127 h 88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3697" h="88411">
                    <a:moveTo>
                      <a:pt x="18045" y="88127"/>
                    </a:moveTo>
                    <a:cubicBezTo>
                      <a:pt x="29891" y="89496"/>
                      <a:pt x="42411" y="85663"/>
                      <a:pt x="53584" y="82103"/>
                    </a:cubicBezTo>
                    <a:cubicBezTo>
                      <a:pt x="66238" y="77996"/>
                      <a:pt x="78489" y="72657"/>
                      <a:pt x="89931" y="65811"/>
                    </a:cubicBezTo>
                    <a:cubicBezTo>
                      <a:pt x="106759" y="55817"/>
                      <a:pt x="136644" y="34186"/>
                      <a:pt x="117528" y="11871"/>
                    </a:cubicBezTo>
                    <a:cubicBezTo>
                      <a:pt x="100701" y="-7844"/>
                      <a:pt x="68392" y="644"/>
                      <a:pt x="48738" y="11186"/>
                    </a:cubicBezTo>
                    <a:cubicBezTo>
                      <a:pt x="37295" y="17347"/>
                      <a:pt x="26929" y="25424"/>
                      <a:pt x="18314" y="35144"/>
                    </a:cubicBezTo>
                    <a:cubicBezTo>
                      <a:pt x="14275" y="39799"/>
                      <a:pt x="10506" y="44728"/>
                      <a:pt x="7410" y="50067"/>
                    </a:cubicBezTo>
                    <a:cubicBezTo>
                      <a:pt x="5256" y="53627"/>
                      <a:pt x="3102" y="57460"/>
                      <a:pt x="2563" y="61567"/>
                    </a:cubicBezTo>
                    <a:cubicBezTo>
                      <a:pt x="1486" y="63484"/>
                      <a:pt x="679" y="65538"/>
                      <a:pt x="275" y="68002"/>
                    </a:cubicBezTo>
                    <a:cubicBezTo>
                      <a:pt x="-1744" y="79502"/>
                      <a:pt x="7679" y="86895"/>
                      <a:pt x="18045" y="88127"/>
                    </a:cubicBezTo>
                    <a:close/>
                  </a:path>
                </a:pathLst>
              </a:custGeom>
              <a:solidFill>
                <a:srgbClr val="201F3F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63" name="Freeform: Shape 4562">
                <a:extLst>
                  <a:ext uri="{FF2B5EF4-FFF2-40B4-BE49-F238E27FC236}">
                    <a16:creationId xmlns:a16="http://schemas.microsoft.com/office/drawing/2014/main" id="{A37E6C19-56DF-F9F2-F898-340BA0F8E048}"/>
                  </a:ext>
                </a:extLst>
              </p:cNvPr>
              <p:cNvSpPr/>
              <p:nvPr/>
            </p:nvSpPr>
            <p:spPr>
              <a:xfrm>
                <a:off x="4686124" y="1124111"/>
                <a:ext cx="68914" cy="123603"/>
              </a:xfrm>
              <a:custGeom>
                <a:avLst/>
                <a:gdLst>
                  <a:gd name="connsiteX0" fmla="*/ 48449 w 68914"/>
                  <a:gd name="connsiteY0" fmla="*/ 4872 h 123603"/>
                  <a:gd name="connsiteX1" fmla="*/ 3890 w 68914"/>
                  <a:gd name="connsiteY1" fmla="*/ 32116 h 123603"/>
                  <a:gd name="connsiteX2" fmla="*/ 4698 w 68914"/>
                  <a:gd name="connsiteY2" fmla="*/ 33759 h 123603"/>
                  <a:gd name="connsiteX3" fmla="*/ 659 w 68914"/>
                  <a:gd name="connsiteY3" fmla="*/ 58812 h 123603"/>
                  <a:gd name="connsiteX4" fmla="*/ 1871 w 68914"/>
                  <a:gd name="connsiteY4" fmla="*/ 95093 h 123603"/>
                  <a:gd name="connsiteX5" fmla="*/ 17891 w 68914"/>
                  <a:gd name="connsiteY5" fmla="*/ 120420 h 123603"/>
                  <a:gd name="connsiteX6" fmla="*/ 46565 w 68914"/>
                  <a:gd name="connsiteY6" fmla="*/ 117956 h 123603"/>
                  <a:gd name="connsiteX7" fmla="*/ 68911 w 68914"/>
                  <a:gd name="connsiteY7" fmla="*/ 58402 h 123603"/>
                  <a:gd name="connsiteX8" fmla="*/ 48449 w 68914"/>
                  <a:gd name="connsiteY8" fmla="*/ 4872 h 123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914" h="123603">
                    <a:moveTo>
                      <a:pt x="48449" y="4872"/>
                    </a:moveTo>
                    <a:cubicBezTo>
                      <a:pt x="28660" y="-8134"/>
                      <a:pt x="-2437" y="6241"/>
                      <a:pt x="3890" y="32116"/>
                    </a:cubicBezTo>
                    <a:cubicBezTo>
                      <a:pt x="4025" y="32801"/>
                      <a:pt x="4429" y="33211"/>
                      <a:pt x="4698" y="33759"/>
                    </a:cubicBezTo>
                    <a:cubicBezTo>
                      <a:pt x="2544" y="41973"/>
                      <a:pt x="1333" y="50735"/>
                      <a:pt x="659" y="58812"/>
                    </a:cubicBezTo>
                    <a:cubicBezTo>
                      <a:pt x="-418" y="70860"/>
                      <a:pt x="-283" y="83182"/>
                      <a:pt x="1871" y="95093"/>
                    </a:cubicBezTo>
                    <a:cubicBezTo>
                      <a:pt x="3756" y="105497"/>
                      <a:pt x="8333" y="115218"/>
                      <a:pt x="17891" y="120420"/>
                    </a:cubicBezTo>
                    <a:cubicBezTo>
                      <a:pt x="27045" y="125486"/>
                      <a:pt x="38353" y="124390"/>
                      <a:pt x="46565" y="117956"/>
                    </a:cubicBezTo>
                    <a:cubicBezTo>
                      <a:pt x="62988" y="105087"/>
                      <a:pt x="68642" y="78390"/>
                      <a:pt x="68911" y="58402"/>
                    </a:cubicBezTo>
                    <a:cubicBezTo>
                      <a:pt x="69046" y="39920"/>
                      <a:pt x="65142" y="15824"/>
                      <a:pt x="48449" y="4872"/>
                    </a:cubicBezTo>
                    <a:close/>
                  </a:path>
                </a:pathLst>
              </a:custGeom>
              <a:solidFill>
                <a:srgbClr val="201F3F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64" name="Freeform: Shape 4563">
                <a:extLst>
                  <a:ext uri="{FF2B5EF4-FFF2-40B4-BE49-F238E27FC236}">
                    <a16:creationId xmlns:a16="http://schemas.microsoft.com/office/drawing/2014/main" id="{CFFBB0A0-2C1A-D740-9612-CF49B98C9977}"/>
                  </a:ext>
                </a:extLst>
              </p:cNvPr>
              <p:cNvSpPr/>
              <p:nvPr/>
            </p:nvSpPr>
            <p:spPr>
              <a:xfrm>
                <a:off x="4303553" y="1178899"/>
                <a:ext cx="69059" cy="103626"/>
              </a:xfrm>
              <a:custGeom>
                <a:avLst/>
                <a:gdLst>
                  <a:gd name="connsiteX0" fmla="*/ 54086 w 69059"/>
                  <a:gd name="connsiteY0" fmla="*/ 4846 h 103626"/>
                  <a:gd name="connsiteX1" fmla="*/ 23662 w 69059"/>
                  <a:gd name="connsiteY1" fmla="*/ 4436 h 103626"/>
                  <a:gd name="connsiteX2" fmla="*/ 21239 w 69059"/>
                  <a:gd name="connsiteY2" fmla="*/ 6900 h 103626"/>
                  <a:gd name="connsiteX3" fmla="*/ 18008 w 69059"/>
                  <a:gd name="connsiteY3" fmla="*/ 9775 h 103626"/>
                  <a:gd name="connsiteX4" fmla="*/ 238 w 69059"/>
                  <a:gd name="connsiteY4" fmla="*/ 70561 h 103626"/>
                  <a:gd name="connsiteX5" fmla="*/ 4681 w 69059"/>
                  <a:gd name="connsiteY5" fmla="*/ 94109 h 103626"/>
                  <a:gd name="connsiteX6" fmla="*/ 30662 w 69059"/>
                  <a:gd name="connsiteY6" fmla="*/ 102871 h 103626"/>
                  <a:gd name="connsiteX7" fmla="*/ 65932 w 69059"/>
                  <a:gd name="connsiteY7" fmla="*/ 59061 h 103626"/>
                  <a:gd name="connsiteX8" fmla="*/ 54086 w 69059"/>
                  <a:gd name="connsiteY8" fmla="*/ 4846 h 103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9059" h="103626">
                    <a:moveTo>
                      <a:pt x="54086" y="4846"/>
                    </a:moveTo>
                    <a:cubicBezTo>
                      <a:pt x="45066" y="-904"/>
                      <a:pt x="32816" y="-2136"/>
                      <a:pt x="23662" y="4436"/>
                    </a:cubicBezTo>
                    <a:cubicBezTo>
                      <a:pt x="22720" y="5120"/>
                      <a:pt x="22047" y="6079"/>
                      <a:pt x="21239" y="6900"/>
                    </a:cubicBezTo>
                    <a:cubicBezTo>
                      <a:pt x="19893" y="7448"/>
                      <a:pt x="18816" y="8406"/>
                      <a:pt x="18008" y="9775"/>
                    </a:cubicBezTo>
                    <a:cubicBezTo>
                      <a:pt x="7911" y="28120"/>
                      <a:pt x="2123" y="49614"/>
                      <a:pt x="238" y="70561"/>
                    </a:cubicBezTo>
                    <a:cubicBezTo>
                      <a:pt x="-435" y="78502"/>
                      <a:pt x="104" y="87264"/>
                      <a:pt x="4681" y="94109"/>
                    </a:cubicBezTo>
                    <a:cubicBezTo>
                      <a:pt x="10335" y="102597"/>
                      <a:pt x="21239" y="105061"/>
                      <a:pt x="30662" y="102871"/>
                    </a:cubicBezTo>
                    <a:cubicBezTo>
                      <a:pt x="49240" y="98490"/>
                      <a:pt x="61086" y="76311"/>
                      <a:pt x="65932" y="59061"/>
                    </a:cubicBezTo>
                    <a:cubicBezTo>
                      <a:pt x="70913" y="40853"/>
                      <a:pt x="71856" y="16073"/>
                      <a:pt x="54086" y="4846"/>
                    </a:cubicBezTo>
                    <a:close/>
                  </a:path>
                </a:pathLst>
              </a:custGeom>
              <a:solidFill>
                <a:srgbClr val="201F3F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65" name="Freeform: Shape 4564">
                <a:extLst>
                  <a:ext uri="{FF2B5EF4-FFF2-40B4-BE49-F238E27FC236}">
                    <a16:creationId xmlns:a16="http://schemas.microsoft.com/office/drawing/2014/main" id="{35792F7F-B9C7-B6F7-942A-1BDC5E925424}"/>
                  </a:ext>
                </a:extLst>
              </p:cNvPr>
              <p:cNvSpPr/>
              <p:nvPr/>
            </p:nvSpPr>
            <p:spPr>
              <a:xfrm>
                <a:off x="5100454" y="715752"/>
                <a:ext cx="117035" cy="84993"/>
              </a:xfrm>
              <a:custGeom>
                <a:avLst/>
                <a:gdLst>
                  <a:gd name="connsiteX0" fmla="*/ 90613 w 117035"/>
                  <a:gd name="connsiteY0" fmla="*/ 18121 h 84993"/>
                  <a:gd name="connsiteX1" fmla="*/ 19669 w 117035"/>
                  <a:gd name="connsiteY1" fmla="*/ 3883 h 84993"/>
                  <a:gd name="connsiteX2" fmla="*/ 14 w 117035"/>
                  <a:gd name="connsiteY2" fmla="*/ 34413 h 84993"/>
                  <a:gd name="connsiteX3" fmla="*/ 4322 w 117035"/>
                  <a:gd name="connsiteY3" fmla="*/ 48925 h 84993"/>
                  <a:gd name="connsiteX4" fmla="*/ 46189 w 117035"/>
                  <a:gd name="connsiteY4" fmla="*/ 81234 h 84993"/>
                  <a:gd name="connsiteX5" fmla="*/ 81997 w 117035"/>
                  <a:gd name="connsiteY5" fmla="*/ 84931 h 84993"/>
                  <a:gd name="connsiteX6" fmla="*/ 111344 w 117035"/>
                  <a:gd name="connsiteY6" fmla="*/ 73020 h 84993"/>
                  <a:gd name="connsiteX7" fmla="*/ 114710 w 117035"/>
                  <a:gd name="connsiteY7" fmla="*/ 43312 h 84993"/>
                  <a:gd name="connsiteX8" fmla="*/ 90613 w 117035"/>
                  <a:gd name="connsiteY8" fmla="*/ 18121 h 84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035" h="84993">
                    <a:moveTo>
                      <a:pt x="90613" y="18121"/>
                    </a:moveTo>
                    <a:cubicBezTo>
                      <a:pt x="70285" y="6347"/>
                      <a:pt x="42958" y="-6659"/>
                      <a:pt x="19669" y="3883"/>
                    </a:cubicBezTo>
                    <a:cubicBezTo>
                      <a:pt x="7957" y="9222"/>
                      <a:pt x="-390" y="21133"/>
                      <a:pt x="14" y="34413"/>
                    </a:cubicBezTo>
                    <a:cubicBezTo>
                      <a:pt x="149" y="39752"/>
                      <a:pt x="1764" y="44680"/>
                      <a:pt x="4322" y="48925"/>
                    </a:cubicBezTo>
                    <a:cubicBezTo>
                      <a:pt x="9303" y="66722"/>
                      <a:pt x="28688" y="77401"/>
                      <a:pt x="46189" y="81234"/>
                    </a:cubicBezTo>
                    <a:cubicBezTo>
                      <a:pt x="57766" y="83699"/>
                      <a:pt x="70151" y="85341"/>
                      <a:pt x="81997" y="84931"/>
                    </a:cubicBezTo>
                    <a:cubicBezTo>
                      <a:pt x="92767" y="84657"/>
                      <a:pt x="104209" y="81782"/>
                      <a:pt x="111344" y="73020"/>
                    </a:cubicBezTo>
                    <a:cubicBezTo>
                      <a:pt x="118075" y="64806"/>
                      <a:pt x="118344" y="52895"/>
                      <a:pt x="114710" y="43312"/>
                    </a:cubicBezTo>
                    <a:cubicBezTo>
                      <a:pt x="110402" y="31674"/>
                      <a:pt x="100844" y="24008"/>
                      <a:pt x="90613" y="18121"/>
                    </a:cubicBezTo>
                    <a:close/>
                  </a:path>
                </a:pathLst>
              </a:custGeom>
              <a:solidFill>
                <a:srgbClr val="201F3F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66" name="Freeform: Shape 4565">
                <a:extLst>
                  <a:ext uri="{FF2B5EF4-FFF2-40B4-BE49-F238E27FC236}">
                    <a16:creationId xmlns:a16="http://schemas.microsoft.com/office/drawing/2014/main" id="{A44B86B8-81E4-1776-3377-D0966715AD4F}"/>
                  </a:ext>
                </a:extLst>
              </p:cNvPr>
              <p:cNvSpPr/>
              <p:nvPr/>
            </p:nvSpPr>
            <p:spPr>
              <a:xfrm>
                <a:off x="4741469" y="684032"/>
                <a:ext cx="102168" cy="50166"/>
              </a:xfrm>
              <a:custGeom>
                <a:avLst/>
                <a:gdLst>
                  <a:gd name="connsiteX0" fmla="*/ 68626 w 102168"/>
                  <a:gd name="connsiteY0" fmla="*/ 2883 h 50166"/>
                  <a:gd name="connsiteX1" fmla="*/ 17201 w 102168"/>
                  <a:gd name="connsiteY1" fmla="*/ 5347 h 50166"/>
                  <a:gd name="connsiteX2" fmla="*/ 104 w 102168"/>
                  <a:gd name="connsiteY2" fmla="*/ 24377 h 50166"/>
                  <a:gd name="connsiteX3" fmla="*/ 1854 w 102168"/>
                  <a:gd name="connsiteY3" fmla="*/ 33960 h 50166"/>
                  <a:gd name="connsiteX4" fmla="*/ 1181 w 102168"/>
                  <a:gd name="connsiteY4" fmla="*/ 34371 h 50166"/>
                  <a:gd name="connsiteX5" fmla="*/ 2124 w 102168"/>
                  <a:gd name="connsiteY5" fmla="*/ 39710 h 50166"/>
                  <a:gd name="connsiteX6" fmla="*/ 5354 w 102168"/>
                  <a:gd name="connsiteY6" fmla="*/ 41764 h 50166"/>
                  <a:gd name="connsiteX7" fmla="*/ 5354 w 102168"/>
                  <a:gd name="connsiteY7" fmla="*/ 41764 h 50166"/>
                  <a:gd name="connsiteX8" fmla="*/ 26490 w 102168"/>
                  <a:gd name="connsiteY8" fmla="*/ 48746 h 50166"/>
                  <a:gd name="connsiteX9" fmla="*/ 51933 w 102168"/>
                  <a:gd name="connsiteY9" fmla="*/ 49842 h 50166"/>
                  <a:gd name="connsiteX10" fmla="*/ 78857 w 102168"/>
                  <a:gd name="connsiteY10" fmla="*/ 44228 h 50166"/>
                  <a:gd name="connsiteX11" fmla="*/ 99453 w 102168"/>
                  <a:gd name="connsiteY11" fmla="*/ 32728 h 50166"/>
                  <a:gd name="connsiteX12" fmla="*/ 68626 w 102168"/>
                  <a:gd name="connsiteY12" fmla="*/ 2883 h 50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2168" h="50166">
                    <a:moveTo>
                      <a:pt x="68626" y="2883"/>
                    </a:moveTo>
                    <a:cubicBezTo>
                      <a:pt x="52202" y="-1361"/>
                      <a:pt x="33086" y="-1224"/>
                      <a:pt x="17201" y="5347"/>
                    </a:cubicBezTo>
                    <a:cubicBezTo>
                      <a:pt x="9124" y="8633"/>
                      <a:pt x="1181" y="15067"/>
                      <a:pt x="104" y="24377"/>
                    </a:cubicBezTo>
                    <a:cubicBezTo>
                      <a:pt x="-300" y="27800"/>
                      <a:pt x="508" y="31085"/>
                      <a:pt x="1854" y="33960"/>
                    </a:cubicBezTo>
                    <a:cubicBezTo>
                      <a:pt x="1585" y="34097"/>
                      <a:pt x="1316" y="34234"/>
                      <a:pt x="1181" y="34371"/>
                    </a:cubicBezTo>
                    <a:cubicBezTo>
                      <a:pt x="-30" y="36014"/>
                      <a:pt x="239" y="38478"/>
                      <a:pt x="2124" y="39710"/>
                    </a:cubicBezTo>
                    <a:cubicBezTo>
                      <a:pt x="3201" y="40395"/>
                      <a:pt x="4277" y="41080"/>
                      <a:pt x="5354" y="41764"/>
                    </a:cubicBezTo>
                    <a:cubicBezTo>
                      <a:pt x="5354" y="41764"/>
                      <a:pt x="5354" y="41764"/>
                      <a:pt x="5354" y="41764"/>
                    </a:cubicBezTo>
                    <a:cubicBezTo>
                      <a:pt x="11682" y="45597"/>
                      <a:pt x="19624" y="47514"/>
                      <a:pt x="26490" y="48746"/>
                    </a:cubicBezTo>
                    <a:cubicBezTo>
                      <a:pt x="34836" y="50115"/>
                      <a:pt x="43452" y="50526"/>
                      <a:pt x="51933" y="49842"/>
                    </a:cubicBezTo>
                    <a:cubicBezTo>
                      <a:pt x="61222" y="49157"/>
                      <a:pt x="70107" y="47240"/>
                      <a:pt x="78857" y="44228"/>
                    </a:cubicBezTo>
                    <a:cubicBezTo>
                      <a:pt x="85722" y="41901"/>
                      <a:pt x="94742" y="38752"/>
                      <a:pt x="99453" y="32728"/>
                    </a:cubicBezTo>
                    <a:cubicBezTo>
                      <a:pt x="111704" y="16299"/>
                      <a:pt x="79126" y="5484"/>
                      <a:pt x="68626" y="2883"/>
                    </a:cubicBezTo>
                    <a:close/>
                  </a:path>
                </a:pathLst>
              </a:custGeom>
              <a:solidFill>
                <a:srgbClr val="201F3F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67" name="Freeform: Shape 4566">
                <a:extLst>
                  <a:ext uri="{FF2B5EF4-FFF2-40B4-BE49-F238E27FC236}">
                    <a16:creationId xmlns:a16="http://schemas.microsoft.com/office/drawing/2014/main" id="{E0FF8256-3CC9-53CE-1487-96BD6AA71851}"/>
                  </a:ext>
                </a:extLst>
              </p:cNvPr>
              <p:cNvSpPr/>
              <p:nvPr/>
            </p:nvSpPr>
            <p:spPr>
              <a:xfrm>
                <a:off x="5009379" y="898228"/>
                <a:ext cx="70491" cy="126112"/>
              </a:xfrm>
              <a:custGeom>
                <a:avLst/>
                <a:gdLst>
                  <a:gd name="connsiteX0" fmla="*/ 46664 w 70491"/>
                  <a:gd name="connsiteY0" fmla="*/ 3902 h 126112"/>
                  <a:gd name="connsiteX1" fmla="*/ 13413 w 70491"/>
                  <a:gd name="connsiteY1" fmla="*/ 7462 h 126112"/>
                  <a:gd name="connsiteX2" fmla="*/ 3317 w 70491"/>
                  <a:gd name="connsiteY2" fmla="*/ 43879 h 126112"/>
                  <a:gd name="connsiteX3" fmla="*/ 3586 w 70491"/>
                  <a:gd name="connsiteY3" fmla="*/ 44837 h 126112"/>
                  <a:gd name="connsiteX4" fmla="*/ 3182 w 70491"/>
                  <a:gd name="connsiteY4" fmla="*/ 88510 h 126112"/>
                  <a:gd name="connsiteX5" fmla="*/ 46933 w 70491"/>
                  <a:gd name="connsiteY5" fmla="*/ 124790 h 126112"/>
                  <a:gd name="connsiteX6" fmla="*/ 65242 w 70491"/>
                  <a:gd name="connsiteY6" fmla="*/ 103433 h 126112"/>
                  <a:gd name="connsiteX7" fmla="*/ 70492 w 70491"/>
                  <a:gd name="connsiteY7" fmla="*/ 67427 h 126112"/>
                  <a:gd name="connsiteX8" fmla="*/ 65242 w 70491"/>
                  <a:gd name="connsiteY8" fmla="*/ 30873 h 126112"/>
                  <a:gd name="connsiteX9" fmla="*/ 46664 w 70491"/>
                  <a:gd name="connsiteY9" fmla="*/ 3902 h 126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491" h="126112">
                    <a:moveTo>
                      <a:pt x="46664" y="3902"/>
                    </a:moveTo>
                    <a:cubicBezTo>
                      <a:pt x="35895" y="-2258"/>
                      <a:pt x="22433" y="-1163"/>
                      <a:pt x="13413" y="7462"/>
                    </a:cubicBezTo>
                    <a:cubicBezTo>
                      <a:pt x="3451" y="16908"/>
                      <a:pt x="2105" y="30736"/>
                      <a:pt x="3317" y="43879"/>
                    </a:cubicBezTo>
                    <a:cubicBezTo>
                      <a:pt x="3317" y="44290"/>
                      <a:pt x="3586" y="44563"/>
                      <a:pt x="3586" y="44837"/>
                    </a:cubicBezTo>
                    <a:cubicBezTo>
                      <a:pt x="-1126" y="58665"/>
                      <a:pt x="-1126" y="73861"/>
                      <a:pt x="3182" y="88510"/>
                    </a:cubicBezTo>
                    <a:cubicBezTo>
                      <a:pt x="8567" y="106992"/>
                      <a:pt x="24452" y="132183"/>
                      <a:pt x="46933" y="124790"/>
                    </a:cubicBezTo>
                    <a:cubicBezTo>
                      <a:pt x="56491" y="121641"/>
                      <a:pt x="62280" y="112742"/>
                      <a:pt x="65242" y="103433"/>
                    </a:cubicBezTo>
                    <a:cubicBezTo>
                      <a:pt x="68876" y="92070"/>
                      <a:pt x="70492" y="79474"/>
                      <a:pt x="70492" y="67427"/>
                    </a:cubicBezTo>
                    <a:cubicBezTo>
                      <a:pt x="70492" y="55105"/>
                      <a:pt x="68742" y="42647"/>
                      <a:pt x="65242" y="30873"/>
                    </a:cubicBezTo>
                    <a:cubicBezTo>
                      <a:pt x="62011" y="19920"/>
                      <a:pt x="56761" y="9652"/>
                      <a:pt x="46664" y="3902"/>
                    </a:cubicBezTo>
                    <a:close/>
                  </a:path>
                </a:pathLst>
              </a:custGeom>
              <a:solidFill>
                <a:srgbClr val="201F3F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68" name="Freeform: Shape 4567">
                <a:extLst>
                  <a:ext uri="{FF2B5EF4-FFF2-40B4-BE49-F238E27FC236}">
                    <a16:creationId xmlns:a16="http://schemas.microsoft.com/office/drawing/2014/main" id="{2971F7E2-CFB3-D757-2041-754A6EA6F28F}"/>
                  </a:ext>
                </a:extLst>
              </p:cNvPr>
              <p:cNvSpPr/>
              <p:nvPr/>
            </p:nvSpPr>
            <p:spPr>
              <a:xfrm>
                <a:off x="5203069" y="272087"/>
                <a:ext cx="95894" cy="59896"/>
              </a:xfrm>
              <a:custGeom>
                <a:avLst/>
                <a:gdLst>
                  <a:gd name="connsiteX0" fmla="*/ 94481 w 95894"/>
                  <a:gd name="connsiteY0" fmla="*/ 37516 h 59896"/>
                  <a:gd name="connsiteX1" fmla="*/ 90577 w 95894"/>
                  <a:gd name="connsiteY1" fmla="*/ 13420 h 59896"/>
                  <a:gd name="connsiteX2" fmla="*/ 67961 w 95894"/>
                  <a:gd name="connsiteY2" fmla="*/ 2194 h 59896"/>
                  <a:gd name="connsiteX3" fmla="*/ 34441 w 95894"/>
                  <a:gd name="connsiteY3" fmla="*/ 551 h 59896"/>
                  <a:gd name="connsiteX4" fmla="*/ 19498 w 95894"/>
                  <a:gd name="connsiteY4" fmla="*/ 4795 h 59896"/>
                  <a:gd name="connsiteX5" fmla="*/ 10210 w 95894"/>
                  <a:gd name="connsiteY5" fmla="*/ 11777 h 59896"/>
                  <a:gd name="connsiteX6" fmla="*/ 9671 w 95894"/>
                  <a:gd name="connsiteY6" fmla="*/ 11914 h 59896"/>
                  <a:gd name="connsiteX7" fmla="*/ 652 w 95894"/>
                  <a:gd name="connsiteY7" fmla="*/ 32998 h 59896"/>
                  <a:gd name="connsiteX8" fmla="*/ 18691 w 95894"/>
                  <a:gd name="connsiteY8" fmla="*/ 51617 h 59896"/>
                  <a:gd name="connsiteX9" fmla="*/ 46961 w 95894"/>
                  <a:gd name="connsiteY9" fmla="*/ 59284 h 59896"/>
                  <a:gd name="connsiteX10" fmla="*/ 94481 w 95894"/>
                  <a:gd name="connsiteY10" fmla="*/ 37516 h 59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5894" h="59896">
                    <a:moveTo>
                      <a:pt x="94481" y="37516"/>
                    </a:moveTo>
                    <a:cubicBezTo>
                      <a:pt x="97174" y="29301"/>
                      <a:pt x="96097" y="20129"/>
                      <a:pt x="90577" y="13420"/>
                    </a:cubicBezTo>
                    <a:cubicBezTo>
                      <a:pt x="84789" y="6712"/>
                      <a:pt x="76308" y="3563"/>
                      <a:pt x="67961" y="2194"/>
                    </a:cubicBezTo>
                    <a:cubicBezTo>
                      <a:pt x="57057" y="277"/>
                      <a:pt x="45480" y="-681"/>
                      <a:pt x="34441" y="551"/>
                    </a:cubicBezTo>
                    <a:cubicBezTo>
                      <a:pt x="29326" y="1099"/>
                      <a:pt x="24210" y="2468"/>
                      <a:pt x="19498" y="4795"/>
                    </a:cubicBezTo>
                    <a:cubicBezTo>
                      <a:pt x="16537" y="6301"/>
                      <a:pt x="12094" y="8629"/>
                      <a:pt x="10210" y="11777"/>
                    </a:cubicBezTo>
                    <a:cubicBezTo>
                      <a:pt x="10075" y="11914"/>
                      <a:pt x="9806" y="11914"/>
                      <a:pt x="9671" y="11914"/>
                    </a:cubicBezTo>
                    <a:cubicBezTo>
                      <a:pt x="1729" y="15885"/>
                      <a:pt x="-1502" y="24373"/>
                      <a:pt x="652" y="32998"/>
                    </a:cubicBezTo>
                    <a:cubicBezTo>
                      <a:pt x="3075" y="41897"/>
                      <a:pt x="10614" y="48057"/>
                      <a:pt x="18691" y="51617"/>
                    </a:cubicBezTo>
                    <a:cubicBezTo>
                      <a:pt x="27441" y="55450"/>
                      <a:pt x="37537" y="58051"/>
                      <a:pt x="46961" y="59284"/>
                    </a:cubicBezTo>
                    <a:cubicBezTo>
                      <a:pt x="64731" y="61748"/>
                      <a:pt x="87885" y="57230"/>
                      <a:pt x="94481" y="37516"/>
                    </a:cubicBezTo>
                    <a:close/>
                  </a:path>
                </a:pathLst>
              </a:custGeom>
              <a:solidFill>
                <a:srgbClr val="201F3F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69" name="Freeform: Shape 4568">
                <a:extLst>
                  <a:ext uri="{FF2B5EF4-FFF2-40B4-BE49-F238E27FC236}">
                    <a16:creationId xmlns:a16="http://schemas.microsoft.com/office/drawing/2014/main" id="{1BBE6921-7D64-4C7C-CA76-951E1A0E502C}"/>
                  </a:ext>
                </a:extLst>
              </p:cNvPr>
              <p:cNvSpPr/>
              <p:nvPr/>
            </p:nvSpPr>
            <p:spPr>
              <a:xfrm>
                <a:off x="5281990" y="515681"/>
                <a:ext cx="45595" cy="79791"/>
              </a:xfrm>
              <a:custGeom>
                <a:avLst/>
                <a:gdLst>
                  <a:gd name="connsiteX0" fmla="*/ 43293 w 45595"/>
                  <a:gd name="connsiteY0" fmla="*/ 24608 h 79791"/>
                  <a:gd name="connsiteX1" fmla="*/ 35619 w 45595"/>
                  <a:gd name="connsiteY1" fmla="*/ 6399 h 79791"/>
                  <a:gd name="connsiteX2" fmla="*/ 10580 w 45595"/>
                  <a:gd name="connsiteY2" fmla="*/ 2976 h 79791"/>
                  <a:gd name="connsiteX3" fmla="*/ 3849 w 45595"/>
                  <a:gd name="connsiteY3" fmla="*/ 11875 h 79791"/>
                  <a:gd name="connsiteX4" fmla="*/ 3311 w 45595"/>
                  <a:gd name="connsiteY4" fmla="*/ 16530 h 79791"/>
                  <a:gd name="connsiteX5" fmla="*/ 2234 w 45595"/>
                  <a:gd name="connsiteY5" fmla="*/ 19542 h 79791"/>
                  <a:gd name="connsiteX6" fmla="*/ 349 w 45595"/>
                  <a:gd name="connsiteY6" fmla="*/ 29673 h 79791"/>
                  <a:gd name="connsiteX7" fmla="*/ 1561 w 45595"/>
                  <a:gd name="connsiteY7" fmla="*/ 49524 h 79791"/>
                  <a:gd name="connsiteX8" fmla="*/ 25927 w 45595"/>
                  <a:gd name="connsiteY8" fmla="*/ 79780 h 79791"/>
                  <a:gd name="connsiteX9" fmla="*/ 42619 w 45595"/>
                  <a:gd name="connsiteY9" fmla="*/ 67870 h 79791"/>
                  <a:gd name="connsiteX10" fmla="*/ 45581 w 45595"/>
                  <a:gd name="connsiteY10" fmla="*/ 46649 h 79791"/>
                  <a:gd name="connsiteX11" fmla="*/ 43293 w 45595"/>
                  <a:gd name="connsiteY11" fmla="*/ 24608 h 79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595" h="79791">
                    <a:moveTo>
                      <a:pt x="43293" y="24608"/>
                    </a:moveTo>
                    <a:cubicBezTo>
                      <a:pt x="41946" y="18173"/>
                      <a:pt x="40196" y="11191"/>
                      <a:pt x="35619" y="6399"/>
                    </a:cubicBezTo>
                    <a:cubicBezTo>
                      <a:pt x="29292" y="-309"/>
                      <a:pt x="18523" y="-2226"/>
                      <a:pt x="10580" y="2976"/>
                    </a:cubicBezTo>
                    <a:cubicBezTo>
                      <a:pt x="7484" y="5030"/>
                      <a:pt x="4926" y="8316"/>
                      <a:pt x="3849" y="11875"/>
                    </a:cubicBezTo>
                    <a:cubicBezTo>
                      <a:pt x="3445" y="13244"/>
                      <a:pt x="3311" y="15024"/>
                      <a:pt x="3311" y="16530"/>
                    </a:cubicBezTo>
                    <a:cubicBezTo>
                      <a:pt x="2907" y="17352"/>
                      <a:pt x="2503" y="18447"/>
                      <a:pt x="2234" y="19542"/>
                    </a:cubicBezTo>
                    <a:cubicBezTo>
                      <a:pt x="1291" y="22828"/>
                      <a:pt x="753" y="26250"/>
                      <a:pt x="349" y="29673"/>
                    </a:cubicBezTo>
                    <a:cubicBezTo>
                      <a:pt x="-459" y="36244"/>
                      <a:pt x="214" y="43090"/>
                      <a:pt x="1561" y="49524"/>
                    </a:cubicBezTo>
                    <a:cubicBezTo>
                      <a:pt x="4118" y="62120"/>
                      <a:pt x="11119" y="79233"/>
                      <a:pt x="25927" y="79780"/>
                    </a:cubicBezTo>
                    <a:cubicBezTo>
                      <a:pt x="33735" y="80054"/>
                      <a:pt x="40196" y="75400"/>
                      <a:pt x="42619" y="67870"/>
                    </a:cubicBezTo>
                    <a:cubicBezTo>
                      <a:pt x="44773" y="61161"/>
                      <a:pt x="45581" y="53632"/>
                      <a:pt x="45581" y="46649"/>
                    </a:cubicBezTo>
                    <a:cubicBezTo>
                      <a:pt x="45716" y="39256"/>
                      <a:pt x="44908" y="31864"/>
                      <a:pt x="43293" y="24608"/>
                    </a:cubicBezTo>
                    <a:close/>
                  </a:path>
                </a:pathLst>
              </a:custGeom>
              <a:solidFill>
                <a:srgbClr val="201F3F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570" name="Freeform: Shape 4569">
              <a:extLst>
                <a:ext uri="{FF2B5EF4-FFF2-40B4-BE49-F238E27FC236}">
                  <a16:creationId xmlns:a16="http://schemas.microsoft.com/office/drawing/2014/main" id="{5469E6A1-DD90-7DFC-F04E-CFB5E3DF4259}"/>
                </a:ext>
              </a:extLst>
            </p:cNvPr>
            <p:cNvSpPr/>
            <p:nvPr/>
          </p:nvSpPr>
          <p:spPr>
            <a:xfrm>
              <a:off x="3809335" y="-90435"/>
              <a:ext cx="1825645" cy="1656549"/>
            </a:xfrm>
            <a:custGeom>
              <a:avLst/>
              <a:gdLst>
                <a:gd name="connsiteX0" fmla="*/ 1720030 w 1825645"/>
                <a:gd name="connsiteY0" fmla="*/ 0 h 1656549"/>
                <a:gd name="connsiteX1" fmla="*/ 1683683 w 1825645"/>
                <a:gd name="connsiteY1" fmla="*/ 30530 h 1656549"/>
                <a:gd name="connsiteX2" fmla="*/ 1319269 w 1825645"/>
                <a:gd name="connsiteY2" fmla="*/ 1368646 h 1656549"/>
                <a:gd name="connsiteX3" fmla="*/ 28674 w 1825645"/>
                <a:gd name="connsiteY3" fmla="*/ 1420396 h 1656549"/>
                <a:gd name="connsiteX4" fmla="*/ 0 w 1825645"/>
                <a:gd name="connsiteY4" fmla="*/ 1444491 h 1656549"/>
                <a:gd name="connsiteX5" fmla="*/ 1393040 w 1825645"/>
                <a:gd name="connsiteY5" fmla="*/ 1449009 h 1656549"/>
                <a:gd name="connsiteX6" fmla="*/ 1720030 w 1825645"/>
                <a:gd name="connsiteY6" fmla="*/ 0 h 1656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5645" h="1656549">
                  <a:moveTo>
                    <a:pt x="1720030" y="0"/>
                  </a:moveTo>
                  <a:lnTo>
                    <a:pt x="1683683" y="30530"/>
                  </a:lnTo>
                  <a:cubicBezTo>
                    <a:pt x="1760685" y="294484"/>
                    <a:pt x="1886016" y="968197"/>
                    <a:pt x="1319269" y="1368646"/>
                  </a:cubicBezTo>
                  <a:cubicBezTo>
                    <a:pt x="804754" y="1732267"/>
                    <a:pt x="252142" y="1530194"/>
                    <a:pt x="28674" y="1420396"/>
                  </a:cubicBezTo>
                  <a:lnTo>
                    <a:pt x="0" y="1444491"/>
                  </a:lnTo>
                  <a:cubicBezTo>
                    <a:pt x="0" y="1444491"/>
                    <a:pt x="728425" y="1918596"/>
                    <a:pt x="1393040" y="1449009"/>
                  </a:cubicBezTo>
                  <a:cubicBezTo>
                    <a:pt x="2109349" y="942869"/>
                    <a:pt x="1720030" y="0"/>
                    <a:pt x="1720030" y="0"/>
                  </a:cubicBezTo>
                  <a:close/>
                </a:path>
              </a:pathLst>
            </a:custGeom>
            <a:solidFill>
              <a:srgbClr val="02563F"/>
            </a:solidFill>
            <a:ln w="67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4571" name="Graphic 4512">
              <a:extLst>
                <a:ext uri="{FF2B5EF4-FFF2-40B4-BE49-F238E27FC236}">
                  <a16:creationId xmlns:a16="http://schemas.microsoft.com/office/drawing/2014/main" id="{7BC69915-1A72-7621-23C5-39156F8DA14A}"/>
                </a:ext>
              </a:extLst>
            </p:cNvPr>
            <p:cNvGrpSpPr/>
            <p:nvPr/>
          </p:nvGrpSpPr>
          <p:grpSpPr>
            <a:xfrm>
              <a:off x="3809200" y="-16642"/>
              <a:ext cx="3635572" cy="1582885"/>
              <a:chOff x="3809200" y="-16642"/>
              <a:chExt cx="3635572" cy="1582885"/>
            </a:xfrm>
            <a:solidFill>
              <a:srgbClr val="038652"/>
            </a:solidFill>
          </p:grpSpPr>
          <p:sp>
            <p:nvSpPr>
              <p:cNvPr id="4572" name="Freeform: Shape 4571">
                <a:extLst>
                  <a:ext uri="{FF2B5EF4-FFF2-40B4-BE49-F238E27FC236}">
                    <a16:creationId xmlns:a16="http://schemas.microsoft.com/office/drawing/2014/main" id="{1E24BDB1-A913-B26D-A14E-029B46B10EC3}"/>
                  </a:ext>
                </a:extLst>
              </p:cNvPr>
              <p:cNvSpPr/>
              <p:nvPr/>
            </p:nvSpPr>
            <p:spPr>
              <a:xfrm>
                <a:off x="4419564" y="1463306"/>
                <a:ext cx="317432" cy="102935"/>
              </a:xfrm>
              <a:custGeom>
                <a:avLst/>
                <a:gdLst>
                  <a:gd name="connsiteX0" fmla="*/ 317432 w 317432"/>
                  <a:gd name="connsiteY0" fmla="*/ 87893 h 102935"/>
                  <a:gd name="connsiteX1" fmla="*/ 293874 w 317432"/>
                  <a:gd name="connsiteY1" fmla="*/ 31214 h 102935"/>
                  <a:gd name="connsiteX2" fmla="*/ 284854 w 317432"/>
                  <a:gd name="connsiteY2" fmla="*/ 0 h 102935"/>
                  <a:gd name="connsiteX3" fmla="*/ 0 w 317432"/>
                  <a:gd name="connsiteY3" fmla="*/ 21357 h 102935"/>
                  <a:gd name="connsiteX4" fmla="*/ 10904 w 317432"/>
                  <a:gd name="connsiteY4" fmla="*/ 97203 h 102935"/>
                  <a:gd name="connsiteX5" fmla="*/ 317432 w 317432"/>
                  <a:gd name="connsiteY5" fmla="*/ 87893 h 102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7432" h="102935">
                    <a:moveTo>
                      <a:pt x="317432" y="87893"/>
                    </a:moveTo>
                    <a:cubicBezTo>
                      <a:pt x="308547" y="69685"/>
                      <a:pt x="300336" y="50929"/>
                      <a:pt x="293874" y="31214"/>
                    </a:cubicBezTo>
                    <a:cubicBezTo>
                      <a:pt x="290508" y="20947"/>
                      <a:pt x="287547" y="10542"/>
                      <a:pt x="284854" y="0"/>
                    </a:cubicBezTo>
                    <a:cubicBezTo>
                      <a:pt x="186717" y="19851"/>
                      <a:pt x="90868" y="25464"/>
                      <a:pt x="0" y="21357"/>
                    </a:cubicBezTo>
                    <a:cubicBezTo>
                      <a:pt x="3635" y="46548"/>
                      <a:pt x="7000" y="71875"/>
                      <a:pt x="10904" y="97203"/>
                    </a:cubicBezTo>
                    <a:cubicBezTo>
                      <a:pt x="107426" y="106376"/>
                      <a:pt x="210814" y="105417"/>
                      <a:pt x="317432" y="87893"/>
                    </a:cubicBezTo>
                    <a:close/>
                  </a:path>
                </a:pathLst>
              </a:custGeom>
              <a:solidFill>
                <a:srgbClr val="038652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73" name="Freeform: Shape 4572">
                <a:extLst>
                  <a:ext uri="{FF2B5EF4-FFF2-40B4-BE49-F238E27FC236}">
                    <a16:creationId xmlns:a16="http://schemas.microsoft.com/office/drawing/2014/main" id="{79D1DF2D-7158-FEAE-259B-9B345FEA203D}"/>
                  </a:ext>
                </a:extLst>
              </p:cNvPr>
              <p:cNvSpPr/>
              <p:nvPr/>
            </p:nvSpPr>
            <p:spPr>
              <a:xfrm>
                <a:off x="4746554" y="1438937"/>
                <a:ext cx="95714" cy="103637"/>
              </a:xfrm>
              <a:custGeom>
                <a:avLst/>
                <a:gdLst>
                  <a:gd name="connsiteX0" fmla="*/ 69194 w 95714"/>
                  <a:gd name="connsiteY0" fmla="*/ 34911 h 103637"/>
                  <a:gd name="connsiteX1" fmla="*/ 55059 w 95714"/>
                  <a:gd name="connsiteY1" fmla="*/ 0 h 103637"/>
                  <a:gd name="connsiteX2" fmla="*/ 0 w 95714"/>
                  <a:gd name="connsiteY2" fmla="*/ 15059 h 103637"/>
                  <a:gd name="connsiteX3" fmla="*/ 12250 w 95714"/>
                  <a:gd name="connsiteY3" fmla="*/ 49286 h 103637"/>
                  <a:gd name="connsiteX4" fmla="*/ 36751 w 95714"/>
                  <a:gd name="connsiteY4" fmla="*/ 103637 h 103637"/>
                  <a:gd name="connsiteX5" fmla="*/ 95714 w 95714"/>
                  <a:gd name="connsiteY5" fmla="*/ 89673 h 103637"/>
                  <a:gd name="connsiteX6" fmla="*/ 69194 w 95714"/>
                  <a:gd name="connsiteY6" fmla="*/ 34911 h 103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714" h="103637">
                    <a:moveTo>
                      <a:pt x="69194" y="34911"/>
                    </a:moveTo>
                    <a:cubicBezTo>
                      <a:pt x="64213" y="23411"/>
                      <a:pt x="59502" y="11774"/>
                      <a:pt x="55059" y="0"/>
                    </a:cubicBezTo>
                    <a:cubicBezTo>
                      <a:pt x="36616" y="5476"/>
                      <a:pt x="18308" y="10542"/>
                      <a:pt x="0" y="15059"/>
                    </a:cubicBezTo>
                    <a:cubicBezTo>
                      <a:pt x="3769" y="26560"/>
                      <a:pt x="7808" y="38060"/>
                      <a:pt x="12250" y="49286"/>
                    </a:cubicBezTo>
                    <a:cubicBezTo>
                      <a:pt x="19654" y="67768"/>
                      <a:pt x="28001" y="85840"/>
                      <a:pt x="36751" y="103637"/>
                    </a:cubicBezTo>
                    <a:cubicBezTo>
                      <a:pt x="56271" y="99530"/>
                      <a:pt x="75925" y="94876"/>
                      <a:pt x="95714" y="89673"/>
                    </a:cubicBezTo>
                    <a:cubicBezTo>
                      <a:pt x="86156" y="71875"/>
                      <a:pt x="77137" y="53530"/>
                      <a:pt x="69194" y="34911"/>
                    </a:cubicBezTo>
                    <a:close/>
                  </a:path>
                </a:pathLst>
              </a:custGeom>
              <a:solidFill>
                <a:srgbClr val="038652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74" name="Freeform: Shape 4573">
                <a:extLst>
                  <a:ext uri="{FF2B5EF4-FFF2-40B4-BE49-F238E27FC236}">
                    <a16:creationId xmlns:a16="http://schemas.microsoft.com/office/drawing/2014/main" id="{9CC7C4FA-F452-9A3C-5BC9-63FB47562971}"/>
                  </a:ext>
                </a:extLst>
              </p:cNvPr>
              <p:cNvSpPr/>
              <p:nvPr/>
            </p:nvSpPr>
            <p:spPr>
              <a:xfrm>
                <a:off x="4837557" y="1408134"/>
                <a:ext cx="97195" cy="110072"/>
              </a:xfrm>
              <a:custGeom>
                <a:avLst/>
                <a:gdLst>
                  <a:gd name="connsiteX0" fmla="*/ 64617 w 97195"/>
                  <a:gd name="connsiteY0" fmla="*/ 26970 h 110072"/>
                  <a:gd name="connsiteX1" fmla="*/ 52636 w 97195"/>
                  <a:gd name="connsiteY1" fmla="*/ 0 h 110072"/>
                  <a:gd name="connsiteX2" fmla="*/ 0 w 97195"/>
                  <a:gd name="connsiteY2" fmla="*/ 19441 h 110072"/>
                  <a:gd name="connsiteX3" fmla="*/ 9962 w 97195"/>
                  <a:gd name="connsiteY3" fmla="*/ 43399 h 110072"/>
                  <a:gd name="connsiteX4" fmla="*/ 41328 w 97195"/>
                  <a:gd name="connsiteY4" fmla="*/ 110072 h 110072"/>
                  <a:gd name="connsiteX5" fmla="*/ 97195 w 97195"/>
                  <a:gd name="connsiteY5" fmla="*/ 91453 h 110072"/>
                  <a:gd name="connsiteX6" fmla="*/ 64617 w 97195"/>
                  <a:gd name="connsiteY6" fmla="*/ 26970 h 110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195" h="110072">
                    <a:moveTo>
                      <a:pt x="64617" y="26970"/>
                    </a:moveTo>
                    <a:cubicBezTo>
                      <a:pt x="60444" y="18071"/>
                      <a:pt x="56540" y="9036"/>
                      <a:pt x="52636" y="0"/>
                    </a:cubicBezTo>
                    <a:cubicBezTo>
                      <a:pt x="35001" y="6982"/>
                      <a:pt x="17501" y="13417"/>
                      <a:pt x="0" y="19441"/>
                    </a:cubicBezTo>
                    <a:cubicBezTo>
                      <a:pt x="3365" y="27381"/>
                      <a:pt x="6596" y="35459"/>
                      <a:pt x="9962" y="43399"/>
                    </a:cubicBezTo>
                    <a:cubicBezTo>
                      <a:pt x="19789" y="65988"/>
                      <a:pt x="30289" y="88167"/>
                      <a:pt x="41328" y="110072"/>
                    </a:cubicBezTo>
                    <a:cubicBezTo>
                      <a:pt x="59906" y="104459"/>
                      <a:pt x="78483" y="98161"/>
                      <a:pt x="97195" y="91453"/>
                    </a:cubicBezTo>
                    <a:cubicBezTo>
                      <a:pt x="85752" y="70232"/>
                      <a:pt x="74848" y="48738"/>
                      <a:pt x="64617" y="26970"/>
                    </a:cubicBezTo>
                    <a:close/>
                  </a:path>
                </a:pathLst>
              </a:custGeom>
              <a:solidFill>
                <a:srgbClr val="038652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75" name="Freeform: Shape 4574">
                <a:extLst>
                  <a:ext uri="{FF2B5EF4-FFF2-40B4-BE49-F238E27FC236}">
                    <a16:creationId xmlns:a16="http://schemas.microsoft.com/office/drawing/2014/main" id="{8228F7BB-440C-AC80-929A-36A0AB7ABE4E}"/>
                  </a:ext>
                </a:extLst>
              </p:cNvPr>
              <p:cNvSpPr/>
              <p:nvPr/>
            </p:nvSpPr>
            <p:spPr>
              <a:xfrm>
                <a:off x="5044870" y="1164852"/>
                <a:ext cx="300066" cy="255055"/>
              </a:xfrm>
              <a:custGeom>
                <a:avLst/>
                <a:gdLst>
                  <a:gd name="connsiteX0" fmla="*/ 274085 w 300066"/>
                  <a:gd name="connsiteY0" fmla="*/ 49560 h 255055"/>
                  <a:gd name="connsiteX1" fmla="*/ 219429 w 300066"/>
                  <a:gd name="connsiteY1" fmla="*/ 0 h 255055"/>
                  <a:gd name="connsiteX2" fmla="*/ 83599 w 300066"/>
                  <a:gd name="connsiteY2" fmla="*/ 113495 h 255055"/>
                  <a:gd name="connsiteX3" fmla="*/ 0 w 300066"/>
                  <a:gd name="connsiteY3" fmla="*/ 167436 h 255055"/>
                  <a:gd name="connsiteX4" fmla="*/ 36347 w 300066"/>
                  <a:gd name="connsiteY4" fmla="*/ 219597 h 255055"/>
                  <a:gd name="connsiteX5" fmla="*/ 61387 w 300066"/>
                  <a:gd name="connsiteY5" fmla="*/ 255055 h 255055"/>
                  <a:gd name="connsiteX6" fmla="*/ 157370 w 300066"/>
                  <a:gd name="connsiteY6" fmla="*/ 193858 h 255055"/>
                  <a:gd name="connsiteX7" fmla="*/ 300066 w 300066"/>
                  <a:gd name="connsiteY7" fmla="*/ 73381 h 255055"/>
                  <a:gd name="connsiteX8" fmla="*/ 274085 w 300066"/>
                  <a:gd name="connsiteY8" fmla="*/ 49560 h 255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0066" h="255055">
                    <a:moveTo>
                      <a:pt x="274085" y="49560"/>
                    </a:moveTo>
                    <a:cubicBezTo>
                      <a:pt x="255911" y="32994"/>
                      <a:pt x="237603" y="16565"/>
                      <a:pt x="219429" y="0"/>
                    </a:cubicBezTo>
                    <a:cubicBezTo>
                      <a:pt x="179313" y="39703"/>
                      <a:pt x="134350" y="77625"/>
                      <a:pt x="83599" y="113495"/>
                    </a:cubicBezTo>
                    <a:cubicBezTo>
                      <a:pt x="55867" y="133072"/>
                      <a:pt x="27866" y="151007"/>
                      <a:pt x="0" y="167436"/>
                    </a:cubicBezTo>
                    <a:cubicBezTo>
                      <a:pt x="11981" y="184823"/>
                      <a:pt x="24097" y="202210"/>
                      <a:pt x="36347" y="219597"/>
                    </a:cubicBezTo>
                    <a:cubicBezTo>
                      <a:pt x="44694" y="231370"/>
                      <a:pt x="53040" y="243281"/>
                      <a:pt x="61387" y="255055"/>
                    </a:cubicBezTo>
                    <a:cubicBezTo>
                      <a:pt x="93426" y="236710"/>
                      <a:pt x="125465" y="216448"/>
                      <a:pt x="157370" y="193858"/>
                    </a:cubicBezTo>
                    <a:cubicBezTo>
                      <a:pt x="210949" y="155936"/>
                      <a:pt x="258200" y="115685"/>
                      <a:pt x="300066" y="73381"/>
                    </a:cubicBezTo>
                    <a:cubicBezTo>
                      <a:pt x="291451" y="65441"/>
                      <a:pt x="282835" y="57500"/>
                      <a:pt x="274085" y="49560"/>
                    </a:cubicBezTo>
                    <a:close/>
                  </a:path>
                </a:pathLst>
              </a:custGeom>
              <a:solidFill>
                <a:srgbClr val="038652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76" name="Freeform: Shape 4575">
                <a:extLst>
                  <a:ext uri="{FF2B5EF4-FFF2-40B4-BE49-F238E27FC236}">
                    <a16:creationId xmlns:a16="http://schemas.microsoft.com/office/drawing/2014/main" id="{38405B79-8BF1-F6FE-2A3C-954123AC265A}"/>
                  </a:ext>
                </a:extLst>
              </p:cNvPr>
              <p:cNvSpPr/>
              <p:nvPr/>
            </p:nvSpPr>
            <p:spPr>
              <a:xfrm>
                <a:off x="4207538" y="1458241"/>
                <a:ext cx="61521" cy="77077"/>
              </a:xfrm>
              <a:custGeom>
                <a:avLst/>
                <a:gdLst>
                  <a:gd name="connsiteX0" fmla="*/ 60579 w 61521"/>
                  <a:gd name="connsiteY0" fmla="*/ 34500 h 77077"/>
                  <a:gd name="connsiteX1" fmla="*/ 61252 w 61521"/>
                  <a:gd name="connsiteY1" fmla="*/ 10679 h 77077"/>
                  <a:gd name="connsiteX2" fmla="*/ 2962 w 61521"/>
                  <a:gd name="connsiteY2" fmla="*/ 0 h 77077"/>
                  <a:gd name="connsiteX3" fmla="*/ 673 w 61521"/>
                  <a:gd name="connsiteY3" fmla="*/ 32173 h 77077"/>
                  <a:gd name="connsiteX4" fmla="*/ 0 w 61521"/>
                  <a:gd name="connsiteY4" fmla="*/ 62429 h 77077"/>
                  <a:gd name="connsiteX5" fmla="*/ 61521 w 61521"/>
                  <a:gd name="connsiteY5" fmla="*/ 77078 h 77077"/>
                  <a:gd name="connsiteX6" fmla="*/ 60579 w 61521"/>
                  <a:gd name="connsiteY6" fmla="*/ 34500 h 77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521" h="77077">
                    <a:moveTo>
                      <a:pt x="60579" y="34500"/>
                    </a:moveTo>
                    <a:cubicBezTo>
                      <a:pt x="60713" y="26560"/>
                      <a:pt x="60983" y="18619"/>
                      <a:pt x="61252" y="10679"/>
                    </a:cubicBezTo>
                    <a:cubicBezTo>
                      <a:pt x="41463" y="7530"/>
                      <a:pt x="21943" y="3833"/>
                      <a:pt x="2962" y="0"/>
                    </a:cubicBezTo>
                    <a:cubicBezTo>
                      <a:pt x="1885" y="10679"/>
                      <a:pt x="1212" y="21357"/>
                      <a:pt x="673" y="32173"/>
                    </a:cubicBezTo>
                    <a:cubicBezTo>
                      <a:pt x="269" y="42304"/>
                      <a:pt x="0" y="52298"/>
                      <a:pt x="0" y="62429"/>
                    </a:cubicBezTo>
                    <a:cubicBezTo>
                      <a:pt x="19924" y="67631"/>
                      <a:pt x="40521" y="72560"/>
                      <a:pt x="61521" y="77078"/>
                    </a:cubicBezTo>
                    <a:cubicBezTo>
                      <a:pt x="60848" y="62840"/>
                      <a:pt x="60444" y="48739"/>
                      <a:pt x="60579" y="34500"/>
                    </a:cubicBezTo>
                    <a:close/>
                  </a:path>
                </a:pathLst>
              </a:custGeom>
              <a:solidFill>
                <a:srgbClr val="038652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77" name="Freeform: Shape 4576">
                <a:extLst>
                  <a:ext uri="{FF2B5EF4-FFF2-40B4-BE49-F238E27FC236}">
                    <a16:creationId xmlns:a16="http://schemas.microsoft.com/office/drawing/2014/main" id="{DC885F25-18DD-3112-8B6D-3E1A9595D523}"/>
                  </a:ext>
                </a:extLst>
              </p:cNvPr>
              <p:cNvSpPr/>
              <p:nvPr/>
            </p:nvSpPr>
            <p:spPr>
              <a:xfrm>
                <a:off x="4908905" y="1377603"/>
                <a:ext cx="100964" cy="113631"/>
              </a:xfrm>
              <a:custGeom>
                <a:avLst/>
                <a:gdLst>
                  <a:gd name="connsiteX0" fmla="*/ 62194 w 100964"/>
                  <a:gd name="connsiteY0" fmla="*/ 24643 h 113631"/>
                  <a:gd name="connsiteX1" fmla="*/ 51021 w 100964"/>
                  <a:gd name="connsiteY1" fmla="*/ 0 h 113631"/>
                  <a:gd name="connsiteX2" fmla="*/ 0 w 100964"/>
                  <a:gd name="connsiteY2" fmla="*/ 22863 h 113631"/>
                  <a:gd name="connsiteX3" fmla="*/ 6731 w 100964"/>
                  <a:gd name="connsiteY3" fmla="*/ 38607 h 113631"/>
                  <a:gd name="connsiteX4" fmla="*/ 46847 w 100964"/>
                  <a:gd name="connsiteY4" fmla="*/ 111715 h 113631"/>
                  <a:gd name="connsiteX5" fmla="*/ 48059 w 100964"/>
                  <a:gd name="connsiteY5" fmla="*/ 113632 h 113631"/>
                  <a:gd name="connsiteX6" fmla="*/ 100964 w 100964"/>
                  <a:gd name="connsiteY6" fmla="*/ 91453 h 113631"/>
                  <a:gd name="connsiteX7" fmla="*/ 62194 w 100964"/>
                  <a:gd name="connsiteY7" fmla="*/ 24643 h 113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0964" h="113631">
                    <a:moveTo>
                      <a:pt x="62194" y="24643"/>
                    </a:moveTo>
                    <a:cubicBezTo>
                      <a:pt x="58290" y="16566"/>
                      <a:pt x="54655" y="8214"/>
                      <a:pt x="51021" y="0"/>
                    </a:cubicBezTo>
                    <a:cubicBezTo>
                      <a:pt x="33924" y="8214"/>
                      <a:pt x="16962" y="15744"/>
                      <a:pt x="0" y="22863"/>
                    </a:cubicBezTo>
                    <a:cubicBezTo>
                      <a:pt x="2154" y="28066"/>
                      <a:pt x="4308" y="33405"/>
                      <a:pt x="6731" y="38607"/>
                    </a:cubicBezTo>
                    <a:cubicBezTo>
                      <a:pt x="18308" y="63935"/>
                      <a:pt x="31770" y="88441"/>
                      <a:pt x="46847" y="111715"/>
                    </a:cubicBezTo>
                    <a:cubicBezTo>
                      <a:pt x="47251" y="112263"/>
                      <a:pt x="47655" y="112947"/>
                      <a:pt x="48059" y="113632"/>
                    </a:cubicBezTo>
                    <a:cubicBezTo>
                      <a:pt x="65694" y="106786"/>
                      <a:pt x="83329" y="99394"/>
                      <a:pt x="100964" y="91453"/>
                    </a:cubicBezTo>
                    <a:cubicBezTo>
                      <a:pt x="86426" y="70233"/>
                      <a:pt x="73367" y="47917"/>
                      <a:pt x="62194" y="24643"/>
                    </a:cubicBezTo>
                    <a:close/>
                  </a:path>
                </a:pathLst>
              </a:custGeom>
              <a:solidFill>
                <a:srgbClr val="038652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78" name="Freeform: Shape 4577">
                <a:extLst>
                  <a:ext uri="{FF2B5EF4-FFF2-40B4-BE49-F238E27FC236}">
                    <a16:creationId xmlns:a16="http://schemas.microsoft.com/office/drawing/2014/main" id="{D038B439-9C7C-824D-7B68-23CE4E83F4E7}"/>
                  </a:ext>
                </a:extLst>
              </p:cNvPr>
              <p:cNvSpPr/>
              <p:nvPr/>
            </p:nvSpPr>
            <p:spPr>
              <a:xfrm>
                <a:off x="3809200" y="1330097"/>
                <a:ext cx="275296" cy="147447"/>
              </a:xfrm>
              <a:custGeom>
                <a:avLst/>
                <a:gdLst>
                  <a:gd name="connsiteX0" fmla="*/ 28674 w 275296"/>
                  <a:gd name="connsiteY0" fmla="*/ 0 h 147447"/>
                  <a:gd name="connsiteX1" fmla="*/ 0 w 275296"/>
                  <a:gd name="connsiteY1" fmla="*/ 24096 h 147447"/>
                  <a:gd name="connsiteX2" fmla="*/ 260354 w 275296"/>
                  <a:gd name="connsiteY2" fmla="*/ 147447 h 147447"/>
                  <a:gd name="connsiteX3" fmla="*/ 268565 w 275296"/>
                  <a:gd name="connsiteY3" fmla="*/ 119929 h 147447"/>
                  <a:gd name="connsiteX4" fmla="*/ 275296 w 275296"/>
                  <a:gd name="connsiteY4" fmla="*/ 96382 h 147447"/>
                  <a:gd name="connsiteX5" fmla="*/ 28674 w 275296"/>
                  <a:gd name="connsiteY5" fmla="*/ 0 h 147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5296" h="147447">
                    <a:moveTo>
                      <a:pt x="28674" y="0"/>
                    </a:moveTo>
                    <a:lnTo>
                      <a:pt x="0" y="24096"/>
                    </a:lnTo>
                    <a:cubicBezTo>
                      <a:pt x="0" y="24096"/>
                      <a:pt x="100291" y="89399"/>
                      <a:pt x="260354" y="147447"/>
                    </a:cubicBezTo>
                    <a:cubicBezTo>
                      <a:pt x="263046" y="138275"/>
                      <a:pt x="265873" y="129102"/>
                      <a:pt x="268565" y="119929"/>
                    </a:cubicBezTo>
                    <a:cubicBezTo>
                      <a:pt x="270854" y="112126"/>
                      <a:pt x="273142" y="104322"/>
                      <a:pt x="275296" y="96382"/>
                    </a:cubicBezTo>
                    <a:cubicBezTo>
                      <a:pt x="173794" y="66125"/>
                      <a:pt x="89253" y="29709"/>
                      <a:pt x="28674" y="0"/>
                    </a:cubicBezTo>
                    <a:close/>
                  </a:path>
                </a:pathLst>
              </a:custGeom>
              <a:solidFill>
                <a:srgbClr val="038652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79" name="Freeform: Shape 4578">
                <a:extLst>
                  <a:ext uri="{FF2B5EF4-FFF2-40B4-BE49-F238E27FC236}">
                    <a16:creationId xmlns:a16="http://schemas.microsoft.com/office/drawing/2014/main" id="{6AE47C07-A1D3-86E1-D090-F70F5484A97F}"/>
                  </a:ext>
                </a:extLst>
              </p:cNvPr>
              <p:cNvSpPr/>
              <p:nvPr/>
            </p:nvSpPr>
            <p:spPr>
              <a:xfrm>
                <a:off x="5313974" y="1075042"/>
                <a:ext cx="115368" cy="107060"/>
              </a:xfrm>
              <a:custGeom>
                <a:avLst/>
                <a:gdLst>
                  <a:gd name="connsiteX0" fmla="*/ 84272 w 115368"/>
                  <a:gd name="connsiteY0" fmla="*/ 43536 h 107060"/>
                  <a:gd name="connsiteX1" fmla="*/ 33789 w 115368"/>
                  <a:gd name="connsiteY1" fmla="*/ 2601 h 107060"/>
                  <a:gd name="connsiteX2" fmla="*/ 30828 w 115368"/>
                  <a:gd name="connsiteY2" fmla="*/ 0 h 107060"/>
                  <a:gd name="connsiteX3" fmla="*/ 0 w 115368"/>
                  <a:gd name="connsiteY3" fmla="*/ 36964 h 107060"/>
                  <a:gd name="connsiteX4" fmla="*/ 41328 w 115368"/>
                  <a:gd name="connsiteY4" fmla="*/ 73929 h 107060"/>
                  <a:gd name="connsiteX5" fmla="*/ 82656 w 115368"/>
                  <a:gd name="connsiteY5" fmla="*/ 107060 h 107060"/>
                  <a:gd name="connsiteX6" fmla="*/ 115369 w 115368"/>
                  <a:gd name="connsiteY6" fmla="*/ 66399 h 107060"/>
                  <a:gd name="connsiteX7" fmla="*/ 84272 w 115368"/>
                  <a:gd name="connsiteY7" fmla="*/ 43536 h 107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5368" h="107060">
                    <a:moveTo>
                      <a:pt x="84272" y="43536"/>
                    </a:moveTo>
                    <a:cubicBezTo>
                      <a:pt x="67175" y="30256"/>
                      <a:pt x="50348" y="16565"/>
                      <a:pt x="33789" y="2601"/>
                    </a:cubicBezTo>
                    <a:cubicBezTo>
                      <a:pt x="32847" y="1780"/>
                      <a:pt x="31770" y="821"/>
                      <a:pt x="30828" y="0"/>
                    </a:cubicBezTo>
                    <a:cubicBezTo>
                      <a:pt x="21001" y="12458"/>
                      <a:pt x="10635" y="24780"/>
                      <a:pt x="0" y="36964"/>
                    </a:cubicBezTo>
                    <a:cubicBezTo>
                      <a:pt x="13462" y="49697"/>
                      <a:pt x="27193" y="62018"/>
                      <a:pt x="41328" y="73929"/>
                    </a:cubicBezTo>
                    <a:cubicBezTo>
                      <a:pt x="54790" y="85292"/>
                      <a:pt x="68656" y="96245"/>
                      <a:pt x="82656" y="107060"/>
                    </a:cubicBezTo>
                    <a:cubicBezTo>
                      <a:pt x="94099" y="93643"/>
                      <a:pt x="104868" y="80090"/>
                      <a:pt x="115369" y="66399"/>
                    </a:cubicBezTo>
                    <a:cubicBezTo>
                      <a:pt x="104868" y="59006"/>
                      <a:pt x="94368" y="51476"/>
                      <a:pt x="84272" y="43536"/>
                    </a:cubicBezTo>
                    <a:close/>
                  </a:path>
                </a:pathLst>
              </a:custGeom>
              <a:solidFill>
                <a:srgbClr val="038652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80" name="Freeform: Shape 4579">
                <a:extLst>
                  <a:ext uri="{FF2B5EF4-FFF2-40B4-BE49-F238E27FC236}">
                    <a16:creationId xmlns:a16="http://schemas.microsoft.com/office/drawing/2014/main" id="{4FDE4575-5FD2-3FA2-CC16-6AC79A8D4839}"/>
                  </a:ext>
                </a:extLst>
              </p:cNvPr>
              <p:cNvSpPr/>
              <p:nvPr/>
            </p:nvSpPr>
            <p:spPr>
              <a:xfrm>
                <a:off x="5360283" y="1018226"/>
                <a:ext cx="106349" cy="111578"/>
              </a:xfrm>
              <a:custGeom>
                <a:avLst/>
                <a:gdLst>
                  <a:gd name="connsiteX0" fmla="*/ 42405 w 106349"/>
                  <a:gd name="connsiteY0" fmla="*/ 78584 h 111578"/>
                  <a:gd name="connsiteX1" fmla="*/ 77675 w 106349"/>
                  <a:gd name="connsiteY1" fmla="*/ 111578 h 111578"/>
                  <a:gd name="connsiteX2" fmla="*/ 106349 w 106349"/>
                  <a:gd name="connsiteY2" fmla="*/ 70507 h 111578"/>
                  <a:gd name="connsiteX3" fmla="*/ 82252 w 106349"/>
                  <a:gd name="connsiteY3" fmla="*/ 50244 h 111578"/>
                  <a:gd name="connsiteX4" fmla="*/ 37693 w 106349"/>
                  <a:gd name="connsiteY4" fmla="*/ 10679 h 111578"/>
                  <a:gd name="connsiteX5" fmla="*/ 25981 w 106349"/>
                  <a:gd name="connsiteY5" fmla="*/ 0 h 111578"/>
                  <a:gd name="connsiteX6" fmla="*/ 0 w 106349"/>
                  <a:gd name="connsiteY6" fmla="*/ 36691 h 111578"/>
                  <a:gd name="connsiteX7" fmla="*/ 42405 w 106349"/>
                  <a:gd name="connsiteY7" fmla="*/ 78584 h 1115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6349" h="111578">
                    <a:moveTo>
                      <a:pt x="42405" y="78584"/>
                    </a:moveTo>
                    <a:cubicBezTo>
                      <a:pt x="53982" y="89810"/>
                      <a:pt x="65829" y="100763"/>
                      <a:pt x="77675" y="111578"/>
                    </a:cubicBezTo>
                    <a:cubicBezTo>
                      <a:pt x="87637" y="98024"/>
                      <a:pt x="97195" y="84334"/>
                      <a:pt x="106349" y="70507"/>
                    </a:cubicBezTo>
                    <a:cubicBezTo>
                      <a:pt x="98272" y="63798"/>
                      <a:pt x="90195" y="57090"/>
                      <a:pt x="82252" y="50244"/>
                    </a:cubicBezTo>
                    <a:cubicBezTo>
                      <a:pt x="67175" y="37238"/>
                      <a:pt x="52367" y="24096"/>
                      <a:pt x="37693" y="10679"/>
                    </a:cubicBezTo>
                    <a:cubicBezTo>
                      <a:pt x="33789" y="7119"/>
                      <a:pt x="29885" y="3560"/>
                      <a:pt x="25981" y="0"/>
                    </a:cubicBezTo>
                    <a:cubicBezTo>
                      <a:pt x="17635" y="12322"/>
                      <a:pt x="9019" y="24506"/>
                      <a:pt x="0" y="36691"/>
                    </a:cubicBezTo>
                    <a:cubicBezTo>
                      <a:pt x="13866" y="50929"/>
                      <a:pt x="28001" y="64893"/>
                      <a:pt x="42405" y="78584"/>
                    </a:cubicBezTo>
                    <a:close/>
                  </a:path>
                </a:pathLst>
              </a:custGeom>
              <a:solidFill>
                <a:srgbClr val="038652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81" name="Freeform: Shape 4580">
                <a:extLst>
                  <a:ext uri="{FF2B5EF4-FFF2-40B4-BE49-F238E27FC236}">
                    <a16:creationId xmlns:a16="http://schemas.microsoft.com/office/drawing/2014/main" id="{DCCC946F-251E-5DE8-0A8C-862C2AF6B9F0}"/>
                  </a:ext>
                </a:extLst>
              </p:cNvPr>
              <p:cNvSpPr/>
              <p:nvPr/>
            </p:nvSpPr>
            <p:spPr>
              <a:xfrm>
                <a:off x="5439978" y="758242"/>
                <a:ext cx="149562" cy="251084"/>
              </a:xfrm>
              <a:custGeom>
                <a:avLst/>
                <a:gdLst>
                  <a:gd name="connsiteX0" fmla="*/ 137581 w 149562"/>
                  <a:gd name="connsiteY0" fmla="*/ 51203 h 251084"/>
                  <a:gd name="connsiteX1" fmla="*/ 70271 w 149562"/>
                  <a:gd name="connsiteY1" fmla="*/ 0 h 251084"/>
                  <a:gd name="connsiteX2" fmla="*/ 0 w 149562"/>
                  <a:gd name="connsiteY2" fmla="*/ 170447 h 251084"/>
                  <a:gd name="connsiteX3" fmla="*/ 42405 w 149562"/>
                  <a:gd name="connsiteY3" fmla="*/ 213025 h 251084"/>
                  <a:gd name="connsiteX4" fmla="*/ 73637 w 149562"/>
                  <a:gd name="connsiteY4" fmla="*/ 251085 h 251084"/>
                  <a:gd name="connsiteX5" fmla="*/ 149562 w 149562"/>
                  <a:gd name="connsiteY5" fmla="*/ 61608 h 251084"/>
                  <a:gd name="connsiteX6" fmla="*/ 137581 w 149562"/>
                  <a:gd name="connsiteY6" fmla="*/ 51203 h 251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9562" h="251084">
                    <a:moveTo>
                      <a:pt x="137581" y="51203"/>
                    </a:moveTo>
                    <a:cubicBezTo>
                      <a:pt x="116042" y="33268"/>
                      <a:pt x="93560" y="15881"/>
                      <a:pt x="70271" y="0"/>
                    </a:cubicBezTo>
                    <a:cubicBezTo>
                      <a:pt x="52501" y="57500"/>
                      <a:pt x="29482" y="114590"/>
                      <a:pt x="0" y="170447"/>
                    </a:cubicBezTo>
                    <a:cubicBezTo>
                      <a:pt x="15347" y="184275"/>
                      <a:pt x="28405" y="197281"/>
                      <a:pt x="42405" y="213025"/>
                    </a:cubicBezTo>
                    <a:cubicBezTo>
                      <a:pt x="53309" y="225210"/>
                      <a:pt x="63675" y="238079"/>
                      <a:pt x="73637" y="251085"/>
                    </a:cubicBezTo>
                    <a:cubicBezTo>
                      <a:pt x="106349" y="189067"/>
                      <a:pt x="131119" y="125405"/>
                      <a:pt x="149562" y="61608"/>
                    </a:cubicBezTo>
                    <a:cubicBezTo>
                      <a:pt x="145523" y="58185"/>
                      <a:pt x="141620" y="54625"/>
                      <a:pt x="137581" y="51203"/>
                    </a:cubicBezTo>
                    <a:close/>
                  </a:path>
                </a:pathLst>
              </a:custGeom>
              <a:solidFill>
                <a:srgbClr val="038652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82" name="Freeform: Shape 4581">
                <a:extLst>
                  <a:ext uri="{FF2B5EF4-FFF2-40B4-BE49-F238E27FC236}">
                    <a16:creationId xmlns:a16="http://schemas.microsoft.com/office/drawing/2014/main" id="{188D4716-76EE-0514-3512-75CBD731A34A}"/>
                  </a:ext>
                </a:extLst>
              </p:cNvPr>
              <p:cNvSpPr/>
              <p:nvPr/>
            </p:nvSpPr>
            <p:spPr>
              <a:xfrm>
                <a:off x="5550904" y="227049"/>
                <a:ext cx="83935" cy="269567"/>
              </a:xfrm>
              <a:custGeom>
                <a:avLst/>
                <a:gdLst>
                  <a:gd name="connsiteX0" fmla="*/ 9289 w 83935"/>
                  <a:gd name="connsiteY0" fmla="*/ 225620 h 269567"/>
                  <a:gd name="connsiteX1" fmla="*/ 83868 w 83935"/>
                  <a:gd name="connsiteY1" fmla="*/ 269567 h 269567"/>
                  <a:gd name="connsiteX2" fmla="*/ 62598 w 83935"/>
                  <a:gd name="connsiteY2" fmla="*/ 684 h 269567"/>
                  <a:gd name="connsiteX3" fmla="*/ 37963 w 83935"/>
                  <a:gd name="connsiteY3" fmla="*/ 0 h 269567"/>
                  <a:gd name="connsiteX4" fmla="*/ 0 w 83935"/>
                  <a:gd name="connsiteY4" fmla="*/ 548 h 269567"/>
                  <a:gd name="connsiteX5" fmla="*/ 9289 w 83935"/>
                  <a:gd name="connsiteY5" fmla="*/ 225620 h 269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3935" h="269567">
                    <a:moveTo>
                      <a:pt x="9289" y="225620"/>
                    </a:moveTo>
                    <a:cubicBezTo>
                      <a:pt x="35136" y="238763"/>
                      <a:pt x="59771" y="253549"/>
                      <a:pt x="83868" y="269567"/>
                    </a:cubicBezTo>
                    <a:cubicBezTo>
                      <a:pt x="84810" y="172775"/>
                      <a:pt x="75791" y="81322"/>
                      <a:pt x="62598" y="684"/>
                    </a:cubicBezTo>
                    <a:cubicBezTo>
                      <a:pt x="54386" y="274"/>
                      <a:pt x="46174" y="0"/>
                      <a:pt x="37963" y="0"/>
                    </a:cubicBezTo>
                    <a:cubicBezTo>
                      <a:pt x="25443" y="0"/>
                      <a:pt x="12654" y="137"/>
                      <a:pt x="0" y="548"/>
                    </a:cubicBezTo>
                    <a:cubicBezTo>
                      <a:pt x="8212" y="70643"/>
                      <a:pt x="12250" y="146626"/>
                      <a:pt x="9289" y="225620"/>
                    </a:cubicBezTo>
                    <a:close/>
                  </a:path>
                </a:pathLst>
              </a:custGeom>
              <a:solidFill>
                <a:srgbClr val="038652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83" name="Freeform: Shape 4582">
                <a:extLst>
                  <a:ext uri="{FF2B5EF4-FFF2-40B4-BE49-F238E27FC236}">
                    <a16:creationId xmlns:a16="http://schemas.microsoft.com/office/drawing/2014/main" id="{30F1181F-FFA3-0755-E683-75F86D79523F}"/>
                  </a:ext>
                </a:extLst>
              </p:cNvPr>
              <p:cNvSpPr/>
              <p:nvPr/>
            </p:nvSpPr>
            <p:spPr>
              <a:xfrm>
                <a:off x="5509038" y="-16642"/>
                <a:ext cx="59501" cy="60375"/>
              </a:xfrm>
              <a:custGeom>
                <a:avLst/>
                <a:gdLst>
                  <a:gd name="connsiteX0" fmla="*/ 10635 w 59501"/>
                  <a:gd name="connsiteY0" fmla="*/ 60375 h 60375"/>
                  <a:gd name="connsiteX1" fmla="*/ 45501 w 59501"/>
                  <a:gd name="connsiteY1" fmla="*/ 47917 h 60375"/>
                  <a:gd name="connsiteX2" fmla="*/ 59502 w 59501"/>
                  <a:gd name="connsiteY2" fmla="*/ 43810 h 60375"/>
                  <a:gd name="connsiteX3" fmla="*/ 46309 w 59501"/>
                  <a:gd name="connsiteY3" fmla="*/ 0 h 60375"/>
                  <a:gd name="connsiteX4" fmla="*/ 39847 w 59501"/>
                  <a:gd name="connsiteY4" fmla="*/ 1917 h 60375"/>
                  <a:gd name="connsiteX5" fmla="*/ 0 w 59501"/>
                  <a:gd name="connsiteY5" fmla="*/ 16155 h 60375"/>
                  <a:gd name="connsiteX6" fmla="*/ 10635 w 59501"/>
                  <a:gd name="connsiteY6" fmla="*/ 60375 h 60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9501" h="60375">
                    <a:moveTo>
                      <a:pt x="10635" y="60375"/>
                    </a:moveTo>
                    <a:cubicBezTo>
                      <a:pt x="22212" y="55994"/>
                      <a:pt x="33789" y="51750"/>
                      <a:pt x="45501" y="47917"/>
                    </a:cubicBezTo>
                    <a:cubicBezTo>
                      <a:pt x="50213" y="46411"/>
                      <a:pt x="54925" y="45179"/>
                      <a:pt x="59502" y="43810"/>
                    </a:cubicBezTo>
                    <a:cubicBezTo>
                      <a:pt x="54925" y="27792"/>
                      <a:pt x="50482" y="13143"/>
                      <a:pt x="46309" y="0"/>
                    </a:cubicBezTo>
                    <a:cubicBezTo>
                      <a:pt x="44155" y="685"/>
                      <a:pt x="42001" y="1232"/>
                      <a:pt x="39847" y="1917"/>
                    </a:cubicBezTo>
                    <a:cubicBezTo>
                      <a:pt x="26385" y="6161"/>
                      <a:pt x="13058" y="11089"/>
                      <a:pt x="0" y="16155"/>
                    </a:cubicBezTo>
                    <a:cubicBezTo>
                      <a:pt x="3635" y="30256"/>
                      <a:pt x="7135" y="45042"/>
                      <a:pt x="10635" y="60375"/>
                    </a:cubicBezTo>
                    <a:close/>
                  </a:path>
                </a:pathLst>
              </a:custGeom>
              <a:solidFill>
                <a:srgbClr val="038652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84" name="Freeform: Shape 4583">
                <a:extLst>
                  <a:ext uri="{FF2B5EF4-FFF2-40B4-BE49-F238E27FC236}">
                    <a16:creationId xmlns:a16="http://schemas.microsoft.com/office/drawing/2014/main" id="{B8812BF0-956A-3558-6650-71A930DCE197}"/>
                  </a:ext>
                </a:extLst>
              </p:cNvPr>
              <p:cNvSpPr/>
              <p:nvPr/>
            </p:nvSpPr>
            <p:spPr>
              <a:xfrm>
                <a:off x="5529365" y="77958"/>
                <a:ext cx="63674" cy="52982"/>
              </a:xfrm>
              <a:custGeom>
                <a:avLst/>
                <a:gdLst>
                  <a:gd name="connsiteX0" fmla="*/ 0 w 63674"/>
                  <a:gd name="connsiteY0" fmla="*/ 11089 h 52982"/>
                  <a:gd name="connsiteX1" fmla="*/ 7808 w 63674"/>
                  <a:gd name="connsiteY1" fmla="*/ 52982 h 52982"/>
                  <a:gd name="connsiteX2" fmla="*/ 15077 w 63674"/>
                  <a:gd name="connsiteY2" fmla="*/ 51750 h 52982"/>
                  <a:gd name="connsiteX3" fmla="*/ 60309 w 63674"/>
                  <a:gd name="connsiteY3" fmla="*/ 43810 h 52982"/>
                  <a:gd name="connsiteX4" fmla="*/ 63675 w 63674"/>
                  <a:gd name="connsiteY4" fmla="*/ 43262 h 52982"/>
                  <a:gd name="connsiteX5" fmla="*/ 53175 w 63674"/>
                  <a:gd name="connsiteY5" fmla="*/ 0 h 52982"/>
                  <a:gd name="connsiteX6" fmla="*/ 45098 w 63674"/>
                  <a:gd name="connsiteY6" fmla="*/ 1643 h 52982"/>
                  <a:gd name="connsiteX7" fmla="*/ 404 w 63674"/>
                  <a:gd name="connsiteY7" fmla="*/ 11089 h 52982"/>
                  <a:gd name="connsiteX8" fmla="*/ 0 w 63674"/>
                  <a:gd name="connsiteY8" fmla="*/ 11089 h 52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674" h="52982">
                    <a:moveTo>
                      <a:pt x="0" y="11089"/>
                    </a:moveTo>
                    <a:cubicBezTo>
                      <a:pt x="2692" y="24643"/>
                      <a:pt x="5250" y="38607"/>
                      <a:pt x="7808" y="52982"/>
                    </a:cubicBezTo>
                    <a:cubicBezTo>
                      <a:pt x="10231" y="52572"/>
                      <a:pt x="12654" y="52161"/>
                      <a:pt x="15077" y="51750"/>
                    </a:cubicBezTo>
                    <a:cubicBezTo>
                      <a:pt x="30155" y="49286"/>
                      <a:pt x="45232" y="46411"/>
                      <a:pt x="60309" y="43810"/>
                    </a:cubicBezTo>
                    <a:cubicBezTo>
                      <a:pt x="61386" y="43673"/>
                      <a:pt x="62463" y="43399"/>
                      <a:pt x="63675" y="43262"/>
                    </a:cubicBezTo>
                    <a:cubicBezTo>
                      <a:pt x="60175" y="28203"/>
                      <a:pt x="56675" y="13691"/>
                      <a:pt x="53175" y="0"/>
                    </a:cubicBezTo>
                    <a:cubicBezTo>
                      <a:pt x="50482" y="548"/>
                      <a:pt x="47790" y="1095"/>
                      <a:pt x="45098" y="1643"/>
                    </a:cubicBezTo>
                    <a:cubicBezTo>
                      <a:pt x="30155" y="4792"/>
                      <a:pt x="15347" y="7804"/>
                      <a:pt x="404" y="11089"/>
                    </a:cubicBezTo>
                    <a:cubicBezTo>
                      <a:pt x="135" y="11089"/>
                      <a:pt x="135" y="11089"/>
                      <a:pt x="0" y="11089"/>
                    </a:cubicBezTo>
                    <a:close/>
                  </a:path>
                </a:pathLst>
              </a:custGeom>
              <a:solidFill>
                <a:srgbClr val="038652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85" name="Freeform: Shape 4584">
                <a:extLst>
                  <a:ext uri="{FF2B5EF4-FFF2-40B4-BE49-F238E27FC236}">
                    <a16:creationId xmlns:a16="http://schemas.microsoft.com/office/drawing/2014/main" id="{973C38E5-6779-C0E6-A218-D304536F5329}"/>
                  </a:ext>
                </a:extLst>
              </p:cNvPr>
              <p:cNvSpPr/>
              <p:nvPr/>
            </p:nvSpPr>
            <p:spPr>
              <a:xfrm>
                <a:off x="5541615" y="573420"/>
                <a:ext cx="86425" cy="103090"/>
              </a:xfrm>
              <a:custGeom>
                <a:avLst/>
                <a:gdLst>
                  <a:gd name="connsiteX0" fmla="*/ 54117 w 86425"/>
                  <a:gd name="connsiteY0" fmla="*/ 26423 h 103090"/>
                  <a:gd name="connsiteX1" fmla="*/ 8616 w 86425"/>
                  <a:gd name="connsiteY1" fmla="*/ 0 h 103090"/>
                  <a:gd name="connsiteX2" fmla="*/ 0 w 86425"/>
                  <a:gd name="connsiteY2" fmla="*/ 55447 h 103090"/>
                  <a:gd name="connsiteX3" fmla="*/ 6192 w 86425"/>
                  <a:gd name="connsiteY3" fmla="*/ 59280 h 103090"/>
                  <a:gd name="connsiteX4" fmla="*/ 66771 w 86425"/>
                  <a:gd name="connsiteY4" fmla="*/ 95834 h 103090"/>
                  <a:gd name="connsiteX5" fmla="*/ 79156 w 86425"/>
                  <a:gd name="connsiteY5" fmla="*/ 103090 h 103090"/>
                  <a:gd name="connsiteX6" fmla="*/ 86426 w 86425"/>
                  <a:gd name="connsiteY6" fmla="*/ 45590 h 103090"/>
                  <a:gd name="connsiteX7" fmla="*/ 54117 w 86425"/>
                  <a:gd name="connsiteY7" fmla="*/ 26423 h 103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6425" h="103090">
                    <a:moveTo>
                      <a:pt x="54117" y="26423"/>
                    </a:moveTo>
                    <a:cubicBezTo>
                      <a:pt x="39040" y="17524"/>
                      <a:pt x="23828" y="8762"/>
                      <a:pt x="8616" y="0"/>
                    </a:cubicBezTo>
                    <a:cubicBezTo>
                      <a:pt x="6192" y="18345"/>
                      <a:pt x="3365" y="36828"/>
                      <a:pt x="0" y="55447"/>
                    </a:cubicBezTo>
                    <a:cubicBezTo>
                      <a:pt x="2019" y="56679"/>
                      <a:pt x="4173" y="57911"/>
                      <a:pt x="6192" y="59280"/>
                    </a:cubicBezTo>
                    <a:lnTo>
                      <a:pt x="66771" y="95834"/>
                    </a:lnTo>
                    <a:cubicBezTo>
                      <a:pt x="70810" y="98298"/>
                      <a:pt x="74983" y="100626"/>
                      <a:pt x="79156" y="103090"/>
                    </a:cubicBezTo>
                    <a:cubicBezTo>
                      <a:pt x="82118" y="83786"/>
                      <a:pt x="84541" y="64756"/>
                      <a:pt x="86426" y="45590"/>
                    </a:cubicBezTo>
                    <a:cubicBezTo>
                      <a:pt x="75656" y="39155"/>
                      <a:pt x="64886" y="32721"/>
                      <a:pt x="54117" y="26423"/>
                    </a:cubicBezTo>
                    <a:close/>
                  </a:path>
                </a:pathLst>
              </a:custGeom>
              <a:solidFill>
                <a:srgbClr val="038652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4586" name="Graphic 4512">
            <a:extLst>
              <a:ext uri="{FF2B5EF4-FFF2-40B4-BE49-F238E27FC236}">
                <a16:creationId xmlns:a16="http://schemas.microsoft.com/office/drawing/2014/main" id="{B2F13489-A540-E283-EF44-A1730DF1D515}"/>
              </a:ext>
            </a:extLst>
          </p:cNvPr>
          <p:cNvGrpSpPr/>
          <p:nvPr/>
        </p:nvGrpSpPr>
        <p:grpSpPr>
          <a:xfrm>
            <a:off x="355539" y="3025166"/>
            <a:ext cx="1755451" cy="631019"/>
            <a:chOff x="3118528" y="2860155"/>
            <a:chExt cx="4446262" cy="1598265"/>
          </a:xfrm>
        </p:grpSpPr>
        <p:sp>
          <p:nvSpPr>
            <p:cNvPr id="4587" name="Freeform: Shape 4586">
              <a:extLst>
                <a:ext uri="{FF2B5EF4-FFF2-40B4-BE49-F238E27FC236}">
                  <a16:creationId xmlns:a16="http://schemas.microsoft.com/office/drawing/2014/main" id="{50200CED-03B9-DF3D-048C-8D3448536F89}"/>
                </a:ext>
              </a:extLst>
            </p:cNvPr>
            <p:cNvSpPr/>
            <p:nvPr/>
          </p:nvSpPr>
          <p:spPr>
            <a:xfrm>
              <a:off x="3118528" y="2860155"/>
              <a:ext cx="2232735" cy="1598128"/>
            </a:xfrm>
            <a:custGeom>
              <a:avLst/>
              <a:gdLst>
                <a:gd name="connsiteX0" fmla="*/ 94308 w 2232735"/>
                <a:gd name="connsiteY0" fmla="*/ 0 h 1598128"/>
                <a:gd name="connsiteX1" fmla="*/ 2232735 w 2232735"/>
                <a:gd name="connsiteY1" fmla="*/ 1080596 h 1598128"/>
                <a:gd name="connsiteX2" fmla="*/ 1275727 w 2232735"/>
                <a:gd name="connsiteY2" fmla="*/ 1597963 h 1598128"/>
                <a:gd name="connsiteX3" fmla="*/ 81923 w 2232735"/>
                <a:gd name="connsiteY3" fmla="*/ 817600 h 1598128"/>
                <a:gd name="connsiteX4" fmla="*/ 94308 w 2232735"/>
                <a:gd name="connsiteY4" fmla="*/ 0 h 1598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2735" h="1598128">
                  <a:moveTo>
                    <a:pt x="94308" y="0"/>
                  </a:moveTo>
                  <a:cubicBezTo>
                    <a:pt x="711403" y="542146"/>
                    <a:pt x="1419770" y="920280"/>
                    <a:pt x="2232735" y="1080596"/>
                  </a:cubicBezTo>
                  <a:cubicBezTo>
                    <a:pt x="2232735" y="1080596"/>
                    <a:pt x="1821608" y="1590296"/>
                    <a:pt x="1275727" y="1597963"/>
                  </a:cubicBezTo>
                  <a:cubicBezTo>
                    <a:pt x="729846" y="1605629"/>
                    <a:pt x="273217" y="1347562"/>
                    <a:pt x="81923" y="817600"/>
                  </a:cubicBezTo>
                  <a:cubicBezTo>
                    <a:pt x="-109371" y="287775"/>
                    <a:pt x="94308" y="0"/>
                    <a:pt x="94308" y="0"/>
                  </a:cubicBezTo>
                  <a:close/>
                </a:path>
              </a:pathLst>
            </a:custGeom>
            <a:solidFill>
              <a:srgbClr val="FF7F6C"/>
            </a:solidFill>
            <a:ln w="67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4588" name="Graphic 4512">
              <a:extLst>
                <a:ext uri="{FF2B5EF4-FFF2-40B4-BE49-F238E27FC236}">
                  <a16:creationId xmlns:a16="http://schemas.microsoft.com/office/drawing/2014/main" id="{D50E16C6-167A-D81A-4A2E-FC0B071F33ED}"/>
                </a:ext>
              </a:extLst>
            </p:cNvPr>
            <p:cNvGrpSpPr/>
            <p:nvPr/>
          </p:nvGrpSpPr>
          <p:grpSpPr>
            <a:xfrm>
              <a:off x="3118738" y="2976114"/>
              <a:ext cx="4072944" cy="1478033"/>
              <a:chOff x="3118738" y="2976114"/>
              <a:chExt cx="4072944" cy="1478033"/>
            </a:xfrm>
            <a:solidFill>
              <a:srgbClr val="FF5653"/>
            </a:solidFill>
          </p:grpSpPr>
          <p:sp>
            <p:nvSpPr>
              <p:cNvPr id="4589" name="Freeform: Shape 4588">
                <a:extLst>
                  <a:ext uri="{FF2B5EF4-FFF2-40B4-BE49-F238E27FC236}">
                    <a16:creationId xmlns:a16="http://schemas.microsoft.com/office/drawing/2014/main" id="{938EFAA1-F2FD-9437-AD89-FBA642068E5B}"/>
                  </a:ext>
                </a:extLst>
              </p:cNvPr>
              <p:cNvSpPr/>
              <p:nvPr/>
            </p:nvSpPr>
            <p:spPr>
              <a:xfrm>
                <a:off x="3687235" y="3448438"/>
                <a:ext cx="409781" cy="913845"/>
              </a:xfrm>
              <a:custGeom>
                <a:avLst/>
                <a:gdLst>
                  <a:gd name="connsiteX0" fmla="*/ 234776 w 409781"/>
                  <a:gd name="connsiteY0" fmla="*/ 462604 h 913845"/>
                  <a:gd name="connsiteX1" fmla="*/ 107965 w 409781"/>
                  <a:gd name="connsiteY1" fmla="*/ 891666 h 913845"/>
                  <a:gd name="connsiteX2" fmla="*/ 159658 w 409781"/>
                  <a:gd name="connsiteY2" fmla="*/ 913845 h 913845"/>
                  <a:gd name="connsiteX3" fmla="*/ 205698 w 409781"/>
                  <a:gd name="connsiteY3" fmla="*/ 755856 h 913845"/>
                  <a:gd name="connsiteX4" fmla="*/ 353510 w 409781"/>
                  <a:gd name="connsiteY4" fmla="*/ 243829 h 913845"/>
                  <a:gd name="connsiteX5" fmla="*/ 393627 w 409781"/>
                  <a:gd name="connsiteY5" fmla="*/ 99120 h 913845"/>
                  <a:gd name="connsiteX6" fmla="*/ 409781 w 409781"/>
                  <a:gd name="connsiteY6" fmla="*/ 35869 h 913845"/>
                  <a:gd name="connsiteX7" fmla="*/ 345568 w 409781"/>
                  <a:gd name="connsiteY7" fmla="*/ 0 h 913845"/>
                  <a:gd name="connsiteX8" fmla="*/ 334125 w 409781"/>
                  <a:gd name="connsiteY8" fmla="*/ 27929 h 913845"/>
                  <a:gd name="connsiteX9" fmla="*/ 285662 w 409781"/>
                  <a:gd name="connsiteY9" fmla="*/ 144299 h 913845"/>
                  <a:gd name="connsiteX10" fmla="*/ 189948 w 409781"/>
                  <a:gd name="connsiteY10" fmla="*/ 373889 h 913845"/>
                  <a:gd name="connsiteX11" fmla="*/ 673 w 409781"/>
                  <a:gd name="connsiteY11" fmla="*/ 833482 h 913845"/>
                  <a:gd name="connsiteX12" fmla="*/ 0 w 409781"/>
                  <a:gd name="connsiteY12" fmla="*/ 834987 h 913845"/>
                  <a:gd name="connsiteX13" fmla="*/ 42001 w 409781"/>
                  <a:gd name="connsiteY13" fmla="*/ 858809 h 913845"/>
                  <a:gd name="connsiteX14" fmla="*/ 129908 w 409781"/>
                  <a:gd name="connsiteY14" fmla="*/ 645099 h 913845"/>
                  <a:gd name="connsiteX15" fmla="*/ 317701 w 409781"/>
                  <a:gd name="connsiteY15" fmla="*/ 185233 h 913845"/>
                  <a:gd name="connsiteX16" fmla="*/ 318644 w 409781"/>
                  <a:gd name="connsiteY16" fmla="*/ 183043 h 913845"/>
                  <a:gd name="connsiteX17" fmla="*/ 311374 w 409781"/>
                  <a:gd name="connsiteY17" fmla="*/ 207138 h 913845"/>
                  <a:gd name="connsiteX18" fmla="*/ 234776 w 409781"/>
                  <a:gd name="connsiteY18" fmla="*/ 462604 h 913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09781" h="913845">
                    <a:moveTo>
                      <a:pt x="234776" y="462604"/>
                    </a:moveTo>
                    <a:cubicBezTo>
                      <a:pt x="192102" y="605533"/>
                      <a:pt x="150100" y="748600"/>
                      <a:pt x="107965" y="891666"/>
                    </a:cubicBezTo>
                    <a:cubicBezTo>
                      <a:pt x="124927" y="899470"/>
                      <a:pt x="142158" y="906863"/>
                      <a:pt x="159658" y="913845"/>
                    </a:cubicBezTo>
                    <a:cubicBezTo>
                      <a:pt x="175005" y="861136"/>
                      <a:pt x="190352" y="808565"/>
                      <a:pt x="205698" y="755856"/>
                    </a:cubicBezTo>
                    <a:cubicBezTo>
                      <a:pt x="255373" y="585272"/>
                      <a:pt x="305855" y="414961"/>
                      <a:pt x="353510" y="243829"/>
                    </a:cubicBezTo>
                    <a:cubicBezTo>
                      <a:pt x="366972" y="195638"/>
                      <a:pt x="380569" y="147447"/>
                      <a:pt x="393627" y="99120"/>
                    </a:cubicBezTo>
                    <a:cubicBezTo>
                      <a:pt x="399281" y="78036"/>
                      <a:pt x="404935" y="57089"/>
                      <a:pt x="409781" y="35869"/>
                    </a:cubicBezTo>
                    <a:cubicBezTo>
                      <a:pt x="388242" y="24096"/>
                      <a:pt x="366972" y="12184"/>
                      <a:pt x="345568" y="0"/>
                    </a:cubicBezTo>
                    <a:cubicBezTo>
                      <a:pt x="341798" y="9309"/>
                      <a:pt x="338029" y="18619"/>
                      <a:pt x="334125" y="27929"/>
                    </a:cubicBezTo>
                    <a:cubicBezTo>
                      <a:pt x="317971" y="66673"/>
                      <a:pt x="301816" y="105554"/>
                      <a:pt x="285662" y="144299"/>
                    </a:cubicBezTo>
                    <a:cubicBezTo>
                      <a:pt x="253757" y="220829"/>
                      <a:pt x="221853" y="297359"/>
                      <a:pt x="189948" y="373889"/>
                    </a:cubicBezTo>
                    <a:cubicBezTo>
                      <a:pt x="126273" y="526813"/>
                      <a:pt x="63810" y="680284"/>
                      <a:pt x="673" y="833482"/>
                    </a:cubicBezTo>
                    <a:cubicBezTo>
                      <a:pt x="404" y="834029"/>
                      <a:pt x="269" y="834577"/>
                      <a:pt x="0" y="834987"/>
                    </a:cubicBezTo>
                    <a:cubicBezTo>
                      <a:pt x="13866" y="843202"/>
                      <a:pt x="27866" y="851142"/>
                      <a:pt x="42001" y="858809"/>
                    </a:cubicBezTo>
                    <a:cubicBezTo>
                      <a:pt x="71348" y="787618"/>
                      <a:pt x="100561" y="716290"/>
                      <a:pt x="129908" y="645099"/>
                    </a:cubicBezTo>
                    <a:cubicBezTo>
                      <a:pt x="192909" y="491902"/>
                      <a:pt x="255507" y="338704"/>
                      <a:pt x="317701" y="185233"/>
                    </a:cubicBezTo>
                    <a:cubicBezTo>
                      <a:pt x="317971" y="184549"/>
                      <a:pt x="318240" y="183727"/>
                      <a:pt x="318644" y="183043"/>
                    </a:cubicBezTo>
                    <a:cubicBezTo>
                      <a:pt x="316221" y="191120"/>
                      <a:pt x="313797" y="199198"/>
                      <a:pt x="311374" y="207138"/>
                    </a:cubicBezTo>
                    <a:cubicBezTo>
                      <a:pt x="285527" y="292157"/>
                      <a:pt x="260219" y="377449"/>
                      <a:pt x="234776" y="462604"/>
                    </a:cubicBezTo>
                    <a:close/>
                  </a:path>
                </a:pathLst>
              </a:custGeom>
              <a:solidFill>
                <a:srgbClr val="FF5653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90" name="Freeform: Shape 4589">
                <a:extLst>
                  <a:ext uri="{FF2B5EF4-FFF2-40B4-BE49-F238E27FC236}">
                    <a16:creationId xmlns:a16="http://schemas.microsoft.com/office/drawing/2014/main" id="{4B46869F-DBB2-4B6E-6A24-AA12C8395277}"/>
                  </a:ext>
                </a:extLst>
              </p:cNvPr>
              <p:cNvSpPr/>
              <p:nvPr/>
            </p:nvSpPr>
            <p:spPr>
              <a:xfrm>
                <a:off x="3387572" y="3379711"/>
                <a:ext cx="560958" cy="672754"/>
              </a:xfrm>
              <a:custGeom>
                <a:avLst/>
                <a:gdLst>
                  <a:gd name="connsiteX0" fmla="*/ 474264 w 560958"/>
                  <a:gd name="connsiteY0" fmla="*/ 127185 h 672754"/>
                  <a:gd name="connsiteX1" fmla="*/ 550324 w 560958"/>
                  <a:gd name="connsiteY1" fmla="*/ 32858 h 672754"/>
                  <a:gd name="connsiteX2" fmla="*/ 560959 w 560958"/>
                  <a:gd name="connsiteY2" fmla="*/ 19714 h 672754"/>
                  <a:gd name="connsiteX3" fmla="*/ 528381 w 560958"/>
                  <a:gd name="connsiteY3" fmla="*/ 0 h 672754"/>
                  <a:gd name="connsiteX4" fmla="*/ 525150 w 560958"/>
                  <a:gd name="connsiteY4" fmla="*/ 3834 h 672754"/>
                  <a:gd name="connsiteX5" fmla="*/ 455821 w 560958"/>
                  <a:gd name="connsiteY5" fmla="*/ 86935 h 672754"/>
                  <a:gd name="connsiteX6" fmla="*/ 316221 w 560958"/>
                  <a:gd name="connsiteY6" fmla="*/ 256287 h 672754"/>
                  <a:gd name="connsiteX7" fmla="*/ 38636 w 560958"/>
                  <a:gd name="connsiteY7" fmla="*/ 593897 h 672754"/>
                  <a:gd name="connsiteX8" fmla="*/ 0 w 560958"/>
                  <a:gd name="connsiteY8" fmla="*/ 640171 h 672754"/>
                  <a:gd name="connsiteX9" fmla="*/ 26789 w 560958"/>
                  <a:gd name="connsiteY9" fmla="*/ 672754 h 672754"/>
                  <a:gd name="connsiteX10" fmla="*/ 58694 w 560958"/>
                  <a:gd name="connsiteY10" fmla="*/ 635379 h 672754"/>
                  <a:gd name="connsiteX11" fmla="*/ 194929 w 560958"/>
                  <a:gd name="connsiteY11" fmla="*/ 469176 h 672754"/>
                  <a:gd name="connsiteX12" fmla="*/ 474264 w 560958"/>
                  <a:gd name="connsiteY12" fmla="*/ 127185 h 672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60958" h="672754">
                    <a:moveTo>
                      <a:pt x="474264" y="127185"/>
                    </a:moveTo>
                    <a:cubicBezTo>
                      <a:pt x="499707" y="95834"/>
                      <a:pt x="525015" y="64209"/>
                      <a:pt x="550324" y="32858"/>
                    </a:cubicBezTo>
                    <a:cubicBezTo>
                      <a:pt x="553824" y="28477"/>
                      <a:pt x="557458" y="24096"/>
                      <a:pt x="560959" y="19714"/>
                    </a:cubicBezTo>
                    <a:cubicBezTo>
                      <a:pt x="550054" y="13143"/>
                      <a:pt x="539285" y="6572"/>
                      <a:pt x="528381" y="0"/>
                    </a:cubicBezTo>
                    <a:cubicBezTo>
                      <a:pt x="527304" y="1233"/>
                      <a:pt x="526227" y="2601"/>
                      <a:pt x="525150" y="3834"/>
                    </a:cubicBezTo>
                    <a:cubicBezTo>
                      <a:pt x="501995" y="31489"/>
                      <a:pt x="478975" y="59280"/>
                      <a:pt x="455821" y="86935"/>
                    </a:cubicBezTo>
                    <a:cubicBezTo>
                      <a:pt x="408973" y="143067"/>
                      <a:pt x="362664" y="199746"/>
                      <a:pt x="316221" y="256287"/>
                    </a:cubicBezTo>
                    <a:cubicBezTo>
                      <a:pt x="223603" y="368824"/>
                      <a:pt x="130984" y="481360"/>
                      <a:pt x="38636" y="593897"/>
                    </a:cubicBezTo>
                    <a:cubicBezTo>
                      <a:pt x="25847" y="609367"/>
                      <a:pt x="13058" y="624838"/>
                      <a:pt x="0" y="640171"/>
                    </a:cubicBezTo>
                    <a:cubicBezTo>
                      <a:pt x="8750" y="651260"/>
                      <a:pt x="17635" y="662076"/>
                      <a:pt x="26789" y="672754"/>
                    </a:cubicBezTo>
                    <a:cubicBezTo>
                      <a:pt x="37559" y="660433"/>
                      <a:pt x="48194" y="647975"/>
                      <a:pt x="58694" y="635379"/>
                    </a:cubicBezTo>
                    <a:cubicBezTo>
                      <a:pt x="104599" y="580480"/>
                      <a:pt x="149562" y="524760"/>
                      <a:pt x="194929" y="469176"/>
                    </a:cubicBezTo>
                    <a:cubicBezTo>
                      <a:pt x="287951" y="355270"/>
                      <a:pt x="381376" y="241502"/>
                      <a:pt x="474264" y="127185"/>
                    </a:cubicBezTo>
                    <a:close/>
                  </a:path>
                </a:pathLst>
              </a:custGeom>
              <a:solidFill>
                <a:srgbClr val="FF5653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91" name="Freeform: Shape 4590">
                <a:extLst>
                  <a:ext uri="{FF2B5EF4-FFF2-40B4-BE49-F238E27FC236}">
                    <a16:creationId xmlns:a16="http://schemas.microsoft.com/office/drawing/2014/main" id="{F99E9D05-012C-A4EE-57EC-E7861D8202A5}"/>
                  </a:ext>
                </a:extLst>
              </p:cNvPr>
              <p:cNvSpPr/>
              <p:nvPr/>
            </p:nvSpPr>
            <p:spPr>
              <a:xfrm>
                <a:off x="3123853" y="2976114"/>
                <a:ext cx="257795" cy="168941"/>
              </a:xfrm>
              <a:custGeom>
                <a:avLst/>
                <a:gdLst>
                  <a:gd name="connsiteX0" fmla="*/ 0 w 257795"/>
                  <a:gd name="connsiteY0" fmla="*/ 168942 h 168941"/>
                  <a:gd name="connsiteX1" fmla="*/ 185909 w 257795"/>
                  <a:gd name="connsiteY1" fmla="*/ 67221 h 168941"/>
                  <a:gd name="connsiteX2" fmla="*/ 257796 w 257795"/>
                  <a:gd name="connsiteY2" fmla="*/ 26423 h 168941"/>
                  <a:gd name="connsiteX3" fmla="*/ 225487 w 257795"/>
                  <a:gd name="connsiteY3" fmla="*/ 0 h 168941"/>
                  <a:gd name="connsiteX4" fmla="*/ 156428 w 257795"/>
                  <a:gd name="connsiteY4" fmla="*/ 39703 h 168941"/>
                  <a:gd name="connsiteX5" fmla="*/ 5116 w 257795"/>
                  <a:gd name="connsiteY5" fmla="*/ 129376 h 168941"/>
                  <a:gd name="connsiteX6" fmla="*/ 0 w 257795"/>
                  <a:gd name="connsiteY6" fmla="*/ 168942 h 168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7795" h="168941">
                    <a:moveTo>
                      <a:pt x="0" y="168942"/>
                    </a:moveTo>
                    <a:cubicBezTo>
                      <a:pt x="62329" y="135810"/>
                      <a:pt x="124254" y="101858"/>
                      <a:pt x="185909" y="67221"/>
                    </a:cubicBezTo>
                    <a:cubicBezTo>
                      <a:pt x="209871" y="53667"/>
                      <a:pt x="233834" y="39976"/>
                      <a:pt x="257796" y="26423"/>
                    </a:cubicBezTo>
                    <a:cubicBezTo>
                      <a:pt x="247026" y="17661"/>
                      <a:pt x="236257" y="8899"/>
                      <a:pt x="225487" y="0"/>
                    </a:cubicBezTo>
                    <a:cubicBezTo>
                      <a:pt x="202467" y="13143"/>
                      <a:pt x="179313" y="26286"/>
                      <a:pt x="156428" y="39703"/>
                    </a:cubicBezTo>
                    <a:cubicBezTo>
                      <a:pt x="105676" y="69274"/>
                      <a:pt x="55194" y="98983"/>
                      <a:pt x="5116" y="129376"/>
                    </a:cubicBezTo>
                    <a:cubicBezTo>
                      <a:pt x="3096" y="141971"/>
                      <a:pt x="1481" y="155251"/>
                      <a:pt x="0" y="168942"/>
                    </a:cubicBezTo>
                    <a:close/>
                  </a:path>
                </a:pathLst>
              </a:custGeom>
              <a:solidFill>
                <a:srgbClr val="FF5653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92" name="Freeform: Shape 4591">
                <a:extLst>
                  <a:ext uri="{FF2B5EF4-FFF2-40B4-BE49-F238E27FC236}">
                    <a16:creationId xmlns:a16="http://schemas.microsoft.com/office/drawing/2014/main" id="{90629E47-5282-08DD-B24E-8AF42DDD07F4}"/>
                  </a:ext>
                </a:extLst>
              </p:cNvPr>
              <p:cNvSpPr/>
              <p:nvPr/>
            </p:nvSpPr>
            <p:spPr>
              <a:xfrm>
                <a:off x="4053265" y="3582058"/>
                <a:ext cx="355529" cy="872088"/>
              </a:xfrm>
              <a:custGeom>
                <a:avLst/>
                <a:gdLst>
                  <a:gd name="connsiteX0" fmla="*/ 232083 w 355529"/>
                  <a:gd name="connsiteY0" fmla="*/ 0 h 872088"/>
                  <a:gd name="connsiteX1" fmla="*/ 197486 w 355529"/>
                  <a:gd name="connsiteY1" fmla="*/ 138138 h 872088"/>
                  <a:gd name="connsiteX2" fmla="*/ 133811 w 355529"/>
                  <a:gd name="connsiteY2" fmla="*/ 384568 h 872088"/>
                  <a:gd name="connsiteX3" fmla="*/ 0 w 355529"/>
                  <a:gd name="connsiteY3" fmla="*/ 843612 h 872088"/>
                  <a:gd name="connsiteX4" fmla="*/ 199371 w 355529"/>
                  <a:gd name="connsiteY4" fmla="*/ 872089 h 872088"/>
                  <a:gd name="connsiteX5" fmla="*/ 224814 w 355529"/>
                  <a:gd name="connsiteY5" fmla="*/ 743397 h 872088"/>
                  <a:gd name="connsiteX6" fmla="*/ 326721 w 355529"/>
                  <a:gd name="connsiteY6" fmla="*/ 214531 h 872088"/>
                  <a:gd name="connsiteX7" fmla="*/ 355529 w 355529"/>
                  <a:gd name="connsiteY7" fmla="*/ 58048 h 872088"/>
                  <a:gd name="connsiteX8" fmla="*/ 232083 w 355529"/>
                  <a:gd name="connsiteY8" fmla="*/ 0 h 872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5529" h="872088">
                    <a:moveTo>
                      <a:pt x="232083" y="0"/>
                    </a:moveTo>
                    <a:cubicBezTo>
                      <a:pt x="220102" y="45863"/>
                      <a:pt x="208929" y="92137"/>
                      <a:pt x="197486" y="138138"/>
                    </a:cubicBezTo>
                    <a:cubicBezTo>
                      <a:pt x="177159" y="220555"/>
                      <a:pt x="155620" y="302561"/>
                      <a:pt x="133811" y="384568"/>
                    </a:cubicBezTo>
                    <a:cubicBezTo>
                      <a:pt x="92618" y="538587"/>
                      <a:pt x="47924" y="691647"/>
                      <a:pt x="0" y="843612"/>
                    </a:cubicBezTo>
                    <a:cubicBezTo>
                      <a:pt x="64483" y="857577"/>
                      <a:pt x="130984" y="867023"/>
                      <a:pt x="199371" y="872089"/>
                    </a:cubicBezTo>
                    <a:cubicBezTo>
                      <a:pt x="207852" y="829237"/>
                      <a:pt x="216333" y="786386"/>
                      <a:pt x="224814" y="743397"/>
                    </a:cubicBezTo>
                    <a:cubicBezTo>
                      <a:pt x="259680" y="567337"/>
                      <a:pt x="293874" y="391002"/>
                      <a:pt x="326721" y="214531"/>
                    </a:cubicBezTo>
                    <a:cubicBezTo>
                      <a:pt x="336413" y="162370"/>
                      <a:pt x="346241" y="110346"/>
                      <a:pt x="355529" y="58048"/>
                    </a:cubicBezTo>
                    <a:cubicBezTo>
                      <a:pt x="314067" y="39292"/>
                      <a:pt x="273008" y="19851"/>
                      <a:pt x="232083" y="0"/>
                    </a:cubicBezTo>
                    <a:close/>
                  </a:path>
                </a:pathLst>
              </a:custGeom>
              <a:solidFill>
                <a:srgbClr val="FF5653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93" name="Freeform: Shape 4592">
                <a:extLst>
                  <a:ext uri="{FF2B5EF4-FFF2-40B4-BE49-F238E27FC236}">
                    <a16:creationId xmlns:a16="http://schemas.microsoft.com/office/drawing/2014/main" id="{73215F92-5CAD-C179-0884-F7887802A260}"/>
                  </a:ext>
                </a:extLst>
              </p:cNvPr>
              <p:cNvSpPr/>
              <p:nvPr/>
            </p:nvSpPr>
            <p:spPr>
              <a:xfrm>
                <a:off x="4550952" y="3700892"/>
                <a:ext cx="92079" cy="730938"/>
              </a:xfrm>
              <a:custGeom>
                <a:avLst/>
                <a:gdLst>
                  <a:gd name="connsiteX0" fmla="*/ 90195 w 92079"/>
                  <a:gd name="connsiteY0" fmla="*/ 699999 h 730938"/>
                  <a:gd name="connsiteX1" fmla="*/ 71079 w 92079"/>
                  <a:gd name="connsiteY1" fmla="*/ 493545 h 730938"/>
                  <a:gd name="connsiteX2" fmla="*/ 44020 w 92079"/>
                  <a:gd name="connsiteY2" fmla="*/ 83102 h 730938"/>
                  <a:gd name="connsiteX3" fmla="*/ 41463 w 92079"/>
                  <a:gd name="connsiteY3" fmla="*/ 16565 h 730938"/>
                  <a:gd name="connsiteX4" fmla="*/ 0 w 92079"/>
                  <a:gd name="connsiteY4" fmla="*/ 0 h 730938"/>
                  <a:gd name="connsiteX5" fmla="*/ 1885 w 92079"/>
                  <a:gd name="connsiteY5" fmla="*/ 55994 h 730938"/>
                  <a:gd name="connsiteX6" fmla="*/ 10500 w 92079"/>
                  <a:gd name="connsiteY6" fmla="*/ 262996 h 730938"/>
                  <a:gd name="connsiteX7" fmla="*/ 42405 w 92079"/>
                  <a:gd name="connsiteY7" fmla="*/ 676314 h 730938"/>
                  <a:gd name="connsiteX8" fmla="*/ 48194 w 92079"/>
                  <a:gd name="connsiteY8" fmla="*/ 730939 h 730938"/>
                  <a:gd name="connsiteX9" fmla="*/ 92080 w 92079"/>
                  <a:gd name="connsiteY9" fmla="*/ 719439 h 730938"/>
                  <a:gd name="connsiteX10" fmla="*/ 90195 w 92079"/>
                  <a:gd name="connsiteY10" fmla="*/ 699999 h 730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2079" h="730938">
                    <a:moveTo>
                      <a:pt x="90195" y="699999"/>
                    </a:moveTo>
                    <a:cubicBezTo>
                      <a:pt x="83195" y="631272"/>
                      <a:pt x="76733" y="562408"/>
                      <a:pt x="71079" y="493545"/>
                    </a:cubicBezTo>
                    <a:cubicBezTo>
                      <a:pt x="59771" y="356913"/>
                      <a:pt x="50886" y="220007"/>
                      <a:pt x="44020" y="83102"/>
                    </a:cubicBezTo>
                    <a:cubicBezTo>
                      <a:pt x="42943" y="61060"/>
                      <a:pt x="42136" y="38744"/>
                      <a:pt x="41463" y="16565"/>
                    </a:cubicBezTo>
                    <a:cubicBezTo>
                      <a:pt x="27597" y="11089"/>
                      <a:pt x="13866" y="5613"/>
                      <a:pt x="0" y="0"/>
                    </a:cubicBezTo>
                    <a:cubicBezTo>
                      <a:pt x="673" y="18756"/>
                      <a:pt x="1346" y="37512"/>
                      <a:pt x="1885" y="55994"/>
                    </a:cubicBezTo>
                    <a:cubicBezTo>
                      <a:pt x="4038" y="124995"/>
                      <a:pt x="6596" y="194132"/>
                      <a:pt x="10500" y="262996"/>
                    </a:cubicBezTo>
                    <a:cubicBezTo>
                      <a:pt x="18443" y="400996"/>
                      <a:pt x="29078" y="538724"/>
                      <a:pt x="42405" y="676314"/>
                    </a:cubicBezTo>
                    <a:cubicBezTo>
                      <a:pt x="44155" y="694522"/>
                      <a:pt x="46309" y="712731"/>
                      <a:pt x="48194" y="730939"/>
                    </a:cubicBezTo>
                    <a:cubicBezTo>
                      <a:pt x="63002" y="727380"/>
                      <a:pt x="77675" y="723683"/>
                      <a:pt x="92080" y="719439"/>
                    </a:cubicBezTo>
                    <a:cubicBezTo>
                      <a:pt x="91541" y="713141"/>
                      <a:pt x="90868" y="706570"/>
                      <a:pt x="90195" y="699999"/>
                    </a:cubicBezTo>
                    <a:close/>
                  </a:path>
                </a:pathLst>
              </a:custGeom>
              <a:solidFill>
                <a:srgbClr val="FF5653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94" name="Freeform: Shape 4593">
                <a:extLst>
                  <a:ext uri="{FF2B5EF4-FFF2-40B4-BE49-F238E27FC236}">
                    <a16:creationId xmlns:a16="http://schemas.microsoft.com/office/drawing/2014/main" id="{AE3A48B3-CE2C-9DAF-EC36-BBD695F7C002}"/>
                  </a:ext>
                </a:extLst>
              </p:cNvPr>
              <p:cNvSpPr/>
              <p:nvPr/>
            </p:nvSpPr>
            <p:spPr>
              <a:xfrm>
                <a:off x="4944310" y="3839714"/>
                <a:ext cx="219698" cy="317758"/>
              </a:xfrm>
              <a:custGeom>
                <a:avLst/>
                <a:gdLst>
                  <a:gd name="connsiteX0" fmla="*/ 114292 w 219698"/>
                  <a:gd name="connsiteY0" fmla="*/ 187287 h 317758"/>
                  <a:gd name="connsiteX1" fmla="*/ 183217 w 219698"/>
                  <a:gd name="connsiteY1" fmla="*/ 317758 h 317758"/>
                  <a:gd name="connsiteX2" fmla="*/ 219699 w 219698"/>
                  <a:gd name="connsiteY2" fmla="*/ 287502 h 317758"/>
                  <a:gd name="connsiteX3" fmla="*/ 154408 w 219698"/>
                  <a:gd name="connsiteY3" fmla="*/ 172775 h 317758"/>
                  <a:gd name="connsiteX4" fmla="*/ 54386 w 219698"/>
                  <a:gd name="connsiteY4" fmla="*/ 16018 h 317758"/>
                  <a:gd name="connsiteX5" fmla="*/ 0 w 219698"/>
                  <a:gd name="connsiteY5" fmla="*/ 0 h 317758"/>
                  <a:gd name="connsiteX6" fmla="*/ 114292 w 219698"/>
                  <a:gd name="connsiteY6" fmla="*/ 187287 h 317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9698" h="317758">
                    <a:moveTo>
                      <a:pt x="114292" y="187287"/>
                    </a:moveTo>
                    <a:cubicBezTo>
                      <a:pt x="138523" y="230138"/>
                      <a:pt x="161274" y="273675"/>
                      <a:pt x="183217" y="317758"/>
                    </a:cubicBezTo>
                    <a:cubicBezTo>
                      <a:pt x="195737" y="307627"/>
                      <a:pt x="207987" y="297496"/>
                      <a:pt x="219699" y="287502"/>
                    </a:cubicBezTo>
                    <a:cubicBezTo>
                      <a:pt x="198563" y="248895"/>
                      <a:pt x="176890" y="210561"/>
                      <a:pt x="154408" y="172775"/>
                    </a:cubicBezTo>
                    <a:cubicBezTo>
                      <a:pt x="122638" y="119519"/>
                      <a:pt x="89253" y="67221"/>
                      <a:pt x="54386" y="16018"/>
                    </a:cubicBezTo>
                    <a:cubicBezTo>
                      <a:pt x="36213" y="10816"/>
                      <a:pt x="18039" y="5476"/>
                      <a:pt x="0" y="0"/>
                    </a:cubicBezTo>
                    <a:cubicBezTo>
                      <a:pt x="39982" y="61334"/>
                      <a:pt x="78349" y="123626"/>
                      <a:pt x="114292" y="187287"/>
                    </a:cubicBezTo>
                    <a:close/>
                  </a:path>
                </a:pathLst>
              </a:custGeom>
              <a:solidFill>
                <a:srgbClr val="FF5653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95" name="Freeform: Shape 4594">
                <a:extLst>
                  <a:ext uri="{FF2B5EF4-FFF2-40B4-BE49-F238E27FC236}">
                    <a16:creationId xmlns:a16="http://schemas.microsoft.com/office/drawing/2014/main" id="{43A9623A-7033-F50B-A3F1-0F1BB4A440B5}"/>
                  </a:ext>
                </a:extLst>
              </p:cNvPr>
              <p:cNvSpPr/>
              <p:nvPr/>
            </p:nvSpPr>
            <p:spPr>
              <a:xfrm>
                <a:off x="3285935" y="3323580"/>
                <a:ext cx="576305" cy="578015"/>
              </a:xfrm>
              <a:custGeom>
                <a:avLst/>
                <a:gdLst>
                  <a:gd name="connsiteX0" fmla="*/ 519496 w 576305"/>
                  <a:gd name="connsiteY0" fmla="*/ 21357 h 578015"/>
                  <a:gd name="connsiteX1" fmla="*/ 441417 w 576305"/>
                  <a:gd name="connsiteY1" fmla="*/ 99120 h 578015"/>
                  <a:gd name="connsiteX2" fmla="*/ 280950 w 576305"/>
                  <a:gd name="connsiteY2" fmla="*/ 259573 h 578015"/>
                  <a:gd name="connsiteX3" fmla="*/ 0 w 576305"/>
                  <a:gd name="connsiteY3" fmla="*/ 542968 h 578015"/>
                  <a:gd name="connsiteX4" fmla="*/ 20328 w 576305"/>
                  <a:gd name="connsiteY4" fmla="*/ 578016 h 578015"/>
                  <a:gd name="connsiteX5" fmla="*/ 139466 w 576305"/>
                  <a:gd name="connsiteY5" fmla="*/ 459592 h 578015"/>
                  <a:gd name="connsiteX6" fmla="*/ 456225 w 576305"/>
                  <a:gd name="connsiteY6" fmla="*/ 143751 h 578015"/>
                  <a:gd name="connsiteX7" fmla="*/ 546958 w 576305"/>
                  <a:gd name="connsiteY7" fmla="*/ 52708 h 578015"/>
                  <a:gd name="connsiteX8" fmla="*/ 576305 w 576305"/>
                  <a:gd name="connsiteY8" fmla="*/ 22726 h 578015"/>
                  <a:gd name="connsiteX9" fmla="*/ 540227 w 576305"/>
                  <a:gd name="connsiteY9" fmla="*/ 0 h 578015"/>
                  <a:gd name="connsiteX10" fmla="*/ 519496 w 576305"/>
                  <a:gd name="connsiteY10" fmla="*/ 21357 h 578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76305" h="578015">
                    <a:moveTo>
                      <a:pt x="519496" y="21357"/>
                    </a:moveTo>
                    <a:cubicBezTo>
                      <a:pt x="493245" y="47096"/>
                      <a:pt x="467398" y="73108"/>
                      <a:pt x="441417" y="99120"/>
                    </a:cubicBezTo>
                    <a:cubicBezTo>
                      <a:pt x="387973" y="152650"/>
                      <a:pt x="334529" y="206043"/>
                      <a:pt x="280950" y="259573"/>
                    </a:cubicBezTo>
                    <a:cubicBezTo>
                      <a:pt x="186852" y="353627"/>
                      <a:pt x="93560" y="448366"/>
                      <a:pt x="0" y="542968"/>
                    </a:cubicBezTo>
                    <a:cubicBezTo>
                      <a:pt x="6596" y="554879"/>
                      <a:pt x="13327" y="566516"/>
                      <a:pt x="20328" y="578016"/>
                    </a:cubicBezTo>
                    <a:cubicBezTo>
                      <a:pt x="60040" y="538587"/>
                      <a:pt x="99753" y="499158"/>
                      <a:pt x="139466" y="459592"/>
                    </a:cubicBezTo>
                    <a:cubicBezTo>
                      <a:pt x="245276" y="354586"/>
                      <a:pt x="350952" y="249305"/>
                      <a:pt x="456225" y="143751"/>
                    </a:cubicBezTo>
                    <a:cubicBezTo>
                      <a:pt x="486514" y="113358"/>
                      <a:pt x="516938" y="83238"/>
                      <a:pt x="546958" y="52708"/>
                    </a:cubicBezTo>
                    <a:cubicBezTo>
                      <a:pt x="556785" y="42714"/>
                      <a:pt x="566478" y="32720"/>
                      <a:pt x="576305" y="22726"/>
                    </a:cubicBezTo>
                    <a:cubicBezTo>
                      <a:pt x="564324" y="15196"/>
                      <a:pt x="552208" y="7667"/>
                      <a:pt x="540227" y="0"/>
                    </a:cubicBezTo>
                    <a:cubicBezTo>
                      <a:pt x="533362" y="7256"/>
                      <a:pt x="526361" y="14512"/>
                      <a:pt x="519496" y="21357"/>
                    </a:cubicBezTo>
                    <a:close/>
                  </a:path>
                </a:pathLst>
              </a:custGeom>
              <a:solidFill>
                <a:srgbClr val="FF5653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96" name="Freeform: Shape 4595">
                <a:extLst>
                  <a:ext uri="{FF2B5EF4-FFF2-40B4-BE49-F238E27FC236}">
                    <a16:creationId xmlns:a16="http://schemas.microsoft.com/office/drawing/2014/main" id="{B2D0D8AD-DC3F-B089-FAA1-884F3479B733}"/>
                  </a:ext>
                </a:extLst>
              </p:cNvPr>
              <p:cNvSpPr/>
              <p:nvPr/>
            </p:nvSpPr>
            <p:spPr>
              <a:xfrm>
                <a:off x="4608165" y="3724029"/>
                <a:ext cx="136100" cy="679599"/>
              </a:xfrm>
              <a:custGeom>
                <a:avLst/>
                <a:gdLst>
                  <a:gd name="connsiteX0" fmla="*/ 109176 w 136100"/>
                  <a:gd name="connsiteY0" fmla="*/ 501622 h 679599"/>
                  <a:gd name="connsiteX1" fmla="*/ 47655 w 136100"/>
                  <a:gd name="connsiteY1" fmla="*/ 87893 h 679599"/>
                  <a:gd name="connsiteX2" fmla="*/ 37559 w 136100"/>
                  <a:gd name="connsiteY2" fmla="*/ 14375 h 679599"/>
                  <a:gd name="connsiteX3" fmla="*/ 0 w 136100"/>
                  <a:gd name="connsiteY3" fmla="*/ 0 h 679599"/>
                  <a:gd name="connsiteX4" fmla="*/ 5923 w 136100"/>
                  <a:gd name="connsiteY4" fmla="*/ 61197 h 679599"/>
                  <a:gd name="connsiteX5" fmla="*/ 30558 w 136100"/>
                  <a:gd name="connsiteY5" fmla="*/ 271757 h 679599"/>
                  <a:gd name="connsiteX6" fmla="*/ 88983 w 136100"/>
                  <a:gd name="connsiteY6" fmla="*/ 679599 h 679599"/>
                  <a:gd name="connsiteX7" fmla="*/ 136100 w 136100"/>
                  <a:gd name="connsiteY7" fmla="*/ 662212 h 679599"/>
                  <a:gd name="connsiteX8" fmla="*/ 109176 w 136100"/>
                  <a:gd name="connsiteY8" fmla="*/ 501622 h 679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100" h="679599">
                    <a:moveTo>
                      <a:pt x="109176" y="501622"/>
                    </a:moveTo>
                    <a:cubicBezTo>
                      <a:pt x="86560" y="364032"/>
                      <a:pt x="65829" y="226168"/>
                      <a:pt x="47655" y="87893"/>
                    </a:cubicBezTo>
                    <a:cubicBezTo>
                      <a:pt x="44424" y="63387"/>
                      <a:pt x="41059" y="38881"/>
                      <a:pt x="37559" y="14375"/>
                    </a:cubicBezTo>
                    <a:cubicBezTo>
                      <a:pt x="25039" y="9583"/>
                      <a:pt x="12519" y="4791"/>
                      <a:pt x="0" y="0"/>
                    </a:cubicBezTo>
                    <a:cubicBezTo>
                      <a:pt x="1750" y="20399"/>
                      <a:pt x="3769" y="40798"/>
                      <a:pt x="5923" y="61197"/>
                    </a:cubicBezTo>
                    <a:cubicBezTo>
                      <a:pt x="13596" y="131429"/>
                      <a:pt x="21674" y="201662"/>
                      <a:pt x="30558" y="271757"/>
                    </a:cubicBezTo>
                    <a:cubicBezTo>
                      <a:pt x="47655" y="407979"/>
                      <a:pt x="67040" y="543926"/>
                      <a:pt x="88983" y="679599"/>
                    </a:cubicBezTo>
                    <a:cubicBezTo>
                      <a:pt x="104868" y="674123"/>
                      <a:pt x="120619" y="668373"/>
                      <a:pt x="136100" y="662212"/>
                    </a:cubicBezTo>
                    <a:cubicBezTo>
                      <a:pt x="127080" y="608545"/>
                      <a:pt x="118061" y="555152"/>
                      <a:pt x="109176" y="501622"/>
                    </a:cubicBezTo>
                    <a:close/>
                  </a:path>
                </a:pathLst>
              </a:custGeom>
              <a:solidFill>
                <a:srgbClr val="FF5653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97" name="Freeform: Shape 4596">
                <a:extLst>
                  <a:ext uri="{FF2B5EF4-FFF2-40B4-BE49-F238E27FC236}">
                    <a16:creationId xmlns:a16="http://schemas.microsoft.com/office/drawing/2014/main" id="{7B83D307-B57E-E254-C3D2-25B7AA902012}"/>
                  </a:ext>
                </a:extLst>
              </p:cNvPr>
              <p:cNvSpPr/>
              <p:nvPr/>
            </p:nvSpPr>
            <p:spPr>
              <a:xfrm>
                <a:off x="4709668" y="3762226"/>
                <a:ext cx="317028" cy="579795"/>
              </a:xfrm>
              <a:custGeom>
                <a:avLst/>
                <a:gdLst>
                  <a:gd name="connsiteX0" fmla="*/ 277989 w 317028"/>
                  <a:gd name="connsiteY0" fmla="*/ 378544 h 579795"/>
                  <a:gd name="connsiteX1" fmla="*/ 135696 w 317028"/>
                  <a:gd name="connsiteY1" fmla="*/ 46822 h 579795"/>
                  <a:gd name="connsiteX2" fmla="*/ 0 w 317028"/>
                  <a:gd name="connsiteY2" fmla="*/ 0 h 579795"/>
                  <a:gd name="connsiteX3" fmla="*/ 3635 w 317028"/>
                  <a:gd name="connsiteY3" fmla="*/ 15881 h 579795"/>
                  <a:gd name="connsiteX4" fmla="*/ 45770 w 317028"/>
                  <a:gd name="connsiteY4" fmla="*/ 198513 h 579795"/>
                  <a:gd name="connsiteX5" fmla="*/ 131792 w 317028"/>
                  <a:gd name="connsiteY5" fmla="*/ 570349 h 579795"/>
                  <a:gd name="connsiteX6" fmla="*/ 134081 w 317028"/>
                  <a:gd name="connsiteY6" fmla="*/ 579795 h 579795"/>
                  <a:gd name="connsiteX7" fmla="*/ 317028 w 317028"/>
                  <a:gd name="connsiteY7" fmla="*/ 471092 h 579795"/>
                  <a:gd name="connsiteX8" fmla="*/ 277989 w 317028"/>
                  <a:gd name="connsiteY8" fmla="*/ 378544 h 579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7028" h="579795">
                    <a:moveTo>
                      <a:pt x="277989" y="378544"/>
                    </a:moveTo>
                    <a:cubicBezTo>
                      <a:pt x="231141" y="267924"/>
                      <a:pt x="186852" y="155525"/>
                      <a:pt x="135696" y="46822"/>
                    </a:cubicBezTo>
                    <a:cubicBezTo>
                      <a:pt x="90060" y="31899"/>
                      <a:pt x="44828" y="16292"/>
                      <a:pt x="0" y="0"/>
                    </a:cubicBezTo>
                    <a:cubicBezTo>
                      <a:pt x="1212" y="5340"/>
                      <a:pt x="2423" y="10542"/>
                      <a:pt x="3635" y="15881"/>
                    </a:cubicBezTo>
                    <a:cubicBezTo>
                      <a:pt x="17366" y="76804"/>
                      <a:pt x="31636" y="137590"/>
                      <a:pt x="45770" y="198513"/>
                    </a:cubicBezTo>
                    <a:cubicBezTo>
                      <a:pt x="74444" y="322413"/>
                      <a:pt x="102715" y="446587"/>
                      <a:pt x="131792" y="570349"/>
                    </a:cubicBezTo>
                    <a:cubicBezTo>
                      <a:pt x="132600" y="573498"/>
                      <a:pt x="133273" y="576647"/>
                      <a:pt x="134081" y="579795"/>
                    </a:cubicBezTo>
                    <a:cubicBezTo>
                      <a:pt x="200314" y="546801"/>
                      <a:pt x="261700" y="509563"/>
                      <a:pt x="317028" y="471092"/>
                    </a:cubicBezTo>
                    <a:cubicBezTo>
                      <a:pt x="303970" y="440152"/>
                      <a:pt x="291047" y="409348"/>
                      <a:pt x="277989" y="378544"/>
                    </a:cubicBezTo>
                    <a:close/>
                  </a:path>
                </a:pathLst>
              </a:custGeom>
              <a:solidFill>
                <a:srgbClr val="FF5653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98" name="Freeform: Shape 4597">
                <a:extLst>
                  <a:ext uri="{FF2B5EF4-FFF2-40B4-BE49-F238E27FC236}">
                    <a16:creationId xmlns:a16="http://schemas.microsoft.com/office/drawing/2014/main" id="{DF0D2885-C86A-71C3-F440-2E1EFB5A4FCC}"/>
                  </a:ext>
                </a:extLst>
              </p:cNvPr>
              <p:cNvSpPr/>
              <p:nvPr/>
            </p:nvSpPr>
            <p:spPr>
              <a:xfrm>
                <a:off x="3331032" y="3352330"/>
                <a:ext cx="574151" cy="623194"/>
              </a:xfrm>
              <a:custGeom>
                <a:avLst/>
                <a:gdLst>
                  <a:gd name="connsiteX0" fmla="*/ 284181 w 574151"/>
                  <a:gd name="connsiteY0" fmla="*/ 278056 h 623194"/>
                  <a:gd name="connsiteX1" fmla="*/ 0 w 574151"/>
                  <a:gd name="connsiteY1" fmla="*/ 588831 h 623194"/>
                  <a:gd name="connsiteX2" fmla="*/ 23558 w 574151"/>
                  <a:gd name="connsiteY2" fmla="*/ 623195 h 623194"/>
                  <a:gd name="connsiteX3" fmla="*/ 135427 w 574151"/>
                  <a:gd name="connsiteY3" fmla="*/ 501075 h 623194"/>
                  <a:gd name="connsiteX4" fmla="*/ 462821 w 574151"/>
                  <a:gd name="connsiteY4" fmla="*/ 142656 h 623194"/>
                  <a:gd name="connsiteX5" fmla="*/ 554093 w 574151"/>
                  <a:gd name="connsiteY5" fmla="*/ 42304 h 623194"/>
                  <a:gd name="connsiteX6" fmla="*/ 574151 w 574151"/>
                  <a:gd name="connsiteY6" fmla="*/ 20810 h 623194"/>
                  <a:gd name="connsiteX7" fmla="*/ 540496 w 574151"/>
                  <a:gd name="connsiteY7" fmla="*/ 0 h 623194"/>
                  <a:gd name="connsiteX8" fmla="*/ 532958 w 574151"/>
                  <a:gd name="connsiteY8" fmla="*/ 8214 h 623194"/>
                  <a:gd name="connsiteX9" fmla="*/ 449898 w 574151"/>
                  <a:gd name="connsiteY9" fmla="*/ 98162 h 623194"/>
                  <a:gd name="connsiteX10" fmla="*/ 284181 w 574151"/>
                  <a:gd name="connsiteY10" fmla="*/ 278056 h 623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74151" h="623194">
                    <a:moveTo>
                      <a:pt x="284181" y="278056"/>
                    </a:moveTo>
                    <a:cubicBezTo>
                      <a:pt x="189409" y="381693"/>
                      <a:pt x="94772" y="485194"/>
                      <a:pt x="0" y="588831"/>
                    </a:cubicBezTo>
                    <a:cubicBezTo>
                      <a:pt x="7673" y="600468"/>
                      <a:pt x="15481" y="611968"/>
                      <a:pt x="23558" y="623195"/>
                    </a:cubicBezTo>
                    <a:cubicBezTo>
                      <a:pt x="60848" y="582534"/>
                      <a:pt x="98137" y="541736"/>
                      <a:pt x="135427" y="501075"/>
                    </a:cubicBezTo>
                    <a:cubicBezTo>
                      <a:pt x="244738" y="381693"/>
                      <a:pt x="353914" y="262311"/>
                      <a:pt x="462821" y="142656"/>
                    </a:cubicBezTo>
                    <a:cubicBezTo>
                      <a:pt x="493245" y="109251"/>
                      <a:pt x="523669" y="75709"/>
                      <a:pt x="554093" y="42304"/>
                    </a:cubicBezTo>
                    <a:cubicBezTo>
                      <a:pt x="560555" y="35185"/>
                      <a:pt x="567286" y="27929"/>
                      <a:pt x="574151" y="20810"/>
                    </a:cubicBezTo>
                    <a:cubicBezTo>
                      <a:pt x="562978" y="13965"/>
                      <a:pt x="551670" y="6982"/>
                      <a:pt x="540496" y="0"/>
                    </a:cubicBezTo>
                    <a:cubicBezTo>
                      <a:pt x="537939" y="2738"/>
                      <a:pt x="535516" y="5477"/>
                      <a:pt x="532958" y="8214"/>
                    </a:cubicBezTo>
                    <a:cubicBezTo>
                      <a:pt x="504957" y="37923"/>
                      <a:pt x="477629" y="68179"/>
                      <a:pt x="449898" y="98162"/>
                    </a:cubicBezTo>
                    <a:cubicBezTo>
                      <a:pt x="394435" y="157989"/>
                      <a:pt x="339106" y="217817"/>
                      <a:pt x="284181" y="278056"/>
                    </a:cubicBezTo>
                    <a:close/>
                  </a:path>
                </a:pathLst>
              </a:custGeom>
              <a:solidFill>
                <a:srgbClr val="FF5653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99" name="Freeform: Shape 4598">
                <a:extLst>
                  <a:ext uri="{FF2B5EF4-FFF2-40B4-BE49-F238E27FC236}">
                    <a16:creationId xmlns:a16="http://schemas.microsoft.com/office/drawing/2014/main" id="{F2DB4C3F-F195-16F8-12DD-768CF1D488C7}"/>
                  </a:ext>
                </a:extLst>
              </p:cNvPr>
              <p:cNvSpPr/>
              <p:nvPr/>
            </p:nvSpPr>
            <p:spPr>
              <a:xfrm>
                <a:off x="3130719" y="3146972"/>
                <a:ext cx="592863" cy="514765"/>
              </a:xfrm>
              <a:custGeom>
                <a:avLst/>
                <a:gdLst>
                  <a:gd name="connsiteX0" fmla="*/ 191159 w 592863"/>
                  <a:gd name="connsiteY0" fmla="*/ 417973 h 514765"/>
                  <a:gd name="connsiteX1" fmla="*/ 498361 w 592863"/>
                  <a:gd name="connsiteY1" fmla="*/ 182085 h 514765"/>
                  <a:gd name="connsiteX2" fmla="*/ 592863 w 592863"/>
                  <a:gd name="connsiteY2" fmla="*/ 108977 h 514765"/>
                  <a:gd name="connsiteX3" fmla="*/ 438186 w 592863"/>
                  <a:gd name="connsiteY3" fmla="*/ 0 h 514765"/>
                  <a:gd name="connsiteX4" fmla="*/ 204083 w 592863"/>
                  <a:gd name="connsiteY4" fmla="*/ 138685 h 514765"/>
                  <a:gd name="connsiteX5" fmla="*/ 0 w 592863"/>
                  <a:gd name="connsiteY5" fmla="*/ 259984 h 514765"/>
                  <a:gd name="connsiteX6" fmla="*/ 64079 w 592863"/>
                  <a:gd name="connsiteY6" fmla="*/ 514765 h 514765"/>
                  <a:gd name="connsiteX7" fmla="*/ 191159 w 592863"/>
                  <a:gd name="connsiteY7" fmla="*/ 417973 h 514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92863" h="514765">
                    <a:moveTo>
                      <a:pt x="191159" y="417973"/>
                    </a:moveTo>
                    <a:cubicBezTo>
                      <a:pt x="293874" y="339663"/>
                      <a:pt x="396050" y="260668"/>
                      <a:pt x="498361" y="182085"/>
                    </a:cubicBezTo>
                    <a:cubicBezTo>
                      <a:pt x="529996" y="157853"/>
                      <a:pt x="561497" y="133483"/>
                      <a:pt x="592863" y="108977"/>
                    </a:cubicBezTo>
                    <a:cubicBezTo>
                      <a:pt x="540766" y="73655"/>
                      <a:pt x="489206" y="37512"/>
                      <a:pt x="438186" y="0"/>
                    </a:cubicBezTo>
                    <a:cubicBezTo>
                      <a:pt x="359030" y="43810"/>
                      <a:pt x="281893" y="92685"/>
                      <a:pt x="204083" y="138685"/>
                    </a:cubicBezTo>
                    <a:cubicBezTo>
                      <a:pt x="135965" y="178936"/>
                      <a:pt x="67983" y="219460"/>
                      <a:pt x="0" y="259984"/>
                    </a:cubicBezTo>
                    <a:cubicBezTo>
                      <a:pt x="11443" y="337199"/>
                      <a:pt x="31905" y="422217"/>
                      <a:pt x="64079" y="514765"/>
                    </a:cubicBezTo>
                    <a:cubicBezTo>
                      <a:pt x="106484" y="482319"/>
                      <a:pt x="148754" y="450146"/>
                      <a:pt x="191159" y="417973"/>
                    </a:cubicBezTo>
                    <a:close/>
                  </a:path>
                </a:pathLst>
              </a:custGeom>
              <a:solidFill>
                <a:srgbClr val="FF5653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00" name="Freeform: Shape 4599">
                <a:extLst>
                  <a:ext uri="{FF2B5EF4-FFF2-40B4-BE49-F238E27FC236}">
                    <a16:creationId xmlns:a16="http://schemas.microsoft.com/office/drawing/2014/main" id="{A2ECDDC1-9A46-C6FA-C9AC-6096503421BE}"/>
                  </a:ext>
                </a:extLst>
              </p:cNvPr>
              <p:cNvSpPr/>
              <p:nvPr/>
            </p:nvSpPr>
            <p:spPr>
              <a:xfrm>
                <a:off x="3118738" y="3031150"/>
                <a:ext cx="331701" cy="213709"/>
              </a:xfrm>
              <a:custGeom>
                <a:avLst/>
                <a:gdLst>
                  <a:gd name="connsiteX0" fmla="*/ 331702 w 331701"/>
                  <a:gd name="connsiteY0" fmla="*/ 26012 h 213709"/>
                  <a:gd name="connsiteX1" fmla="*/ 298855 w 331701"/>
                  <a:gd name="connsiteY1" fmla="*/ 0 h 213709"/>
                  <a:gd name="connsiteX2" fmla="*/ 174736 w 331701"/>
                  <a:gd name="connsiteY2" fmla="*/ 72150 h 213709"/>
                  <a:gd name="connsiteX3" fmla="*/ 673 w 331701"/>
                  <a:gd name="connsiteY3" fmla="*/ 176608 h 213709"/>
                  <a:gd name="connsiteX4" fmla="*/ 0 w 331701"/>
                  <a:gd name="connsiteY4" fmla="*/ 213710 h 213709"/>
                  <a:gd name="connsiteX5" fmla="*/ 204217 w 331701"/>
                  <a:gd name="connsiteY5" fmla="*/ 99804 h 213709"/>
                  <a:gd name="connsiteX6" fmla="*/ 331702 w 331701"/>
                  <a:gd name="connsiteY6" fmla="*/ 26012 h 213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1701" h="213709">
                    <a:moveTo>
                      <a:pt x="331702" y="26012"/>
                    </a:moveTo>
                    <a:cubicBezTo>
                      <a:pt x="320663" y="17387"/>
                      <a:pt x="309894" y="8762"/>
                      <a:pt x="298855" y="0"/>
                    </a:cubicBezTo>
                    <a:cubicBezTo>
                      <a:pt x="257392" y="23958"/>
                      <a:pt x="215929" y="47917"/>
                      <a:pt x="174736" y="72150"/>
                    </a:cubicBezTo>
                    <a:cubicBezTo>
                      <a:pt x="116311" y="106513"/>
                      <a:pt x="58290" y="141150"/>
                      <a:pt x="673" y="176608"/>
                    </a:cubicBezTo>
                    <a:cubicBezTo>
                      <a:pt x="269" y="188656"/>
                      <a:pt x="0" y="200977"/>
                      <a:pt x="0" y="213710"/>
                    </a:cubicBezTo>
                    <a:cubicBezTo>
                      <a:pt x="68521" y="176745"/>
                      <a:pt x="136504" y="138548"/>
                      <a:pt x="204217" y="99804"/>
                    </a:cubicBezTo>
                    <a:cubicBezTo>
                      <a:pt x="246757" y="75298"/>
                      <a:pt x="289162" y="50655"/>
                      <a:pt x="331702" y="26012"/>
                    </a:cubicBezTo>
                    <a:close/>
                  </a:path>
                </a:pathLst>
              </a:custGeom>
              <a:solidFill>
                <a:srgbClr val="FF5653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601" name="Graphic 4512">
              <a:extLst>
                <a:ext uri="{FF2B5EF4-FFF2-40B4-BE49-F238E27FC236}">
                  <a16:creationId xmlns:a16="http://schemas.microsoft.com/office/drawing/2014/main" id="{122E0F90-D428-6633-B610-79E53BB70B1C}"/>
                </a:ext>
              </a:extLst>
            </p:cNvPr>
            <p:cNvGrpSpPr/>
            <p:nvPr/>
          </p:nvGrpSpPr>
          <p:grpSpPr>
            <a:xfrm>
              <a:off x="3407861" y="3168806"/>
              <a:ext cx="3064670" cy="1046378"/>
              <a:chOff x="3407861" y="3168806"/>
              <a:chExt cx="3064670" cy="1046378"/>
            </a:xfrm>
            <a:solidFill>
              <a:srgbClr val="201F3F"/>
            </a:solidFill>
          </p:grpSpPr>
          <p:sp>
            <p:nvSpPr>
              <p:cNvPr id="4602" name="Freeform: Shape 4601">
                <a:extLst>
                  <a:ext uri="{FF2B5EF4-FFF2-40B4-BE49-F238E27FC236}">
                    <a16:creationId xmlns:a16="http://schemas.microsoft.com/office/drawing/2014/main" id="{4F245F61-8DC5-C538-68A1-922CFF8CC3E3}"/>
                  </a:ext>
                </a:extLst>
              </p:cNvPr>
              <p:cNvSpPr/>
              <p:nvPr/>
            </p:nvSpPr>
            <p:spPr>
              <a:xfrm>
                <a:off x="4212597" y="3701392"/>
                <a:ext cx="83562" cy="145308"/>
              </a:xfrm>
              <a:custGeom>
                <a:avLst/>
                <a:gdLst>
                  <a:gd name="connsiteX0" fmla="*/ 47847 w 83562"/>
                  <a:gd name="connsiteY0" fmla="*/ 6071 h 145308"/>
                  <a:gd name="connsiteX1" fmla="*/ 27519 w 83562"/>
                  <a:gd name="connsiteY1" fmla="*/ 595 h 145308"/>
                  <a:gd name="connsiteX2" fmla="*/ 7596 w 83562"/>
                  <a:gd name="connsiteY2" fmla="*/ 8946 h 145308"/>
                  <a:gd name="connsiteX3" fmla="*/ 57 w 83562"/>
                  <a:gd name="connsiteY3" fmla="*/ 46732 h 145308"/>
                  <a:gd name="connsiteX4" fmla="*/ 25500 w 83562"/>
                  <a:gd name="connsiteY4" fmla="*/ 123262 h 145308"/>
                  <a:gd name="connsiteX5" fmla="*/ 57405 w 83562"/>
                  <a:gd name="connsiteY5" fmla="*/ 145304 h 145308"/>
                  <a:gd name="connsiteX6" fmla="*/ 80829 w 83562"/>
                  <a:gd name="connsiteY6" fmla="*/ 121209 h 145308"/>
                  <a:gd name="connsiteX7" fmla="*/ 72213 w 83562"/>
                  <a:gd name="connsiteY7" fmla="*/ 42077 h 145308"/>
                  <a:gd name="connsiteX8" fmla="*/ 47847 w 83562"/>
                  <a:gd name="connsiteY8" fmla="*/ 6071 h 14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562" h="145308">
                    <a:moveTo>
                      <a:pt x="47847" y="6071"/>
                    </a:moveTo>
                    <a:cubicBezTo>
                      <a:pt x="42328" y="1142"/>
                      <a:pt x="34789" y="-1185"/>
                      <a:pt x="27519" y="595"/>
                    </a:cubicBezTo>
                    <a:cubicBezTo>
                      <a:pt x="20250" y="-637"/>
                      <a:pt x="12307" y="2375"/>
                      <a:pt x="7596" y="8946"/>
                    </a:cubicBezTo>
                    <a:cubicBezTo>
                      <a:pt x="192" y="19077"/>
                      <a:pt x="-212" y="34685"/>
                      <a:pt x="57" y="46732"/>
                    </a:cubicBezTo>
                    <a:cubicBezTo>
                      <a:pt x="461" y="74113"/>
                      <a:pt x="9615" y="101220"/>
                      <a:pt x="25500" y="123262"/>
                    </a:cubicBezTo>
                    <a:cubicBezTo>
                      <a:pt x="33173" y="133941"/>
                      <a:pt x="43135" y="145578"/>
                      <a:pt x="57405" y="145304"/>
                    </a:cubicBezTo>
                    <a:cubicBezTo>
                      <a:pt x="70867" y="144893"/>
                      <a:pt x="78271" y="133393"/>
                      <a:pt x="80829" y="121209"/>
                    </a:cubicBezTo>
                    <a:cubicBezTo>
                      <a:pt x="86483" y="94786"/>
                      <a:pt x="83252" y="66583"/>
                      <a:pt x="72213" y="42077"/>
                    </a:cubicBezTo>
                    <a:cubicBezTo>
                      <a:pt x="66424" y="29208"/>
                      <a:pt x="58482" y="15517"/>
                      <a:pt x="47847" y="6071"/>
                    </a:cubicBezTo>
                    <a:close/>
                  </a:path>
                </a:pathLst>
              </a:custGeom>
              <a:solidFill>
                <a:srgbClr val="201F3F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03" name="Freeform: Shape 4602">
                <a:extLst>
                  <a:ext uri="{FF2B5EF4-FFF2-40B4-BE49-F238E27FC236}">
                    <a16:creationId xmlns:a16="http://schemas.microsoft.com/office/drawing/2014/main" id="{B45649F5-FEBB-0019-4D15-705C1869B4BF}"/>
                  </a:ext>
                </a:extLst>
              </p:cNvPr>
              <p:cNvSpPr/>
              <p:nvPr/>
            </p:nvSpPr>
            <p:spPr>
              <a:xfrm>
                <a:off x="3744379" y="3723405"/>
                <a:ext cx="101939" cy="74949"/>
              </a:xfrm>
              <a:custGeom>
                <a:avLst/>
                <a:gdLst>
                  <a:gd name="connsiteX0" fmla="*/ 85014 w 101939"/>
                  <a:gd name="connsiteY0" fmla="*/ 1856 h 74949"/>
                  <a:gd name="connsiteX1" fmla="*/ 54724 w 101939"/>
                  <a:gd name="connsiteY1" fmla="*/ 4321 h 74949"/>
                  <a:gd name="connsiteX2" fmla="*/ 25243 w 101939"/>
                  <a:gd name="connsiteY2" fmla="*/ 17190 h 74949"/>
                  <a:gd name="connsiteX3" fmla="*/ 6396 w 101939"/>
                  <a:gd name="connsiteY3" fmla="*/ 36767 h 74949"/>
                  <a:gd name="connsiteX4" fmla="*/ 2896 w 101939"/>
                  <a:gd name="connsiteY4" fmla="*/ 65244 h 74949"/>
                  <a:gd name="connsiteX5" fmla="*/ 27935 w 101939"/>
                  <a:gd name="connsiteY5" fmla="*/ 74827 h 74949"/>
                  <a:gd name="connsiteX6" fmla="*/ 57686 w 101939"/>
                  <a:gd name="connsiteY6" fmla="*/ 66887 h 74949"/>
                  <a:gd name="connsiteX7" fmla="*/ 83937 w 101939"/>
                  <a:gd name="connsiteY7" fmla="*/ 51143 h 74949"/>
                  <a:gd name="connsiteX8" fmla="*/ 101706 w 101939"/>
                  <a:gd name="connsiteY8" fmla="*/ 26089 h 74949"/>
                  <a:gd name="connsiteX9" fmla="*/ 85014 w 101939"/>
                  <a:gd name="connsiteY9" fmla="*/ 1856 h 74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1939" h="74949">
                    <a:moveTo>
                      <a:pt x="85014" y="1856"/>
                    </a:moveTo>
                    <a:cubicBezTo>
                      <a:pt x="75456" y="-1430"/>
                      <a:pt x="64013" y="-197"/>
                      <a:pt x="54724" y="4321"/>
                    </a:cubicBezTo>
                    <a:cubicBezTo>
                      <a:pt x="43955" y="6374"/>
                      <a:pt x="33320" y="11440"/>
                      <a:pt x="25243" y="17190"/>
                    </a:cubicBezTo>
                    <a:cubicBezTo>
                      <a:pt x="17839" y="22392"/>
                      <a:pt x="11242" y="28964"/>
                      <a:pt x="6396" y="36767"/>
                    </a:cubicBezTo>
                    <a:cubicBezTo>
                      <a:pt x="1146" y="45119"/>
                      <a:pt x="-3027" y="55934"/>
                      <a:pt x="2896" y="65244"/>
                    </a:cubicBezTo>
                    <a:cubicBezTo>
                      <a:pt x="8146" y="73458"/>
                      <a:pt x="19050" y="75512"/>
                      <a:pt x="27935" y="74827"/>
                    </a:cubicBezTo>
                    <a:cubicBezTo>
                      <a:pt x="38166" y="74006"/>
                      <a:pt x="48263" y="70857"/>
                      <a:pt x="57686" y="66887"/>
                    </a:cubicBezTo>
                    <a:cubicBezTo>
                      <a:pt x="66975" y="62916"/>
                      <a:pt x="75994" y="57577"/>
                      <a:pt x="83937" y="51143"/>
                    </a:cubicBezTo>
                    <a:cubicBezTo>
                      <a:pt x="91879" y="44708"/>
                      <a:pt x="100091" y="36767"/>
                      <a:pt x="101706" y="26089"/>
                    </a:cubicBezTo>
                    <a:cubicBezTo>
                      <a:pt x="103456" y="14452"/>
                      <a:pt x="95110" y="5279"/>
                      <a:pt x="85014" y="1856"/>
                    </a:cubicBezTo>
                    <a:close/>
                  </a:path>
                </a:pathLst>
              </a:custGeom>
              <a:solidFill>
                <a:srgbClr val="201F3F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04" name="Freeform: Shape 4603">
                <a:extLst>
                  <a:ext uri="{FF2B5EF4-FFF2-40B4-BE49-F238E27FC236}">
                    <a16:creationId xmlns:a16="http://schemas.microsoft.com/office/drawing/2014/main" id="{36BF7C90-EF11-B450-55D3-D4F8DFA34D2A}"/>
                  </a:ext>
                </a:extLst>
              </p:cNvPr>
              <p:cNvSpPr/>
              <p:nvPr/>
            </p:nvSpPr>
            <p:spPr>
              <a:xfrm>
                <a:off x="3489089" y="3359143"/>
                <a:ext cx="158589" cy="78126"/>
              </a:xfrm>
              <a:custGeom>
                <a:avLst/>
                <a:gdLst>
                  <a:gd name="connsiteX0" fmla="*/ 127202 w 158589"/>
                  <a:gd name="connsiteY0" fmla="*/ 4003 h 78126"/>
                  <a:gd name="connsiteX1" fmla="*/ 105124 w 158589"/>
                  <a:gd name="connsiteY1" fmla="*/ 444 h 78126"/>
                  <a:gd name="connsiteX2" fmla="*/ 59354 w 158589"/>
                  <a:gd name="connsiteY2" fmla="*/ 3044 h 78126"/>
                  <a:gd name="connsiteX3" fmla="*/ 256 w 158589"/>
                  <a:gd name="connsiteY3" fmla="*/ 46854 h 78126"/>
                  <a:gd name="connsiteX4" fmla="*/ 68373 w 158589"/>
                  <a:gd name="connsiteY4" fmla="*/ 77658 h 78126"/>
                  <a:gd name="connsiteX5" fmla="*/ 146722 w 158589"/>
                  <a:gd name="connsiteY5" fmla="*/ 48908 h 78126"/>
                  <a:gd name="connsiteX6" fmla="*/ 153857 w 158589"/>
                  <a:gd name="connsiteY6" fmla="*/ 14134 h 78126"/>
                  <a:gd name="connsiteX7" fmla="*/ 127202 w 158589"/>
                  <a:gd name="connsiteY7" fmla="*/ 4003 h 78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8589" h="78126">
                    <a:moveTo>
                      <a:pt x="127202" y="4003"/>
                    </a:moveTo>
                    <a:cubicBezTo>
                      <a:pt x="120067" y="2223"/>
                      <a:pt x="112932" y="991"/>
                      <a:pt x="105124" y="444"/>
                    </a:cubicBezTo>
                    <a:cubicBezTo>
                      <a:pt x="89778" y="-652"/>
                      <a:pt x="74431" y="307"/>
                      <a:pt x="59354" y="3044"/>
                    </a:cubicBezTo>
                    <a:cubicBezTo>
                      <a:pt x="38084" y="7015"/>
                      <a:pt x="-3648" y="16872"/>
                      <a:pt x="256" y="46854"/>
                    </a:cubicBezTo>
                    <a:cubicBezTo>
                      <a:pt x="4160" y="77521"/>
                      <a:pt x="45353" y="79438"/>
                      <a:pt x="68373" y="77658"/>
                    </a:cubicBezTo>
                    <a:cubicBezTo>
                      <a:pt x="94893" y="75605"/>
                      <a:pt x="126125" y="67253"/>
                      <a:pt x="146722" y="48908"/>
                    </a:cubicBezTo>
                    <a:cubicBezTo>
                      <a:pt x="156684" y="40009"/>
                      <a:pt x="163684" y="25908"/>
                      <a:pt x="153857" y="14134"/>
                    </a:cubicBezTo>
                    <a:cubicBezTo>
                      <a:pt x="147395" y="6056"/>
                      <a:pt x="137164" y="3455"/>
                      <a:pt x="127202" y="4003"/>
                    </a:cubicBezTo>
                    <a:close/>
                  </a:path>
                </a:pathLst>
              </a:custGeom>
              <a:solidFill>
                <a:srgbClr val="201F3F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05" name="Freeform: Shape 4604">
                <a:extLst>
                  <a:ext uri="{FF2B5EF4-FFF2-40B4-BE49-F238E27FC236}">
                    <a16:creationId xmlns:a16="http://schemas.microsoft.com/office/drawing/2014/main" id="{F014F4AC-4936-60FB-E1B4-7566D1BC1283}"/>
                  </a:ext>
                </a:extLst>
              </p:cNvPr>
              <p:cNvSpPr/>
              <p:nvPr/>
            </p:nvSpPr>
            <p:spPr>
              <a:xfrm>
                <a:off x="4309437" y="3957331"/>
                <a:ext cx="94700" cy="157865"/>
              </a:xfrm>
              <a:custGeom>
                <a:avLst/>
                <a:gdLst>
                  <a:gd name="connsiteX0" fmla="*/ 62875 w 94700"/>
                  <a:gd name="connsiteY0" fmla="*/ 30241 h 157865"/>
                  <a:gd name="connsiteX1" fmla="*/ 30566 w 94700"/>
                  <a:gd name="connsiteY1" fmla="*/ 1764 h 157865"/>
                  <a:gd name="connsiteX2" fmla="*/ 8 w 94700"/>
                  <a:gd name="connsiteY2" fmla="*/ 22711 h 157865"/>
                  <a:gd name="connsiteX3" fmla="*/ 2835 w 94700"/>
                  <a:gd name="connsiteY3" fmla="*/ 50229 h 157865"/>
                  <a:gd name="connsiteX4" fmla="*/ 16028 w 94700"/>
                  <a:gd name="connsiteY4" fmla="*/ 113480 h 157865"/>
                  <a:gd name="connsiteX5" fmla="*/ 43221 w 94700"/>
                  <a:gd name="connsiteY5" fmla="*/ 150855 h 157865"/>
                  <a:gd name="connsiteX6" fmla="*/ 82664 w 94700"/>
                  <a:gd name="connsiteY6" fmla="*/ 150581 h 157865"/>
                  <a:gd name="connsiteX7" fmla="*/ 85356 w 94700"/>
                  <a:gd name="connsiteY7" fmla="*/ 70765 h 157865"/>
                  <a:gd name="connsiteX8" fmla="*/ 62875 w 94700"/>
                  <a:gd name="connsiteY8" fmla="*/ 30241 h 157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4700" h="157865">
                    <a:moveTo>
                      <a:pt x="62875" y="30241"/>
                    </a:moveTo>
                    <a:cubicBezTo>
                      <a:pt x="54394" y="19425"/>
                      <a:pt x="43759" y="6693"/>
                      <a:pt x="30566" y="1764"/>
                    </a:cubicBezTo>
                    <a:cubicBezTo>
                      <a:pt x="14547" y="-4259"/>
                      <a:pt x="412" y="5735"/>
                      <a:pt x="8" y="22711"/>
                    </a:cubicBezTo>
                    <a:cubicBezTo>
                      <a:pt x="-127" y="31747"/>
                      <a:pt x="1489" y="41193"/>
                      <a:pt x="2835" y="50229"/>
                    </a:cubicBezTo>
                    <a:cubicBezTo>
                      <a:pt x="2296" y="71860"/>
                      <a:pt x="6335" y="93217"/>
                      <a:pt x="16028" y="113480"/>
                    </a:cubicBezTo>
                    <a:cubicBezTo>
                      <a:pt x="22489" y="127170"/>
                      <a:pt x="30836" y="141819"/>
                      <a:pt x="43221" y="150855"/>
                    </a:cubicBezTo>
                    <a:cubicBezTo>
                      <a:pt x="55067" y="159343"/>
                      <a:pt x="71356" y="161123"/>
                      <a:pt x="82664" y="150581"/>
                    </a:cubicBezTo>
                    <a:cubicBezTo>
                      <a:pt x="102722" y="131825"/>
                      <a:pt x="93434" y="92944"/>
                      <a:pt x="85356" y="70765"/>
                    </a:cubicBezTo>
                    <a:cubicBezTo>
                      <a:pt x="80106" y="56116"/>
                      <a:pt x="72433" y="42289"/>
                      <a:pt x="62875" y="30241"/>
                    </a:cubicBezTo>
                    <a:close/>
                  </a:path>
                </a:pathLst>
              </a:custGeom>
              <a:solidFill>
                <a:srgbClr val="201F3F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06" name="Freeform: Shape 4605">
                <a:extLst>
                  <a:ext uri="{FF2B5EF4-FFF2-40B4-BE49-F238E27FC236}">
                    <a16:creationId xmlns:a16="http://schemas.microsoft.com/office/drawing/2014/main" id="{BDA40559-ADDC-E5BC-4A8F-2F7F5116E1E3}"/>
                  </a:ext>
                </a:extLst>
              </p:cNvPr>
              <p:cNvSpPr/>
              <p:nvPr/>
            </p:nvSpPr>
            <p:spPr>
              <a:xfrm>
                <a:off x="3993289" y="3898513"/>
                <a:ext cx="90042" cy="83132"/>
              </a:xfrm>
              <a:custGeom>
                <a:avLst/>
                <a:gdLst>
                  <a:gd name="connsiteX0" fmla="*/ 61860 w 90042"/>
                  <a:gd name="connsiteY0" fmla="*/ 344 h 83132"/>
                  <a:gd name="connsiteX1" fmla="*/ 35879 w 90042"/>
                  <a:gd name="connsiteY1" fmla="*/ 12940 h 83132"/>
                  <a:gd name="connsiteX2" fmla="*/ 22955 w 90042"/>
                  <a:gd name="connsiteY2" fmla="*/ 20743 h 83132"/>
                  <a:gd name="connsiteX3" fmla="*/ 2628 w 90042"/>
                  <a:gd name="connsiteY3" fmla="*/ 46208 h 83132"/>
                  <a:gd name="connsiteX4" fmla="*/ 8012 w 90042"/>
                  <a:gd name="connsiteY4" fmla="*/ 76327 h 83132"/>
                  <a:gd name="connsiteX5" fmla="*/ 38167 w 90042"/>
                  <a:gd name="connsiteY5" fmla="*/ 82350 h 83132"/>
                  <a:gd name="connsiteX6" fmla="*/ 84207 w 90042"/>
                  <a:gd name="connsiteY6" fmla="*/ 45797 h 83132"/>
                  <a:gd name="connsiteX7" fmla="*/ 89322 w 90042"/>
                  <a:gd name="connsiteY7" fmla="*/ 15541 h 83132"/>
                  <a:gd name="connsiteX8" fmla="*/ 61860 w 90042"/>
                  <a:gd name="connsiteY8" fmla="*/ 344 h 83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042" h="83132">
                    <a:moveTo>
                      <a:pt x="61860" y="344"/>
                    </a:moveTo>
                    <a:cubicBezTo>
                      <a:pt x="52437" y="1713"/>
                      <a:pt x="43417" y="6916"/>
                      <a:pt x="35879" y="12940"/>
                    </a:cubicBezTo>
                    <a:cubicBezTo>
                      <a:pt x="31436" y="14993"/>
                      <a:pt x="27128" y="17457"/>
                      <a:pt x="22955" y="20743"/>
                    </a:cubicBezTo>
                    <a:cubicBezTo>
                      <a:pt x="14474" y="27452"/>
                      <a:pt x="6935" y="36077"/>
                      <a:pt x="2628" y="46208"/>
                    </a:cubicBezTo>
                    <a:cubicBezTo>
                      <a:pt x="-1815" y="56612"/>
                      <a:pt x="-1007" y="68660"/>
                      <a:pt x="8012" y="76327"/>
                    </a:cubicBezTo>
                    <a:cubicBezTo>
                      <a:pt x="16224" y="83172"/>
                      <a:pt x="28071" y="84130"/>
                      <a:pt x="38167" y="82350"/>
                    </a:cubicBezTo>
                    <a:cubicBezTo>
                      <a:pt x="58225" y="78928"/>
                      <a:pt x="75322" y="64005"/>
                      <a:pt x="84207" y="45797"/>
                    </a:cubicBezTo>
                    <a:cubicBezTo>
                      <a:pt x="88515" y="36898"/>
                      <a:pt x="91476" y="25535"/>
                      <a:pt x="89322" y="15541"/>
                    </a:cubicBezTo>
                    <a:cubicBezTo>
                      <a:pt x="86765" y="2808"/>
                      <a:pt x="73303" y="-1299"/>
                      <a:pt x="61860" y="344"/>
                    </a:cubicBezTo>
                    <a:close/>
                  </a:path>
                </a:pathLst>
              </a:custGeom>
              <a:solidFill>
                <a:srgbClr val="201F3F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07" name="Freeform: Shape 4606">
                <a:extLst>
                  <a:ext uri="{FF2B5EF4-FFF2-40B4-BE49-F238E27FC236}">
                    <a16:creationId xmlns:a16="http://schemas.microsoft.com/office/drawing/2014/main" id="{C52DB7B4-AC6E-CB5D-1605-D7A3762CFABC}"/>
                  </a:ext>
                </a:extLst>
              </p:cNvPr>
              <p:cNvSpPr/>
              <p:nvPr/>
            </p:nvSpPr>
            <p:spPr>
              <a:xfrm>
                <a:off x="3407861" y="3168806"/>
                <a:ext cx="51598" cy="75748"/>
              </a:xfrm>
              <a:custGeom>
                <a:avLst/>
                <a:gdLst>
                  <a:gd name="connsiteX0" fmla="*/ 33694 w 51598"/>
                  <a:gd name="connsiteY0" fmla="*/ 74821 h 75748"/>
                  <a:gd name="connsiteX1" fmla="*/ 51598 w 51598"/>
                  <a:gd name="connsiteY1" fmla="*/ 35940 h 75748"/>
                  <a:gd name="connsiteX2" fmla="*/ 46213 w 51598"/>
                  <a:gd name="connsiteY2" fmla="*/ 12803 h 75748"/>
                  <a:gd name="connsiteX3" fmla="*/ 28444 w 51598"/>
                  <a:gd name="connsiteY3" fmla="*/ 345 h 75748"/>
                  <a:gd name="connsiteX4" fmla="*/ 10270 w 51598"/>
                  <a:gd name="connsiteY4" fmla="*/ 4999 h 75748"/>
                  <a:gd name="connsiteX5" fmla="*/ 7308 w 51598"/>
                  <a:gd name="connsiteY5" fmla="*/ 6916 h 75748"/>
                  <a:gd name="connsiteX6" fmla="*/ 2462 w 51598"/>
                  <a:gd name="connsiteY6" fmla="*/ 51821 h 75748"/>
                  <a:gd name="connsiteX7" fmla="*/ 33694 w 51598"/>
                  <a:gd name="connsiteY7" fmla="*/ 74821 h 75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598" h="75748">
                    <a:moveTo>
                      <a:pt x="33694" y="74821"/>
                    </a:moveTo>
                    <a:cubicBezTo>
                      <a:pt x="50656" y="69893"/>
                      <a:pt x="51598" y="50863"/>
                      <a:pt x="51598" y="35940"/>
                    </a:cubicBezTo>
                    <a:cubicBezTo>
                      <a:pt x="51598" y="27862"/>
                      <a:pt x="50521" y="19785"/>
                      <a:pt x="46213" y="12803"/>
                    </a:cubicBezTo>
                    <a:cubicBezTo>
                      <a:pt x="42309" y="6505"/>
                      <a:pt x="35713" y="1713"/>
                      <a:pt x="28444" y="345"/>
                    </a:cubicBezTo>
                    <a:cubicBezTo>
                      <a:pt x="21982" y="-751"/>
                      <a:pt x="15251" y="755"/>
                      <a:pt x="10270" y="4999"/>
                    </a:cubicBezTo>
                    <a:cubicBezTo>
                      <a:pt x="9058" y="5273"/>
                      <a:pt x="7981" y="5958"/>
                      <a:pt x="7308" y="6916"/>
                    </a:cubicBezTo>
                    <a:cubicBezTo>
                      <a:pt x="-1307" y="19374"/>
                      <a:pt x="-1442" y="37720"/>
                      <a:pt x="2462" y="51821"/>
                    </a:cubicBezTo>
                    <a:cubicBezTo>
                      <a:pt x="6231" y="65786"/>
                      <a:pt x="18213" y="79476"/>
                      <a:pt x="33694" y="74821"/>
                    </a:cubicBezTo>
                    <a:close/>
                  </a:path>
                </a:pathLst>
              </a:custGeom>
              <a:solidFill>
                <a:srgbClr val="201F3F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08" name="Freeform: Shape 4607">
                <a:extLst>
                  <a:ext uri="{FF2B5EF4-FFF2-40B4-BE49-F238E27FC236}">
                    <a16:creationId xmlns:a16="http://schemas.microsoft.com/office/drawing/2014/main" id="{8F6A764A-57CB-9E5B-9085-ECDD8C36AA83}"/>
                  </a:ext>
                </a:extLst>
              </p:cNvPr>
              <p:cNvSpPr/>
              <p:nvPr/>
            </p:nvSpPr>
            <p:spPr>
              <a:xfrm>
                <a:off x="3435017" y="3504426"/>
                <a:ext cx="112202" cy="61969"/>
              </a:xfrm>
              <a:custGeom>
                <a:avLst/>
                <a:gdLst>
                  <a:gd name="connsiteX0" fmla="*/ 99022 w 112202"/>
                  <a:gd name="connsiteY0" fmla="*/ 12054 h 61969"/>
                  <a:gd name="connsiteX1" fmla="*/ 83002 w 112202"/>
                  <a:gd name="connsiteY1" fmla="*/ 4935 h 61969"/>
                  <a:gd name="connsiteX2" fmla="*/ 64559 w 112202"/>
                  <a:gd name="connsiteY2" fmla="*/ 2608 h 61969"/>
                  <a:gd name="connsiteX3" fmla="*/ 59982 w 112202"/>
                  <a:gd name="connsiteY3" fmla="*/ 3840 h 61969"/>
                  <a:gd name="connsiteX4" fmla="*/ 32654 w 112202"/>
                  <a:gd name="connsiteY4" fmla="*/ 7 h 61969"/>
                  <a:gd name="connsiteX5" fmla="*/ 5192 w 112202"/>
                  <a:gd name="connsiteY5" fmla="*/ 9180 h 61969"/>
                  <a:gd name="connsiteX6" fmla="*/ 3711 w 112202"/>
                  <a:gd name="connsiteY6" fmla="*/ 35876 h 61969"/>
                  <a:gd name="connsiteX7" fmla="*/ 28481 w 112202"/>
                  <a:gd name="connsiteY7" fmla="*/ 53811 h 61969"/>
                  <a:gd name="connsiteX8" fmla="*/ 62540 w 112202"/>
                  <a:gd name="connsiteY8" fmla="*/ 61614 h 61969"/>
                  <a:gd name="connsiteX9" fmla="*/ 111945 w 112202"/>
                  <a:gd name="connsiteY9" fmla="*/ 39299 h 61969"/>
                  <a:gd name="connsiteX10" fmla="*/ 99022 w 112202"/>
                  <a:gd name="connsiteY10" fmla="*/ 12054 h 61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2202" h="61969">
                    <a:moveTo>
                      <a:pt x="99022" y="12054"/>
                    </a:moveTo>
                    <a:cubicBezTo>
                      <a:pt x="94175" y="8632"/>
                      <a:pt x="88656" y="6441"/>
                      <a:pt x="83002" y="4935"/>
                    </a:cubicBezTo>
                    <a:cubicBezTo>
                      <a:pt x="76809" y="3156"/>
                      <a:pt x="70886" y="3019"/>
                      <a:pt x="64559" y="2608"/>
                    </a:cubicBezTo>
                    <a:cubicBezTo>
                      <a:pt x="62674" y="2471"/>
                      <a:pt x="61194" y="3019"/>
                      <a:pt x="59982" y="3840"/>
                    </a:cubicBezTo>
                    <a:cubicBezTo>
                      <a:pt x="51097" y="1650"/>
                      <a:pt x="41943" y="144"/>
                      <a:pt x="32654" y="7"/>
                    </a:cubicBezTo>
                    <a:cubicBezTo>
                      <a:pt x="22962" y="-130"/>
                      <a:pt x="12192" y="1787"/>
                      <a:pt x="5192" y="9180"/>
                    </a:cubicBezTo>
                    <a:cubicBezTo>
                      <a:pt x="-1674" y="16572"/>
                      <a:pt x="-1270" y="27525"/>
                      <a:pt x="3711" y="35876"/>
                    </a:cubicBezTo>
                    <a:cubicBezTo>
                      <a:pt x="9096" y="44912"/>
                      <a:pt x="19058" y="50114"/>
                      <a:pt x="28481" y="53811"/>
                    </a:cubicBezTo>
                    <a:cubicBezTo>
                      <a:pt x="39385" y="58055"/>
                      <a:pt x="50828" y="60656"/>
                      <a:pt x="62540" y="61614"/>
                    </a:cubicBezTo>
                    <a:cubicBezTo>
                      <a:pt x="79637" y="62983"/>
                      <a:pt x="108445" y="61341"/>
                      <a:pt x="111945" y="39299"/>
                    </a:cubicBezTo>
                    <a:cubicBezTo>
                      <a:pt x="113561" y="28757"/>
                      <a:pt x="107368" y="18078"/>
                      <a:pt x="99022" y="12054"/>
                    </a:cubicBezTo>
                    <a:close/>
                  </a:path>
                </a:pathLst>
              </a:custGeom>
              <a:solidFill>
                <a:srgbClr val="201F3F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09" name="Freeform: Shape 4608">
                <a:extLst>
                  <a:ext uri="{FF2B5EF4-FFF2-40B4-BE49-F238E27FC236}">
                    <a16:creationId xmlns:a16="http://schemas.microsoft.com/office/drawing/2014/main" id="{980970B5-670B-A4CF-7F74-0161DC601147}"/>
                  </a:ext>
                </a:extLst>
              </p:cNvPr>
              <p:cNvSpPr/>
              <p:nvPr/>
            </p:nvSpPr>
            <p:spPr>
              <a:xfrm>
                <a:off x="3924123" y="3493447"/>
                <a:ext cx="77305" cy="134394"/>
              </a:xfrm>
              <a:custGeom>
                <a:avLst/>
                <a:gdLst>
                  <a:gd name="connsiteX0" fmla="*/ 62640 w 77305"/>
                  <a:gd name="connsiteY0" fmla="*/ 21390 h 134394"/>
                  <a:gd name="connsiteX1" fmla="*/ 30600 w 77305"/>
                  <a:gd name="connsiteY1" fmla="*/ 33 h 134394"/>
                  <a:gd name="connsiteX2" fmla="*/ 9600 w 77305"/>
                  <a:gd name="connsiteY2" fmla="*/ 17557 h 134394"/>
                  <a:gd name="connsiteX3" fmla="*/ 2061 w 77305"/>
                  <a:gd name="connsiteY3" fmla="*/ 78069 h 134394"/>
                  <a:gd name="connsiteX4" fmla="*/ 38543 w 77305"/>
                  <a:gd name="connsiteY4" fmla="*/ 132831 h 134394"/>
                  <a:gd name="connsiteX5" fmla="*/ 67351 w 77305"/>
                  <a:gd name="connsiteY5" fmla="*/ 124343 h 134394"/>
                  <a:gd name="connsiteX6" fmla="*/ 76640 w 77305"/>
                  <a:gd name="connsiteY6" fmla="*/ 92307 h 134394"/>
                  <a:gd name="connsiteX7" fmla="*/ 62640 w 77305"/>
                  <a:gd name="connsiteY7" fmla="*/ 21390 h 134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305" h="134394">
                    <a:moveTo>
                      <a:pt x="62640" y="21390"/>
                    </a:moveTo>
                    <a:cubicBezTo>
                      <a:pt x="55909" y="9343"/>
                      <a:pt x="45005" y="-652"/>
                      <a:pt x="30600" y="33"/>
                    </a:cubicBezTo>
                    <a:cubicBezTo>
                      <a:pt x="20504" y="444"/>
                      <a:pt x="10273" y="7563"/>
                      <a:pt x="9600" y="17557"/>
                    </a:cubicBezTo>
                    <a:cubicBezTo>
                      <a:pt x="-1170" y="34396"/>
                      <a:pt x="-1574" y="59450"/>
                      <a:pt x="2061" y="78069"/>
                    </a:cubicBezTo>
                    <a:cubicBezTo>
                      <a:pt x="6100" y="98468"/>
                      <a:pt x="17677" y="125438"/>
                      <a:pt x="38543" y="132831"/>
                    </a:cubicBezTo>
                    <a:cubicBezTo>
                      <a:pt x="48909" y="136528"/>
                      <a:pt x="60755" y="133653"/>
                      <a:pt x="67351" y="124343"/>
                    </a:cubicBezTo>
                    <a:cubicBezTo>
                      <a:pt x="73679" y="115308"/>
                      <a:pt x="75563" y="102986"/>
                      <a:pt x="76640" y="92307"/>
                    </a:cubicBezTo>
                    <a:cubicBezTo>
                      <a:pt x="79198" y="68075"/>
                      <a:pt x="74352" y="42611"/>
                      <a:pt x="62640" y="21390"/>
                    </a:cubicBezTo>
                    <a:close/>
                  </a:path>
                </a:pathLst>
              </a:custGeom>
              <a:solidFill>
                <a:srgbClr val="201F3F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10" name="Freeform: Shape 4609">
                <a:extLst>
                  <a:ext uri="{FF2B5EF4-FFF2-40B4-BE49-F238E27FC236}">
                    <a16:creationId xmlns:a16="http://schemas.microsoft.com/office/drawing/2014/main" id="{3A433378-13CC-9F49-DF11-016B25B15DAB}"/>
                  </a:ext>
                </a:extLst>
              </p:cNvPr>
              <p:cNvSpPr/>
              <p:nvPr/>
            </p:nvSpPr>
            <p:spPr>
              <a:xfrm>
                <a:off x="4506935" y="4116666"/>
                <a:ext cx="108424" cy="98518"/>
              </a:xfrm>
              <a:custGeom>
                <a:avLst/>
                <a:gdLst>
                  <a:gd name="connsiteX0" fmla="*/ 65960 w 108424"/>
                  <a:gd name="connsiteY0" fmla="*/ 556 h 98518"/>
                  <a:gd name="connsiteX1" fmla="*/ 47382 w 108424"/>
                  <a:gd name="connsiteY1" fmla="*/ 7402 h 98518"/>
                  <a:gd name="connsiteX2" fmla="*/ 39574 w 108424"/>
                  <a:gd name="connsiteY2" fmla="*/ 15068 h 98518"/>
                  <a:gd name="connsiteX3" fmla="*/ 17362 w 108424"/>
                  <a:gd name="connsiteY3" fmla="*/ 31634 h 98518"/>
                  <a:gd name="connsiteX4" fmla="*/ 9958 w 108424"/>
                  <a:gd name="connsiteY4" fmla="*/ 92557 h 98518"/>
                  <a:gd name="connsiteX5" fmla="*/ 76191 w 108424"/>
                  <a:gd name="connsiteY5" fmla="*/ 72432 h 98518"/>
                  <a:gd name="connsiteX6" fmla="*/ 102845 w 108424"/>
                  <a:gd name="connsiteY6" fmla="*/ 11509 h 98518"/>
                  <a:gd name="connsiteX7" fmla="*/ 65960 w 108424"/>
                  <a:gd name="connsiteY7" fmla="*/ 556 h 98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424" h="98518">
                    <a:moveTo>
                      <a:pt x="65960" y="556"/>
                    </a:moveTo>
                    <a:cubicBezTo>
                      <a:pt x="59498" y="1514"/>
                      <a:pt x="52902" y="3705"/>
                      <a:pt x="47382" y="7402"/>
                    </a:cubicBezTo>
                    <a:cubicBezTo>
                      <a:pt x="44151" y="9455"/>
                      <a:pt x="41728" y="12193"/>
                      <a:pt x="39574" y="15068"/>
                    </a:cubicBezTo>
                    <a:cubicBezTo>
                      <a:pt x="31363" y="19175"/>
                      <a:pt x="23824" y="24652"/>
                      <a:pt x="17362" y="31634"/>
                    </a:cubicBezTo>
                    <a:cubicBezTo>
                      <a:pt x="3496" y="46557"/>
                      <a:pt x="-9696" y="76676"/>
                      <a:pt x="9958" y="92557"/>
                    </a:cubicBezTo>
                    <a:cubicBezTo>
                      <a:pt x="31093" y="109533"/>
                      <a:pt x="60036" y="86259"/>
                      <a:pt x="76191" y="72432"/>
                    </a:cubicBezTo>
                    <a:cubicBezTo>
                      <a:pt x="91134" y="59563"/>
                      <a:pt x="120750" y="33140"/>
                      <a:pt x="102845" y="11509"/>
                    </a:cubicBezTo>
                    <a:cubicBezTo>
                      <a:pt x="94095" y="967"/>
                      <a:pt x="78614" y="-1223"/>
                      <a:pt x="65960" y="556"/>
                    </a:cubicBezTo>
                    <a:close/>
                  </a:path>
                </a:pathLst>
              </a:custGeom>
              <a:solidFill>
                <a:srgbClr val="201F3F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11" name="Freeform: Shape 4610">
                <a:extLst>
                  <a:ext uri="{FF2B5EF4-FFF2-40B4-BE49-F238E27FC236}">
                    <a16:creationId xmlns:a16="http://schemas.microsoft.com/office/drawing/2014/main" id="{34A432DE-56E1-7412-BDF8-42547317B405}"/>
                  </a:ext>
                </a:extLst>
              </p:cNvPr>
              <p:cNvSpPr/>
              <p:nvPr/>
            </p:nvSpPr>
            <p:spPr>
              <a:xfrm>
                <a:off x="4533601" y="3813845"/>
                <a:ext cx="74593" cy="73033"/>
              </a:xfrm>
              <a:custGeom>
                <a:avLst/>
                <a:gdLst>
                  <a:gd name="connsiteX0" fmla="*/ 8332 w 74593"/>
                  <a:gd name="connsiteY0" fmla="*/ 40244 h 73033"/>
                  <a:gd name="connsiteX1" fmla="*/ 14659 w 74593"/>
                  <a:gd name="connsiteY1" fmla="*/ 49691 h 73033"/>
                  <a:gd name="connsiteX2" fmla="*/ 29063 w 74593"/>
                  <a:gd name="connsiteY2" fmla="*/ 65982 h 73033"/>
                  <a:gd name="connsiteX3" fmla="*/ 69988 w 74593"/>
                  <a:gd name="connsiteY3" fmla="*/ 63244 h 73033"/>
                  <a:gd name="connsiteX4" fmla="*/ 64872 w 74593"/>
                  <a:gd name="connsiteY4" fmla="*/ 23815 h 73033"/>
                  <a:gd name="connsiteX5" fmla="*/ 21794 w 74593"/>
                  <a:gd name="connsiteY5" fmla="*/ 267 h 73033"/>
                  <a:gd name="connsiteX6" fmla="*/ 1467 w 74593"/>
                  <a:gd name="connsiteY6" fmla="*/ 15738 h 73033"/>
                  <a:gd name="connsiteX7" fmla="*/ 7255 w 74593"/>
                  <a:gd name="connsiteY7" fmla="*/ 38601 h 73033"/>
                  <a:gd name="connsiteX8" fmla="*/ 8332 w 74593"/>
                  <a:gd name="connsiteY8" fmla="*/ 40244 h 73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4593" h="73033">
                    <a:moveTo>
                      <a:pt x="8332" y="40244"/>
                    </a:moveTo>
                    <a:cubicBezTo>
                      <a:pt x="10621" y="43256"/>
                      <a:pt x="12640" y="46542"/>
                      <a:pt x="14659" y="49691"/>
                    </a:cubicBezTo>
                    <a:cubicBezTo>
                      <a:pt x="18698" y="55714"/>
                      <a:pt x="23140" y="61738"/>
                      <a:pt x="29063" y="65982"/>
                    </a:cubicBezTo>
                    <a:cubicBezTo>
                      <a:pt x="41045" y="74607"/>
                      <a:pt x="60430" y="77072"/>
                      <a:pt x="69988" y="63244"/>
                    </a:cubicBezTo>
                    <a:cubicBezTo>
                      <a:pt x="78738" y="50512"/>
                      <a:pt x="73892" y="34768"/>
                      <a:pt x="64872" y="23815"/>
                    </a:cubicBezTo>
                    <a:cubicBezTo>
                      <a:pt x="54372" y="11220"/>
                      <a:pt x="39160" y="-2060"/>
                      <a:pt x="21794" y="267"/>
                    </a:cubicBezTo>
                    <a:cubicBezTo>
                      <a:pt x="12909" y="1500"/>
                      <a:pt x="4832" y="7386"/>
                      <a:pt x="1467" y="15738"/>
                    </a:cubicBezTo>
                    <a:cubicBezTo>
                      <a:pt x="-1630" y="23267"/>
                      <a:pt x="120" y="34083"/>
                      <a:pt x="7255" y="38601"/>
                    </a:cubicBezTo>
                    <a:cubicBezTo>
                      <a:pt x="7524" y="39286"/>
                      <a:pt x="7928" y="39696"/>
                      <a:pt x="8332" y="40244"/>
                    </a:cubicBezTo>
                    <a:close/>
                  </a:path>
                </a:pathLst>
              </a:custGeom>
              <a:solidFill>
                <a:srgbClr val="201F3F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12" name="Freeform: Shape 4611">
                <a:extLst>
                  <a:ext uri="{FF2B5EF4-FFF2-40B4-BE49-F238E27FC236}">
                    <a16:creationId xmlns:a16="http://schemas.microsoft.com/office/drawing/2014/main" id="{66D971F0-9781-7F19-1AAA-688F9D9C0084}"/>
                  </a:ext>
                </a:extLst>
              </p:cNvPr>
              <p:cNvSpPr/>
              <p:nvPr/>
            </p:nvSpPr>
            <p:spPr>
              <a:xfrm>
                <a:off x="4767276" y="3956081"/>
                <a:ext cx="95882" cy="128450"/>
              </a:xfrm>
              <a:custGeom>
                <a:avLst/>
                <a:gdLst>
                  <a:gd name="connsiteX0" fmla="*/ 74185 w 95882"/>
                  <a:gd name="connsiteY0" fmla="*/ 6986 h 128450"/>
                  <a:gd name="connsiteX1" fmla="*/ 72569 w 95882"/>
                  <a:gd name="connsiteY1" fmla="*/ 6712 h 128450"/>
                  <a:gd name="connsiteX2" fmla="*/ 67588 w 95882"/>
                  <a:gd name="connsiteY2" fmla="*/ 3 h 128450"/>
                  <a:gd name="connsiteX3" fmla="*/ 18856 w 95882"/>
                  <a:gd name="connsiteY3" fmla="*/ 47647 h 128450"/>
                  <a:gd name="connsiteX4" fmla="*/ 3509 w 95882"/>
                  <a:gd name="connsiteY4" fmla="*/ 83653 h 128450"/>
                  <a:gd name="connsiteX5" fmla="*/ 4990 w 95882"/>
                  <a:gd name="connsiteY5" fmla="*/ 118701 h 128450"/>
                  <a:gd name="connsiteX6" fmla="*/ 37299 w 95882"/>
                  <a:gd name="connsiteY6" fmla="*/ 126641 h 128450"/>
                  <a:gd name="connsiteX7" fmla="*/ 66915 w 95882"/>
                  <a:gd name="connsiteY7" fmla="*/ 103915 h 128450"/>
                  <a:gd name="connsiteX8" fmla="*/ 86974 w 95882"/>
                  <a:gd name="connsiteY8" fmla="*/ 73385 h 128450"/>
                  <a:gd name="connsiteX9" fmla="*/ 95724 w 95882"/>
                  <a:gd name="connsiteY9" fmla="*/ 36420 h 128450"/>
                  <a:gd name="connsiteX10" fmla="*/ 74185 w 95882"/>
                  <a:gd name="connsiteY10" fmla="*/ 6986 h 128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5882" h="128450">
                    <a:moveTo>
                      <a:pt x="74185" y="6986"/>
                    </a:moveTo>
                    <a:cubicBezTo>
                      <a:pt x="73646" y="6849"/>
                      <a:pt x="73108" y="6712"/>
                      <a:pt x="72569" y="6712"/>
                    </a:cubicBezTo>
                    <a:cubicBezTo>
                      <a:pt x="74319" y="3974"/>
                      <a:pt x="72839" y="-133"/>
                      <a:pt x="67588" y="3"/>
                    </a:cubicBezTo>
                    <a:cubicBezTo>
                      <a:pt x="43222" y="277"/>
                      <a:pt x="28818" y="28891"/>
                      <a:pt x="18856" y="47647"/>
                    </a:cubicBezTo>
                    <a:cubicBezTo>
                      <a:pt x="12798" y="59147"/>
                      <a:pt x="7548" y="71194"/>
                      <a:pt x="3509" y="83653"/>
                    </a:cubicBezTo>
                    <a:cubicBezTo>
                      <a:pt x="-125" y="95016"/>
                      <a:pt x="-2683" y="108433"/>
                      <a:pt x="4990" y="118701"/>
                    </a:cubicBezTo>
                    <a:cubicBezTo>
                      <a:pt x="12529" y="128695"/>
                      <a:pt x="26260" y="130338"/>
                      <a:pt x="37299" y="126641"/>
                    </a:cubicBezTo>
                    <a:cubicBezTo>
                      <a:pt x="49011" y="122671"/>
                      <a:pt x="58838" y="113088"/>
                      <a:pt x="66915" y="103915"/>
                    </a:cubicBezTo>
                    <a:cubicBezTo>
                      <a:pt x="74993" y="94879"/>
                      <a:pt x="81723" y="84474"/>
                      <a:pt x="86974" y="73385"/>
                    </a:cubicBezTo>
                    <a:cubicBezTo>
                      <a:pt x="92224" y="62159"/>
                      <a:pt x="96801" y="49016"/>
                      <a:pt x="95724" y="36420"/>
                    </a:cubicBezTo>
                    <a:cubicBezTo>
                      <a:pt x="94782" y="23277"/>
                      <a:pt x="86974" y="10956"/>
                      <a:pt x="74185" y="6986"/>
                    </a:cubicBezTo>
                    <a:close/>
                  </a:path>
                </a:pathLst>
              </a:custGeom>
              <a:solidFill>
                <a:srgbClr val="201F3F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13" name="Freeform: Shape 4612">
                <a:extLst>
                  <a:ext uri="{FF2B5EF4-FFF2-40B4-BE49-F238E27FC236}">
                    <a16:creationId xmlns:a16="http://schemas.microsoft.com/office/drawing/2014/main" id="{065234DD-A994-EBAE-55A0-4C1E89322DDA}"/>
                  </a:ext>
                </a:extLst>
              </p:cNvPr>
              <p:cNvSpPr/>
              <p:nvPr/>
            </p:nvSpPr>
            <p:spPr>
              <a:xfrm>
                <a:off x="4894366" y="3881060"/>
                <a:ext cx="52450" cy="59384"/>
              </a:xfrm>
              <a:custGeom>
                <a:avLst/>
                <a:gdLst>
                  <a:gd name="connsiteX0" fmla="*/ 49944 w 52450"/>
                  <a:gd name="connsiteY0" fmla="*/ 22726 h 59384"/>
                  <a:gd name="connsiteX1" fmla="*/ 39847 w 52450"/>
                  <a:gd name="connsiteY1" fmla="*/ 6571 h 59384"/>
                  <a:gd name="connsiteX2" fmla="*/ 21808 w 52450"/>
                  <a:gd name="connsiteY2" fmla="*/ 0 h 59384"/>
                  <a:gd name="connsiteX3" fmla="*/ 2558 w 52450"/>
                  <a:gd name="connsiteY3" fmla="*/ 10405 h 59384"/>
                  <a:gd name="connsiteX4" fmla="*/ 0 w 52450"/>
                  <a:gd name="connsiteY4" fmla="*/ 20947 h 59384"/>
                  <a:gd name="connsiteX5" fmla="*/ 942 w 52450"/>
                  <a:gd name="connsiteY5" fmla="*/ 26696 h 59384"/>
                  <a:gd name="connsiteX6" fmla="*/ 1750 w 52450"/>
                  <a:gd name="connsiteY6" fmla="*/ 28476 h 59384"/>
                  <a:gd name="connsiteX7" fmla="*/ 1615 w 52450"/>
                  <a:gd name="connsiteY7" fmla="*/ 29982 h 59384"/>
                  <a:gd name="connsiteX8" fmla="*/ 7269 w 52450"/>
                  <a:gd name="connsiteY8" fmla="*/ 45863 h 59384"/>
                  <a:gd name="connsiteX9" fmla="*/ 43886 w 52450"/>
                  <a:gd name="connsiteY9" fmla="*/ 55720 h 59384"/>
                  <a:gd name="connsiteX10" fmla="*/ 49944 w 52450"/>
                  <a:gd name="connsiteY10" fmla="*/ 22726 h 59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2450" h="59384">
                    <a:moveTo>
                      <a:pt x="49944" y="22726"/>
                    </a:moveTo>
                    <a:cubicBezTo>
                      <a:pt x="47924" y="16565"/>
                      <a:pt x="44693" y="10952"/>
                      <a:pt x="39847" y="6571"/>
                    </a:cubicBezTo>
                    <a:cubicBezTo>
                      <a:pt x="35136" y="2191"/>
                      <a:pt x="28135" y="0"/>
                      <a:pt x="21808" y="0"/>
                    </a:cubicBezTo>
                    <a:cubicBezTo>
                      <a:pt x="14000" y="0"/>
                      <a:pt x="6462" y="3423"/>
                      <a:pt x="2558" y="10405"/>
                    </a:cubicBezTo>
                    <a:cubicBezTo>
                      <a:pt x="808" y="13554"/>
                      <a:pt x="0" y="17250"/>
                      <a:pt x="0" y="20947"/>
                    </a:cubicBezTo>
                    <a:cubicBezTo>
                      <a:pt x="0" y="23000"/>
                      <a:pt x="538" y="24917"/>
                      <a:pt x="942" y="26696"/>
                    </a:cubicBezTo>
                    <a:cubicBezTo>
                      <a:pt x="1077" y="27381"/>
                      <a:pt x="1481" y="27928"/>
                      <a:pt x="1750" y="28476"/>
                    </a:cubicBezTo>
                    <a:cubicBezTo>
                      <a:pt x="1750" y="29024"/>
                      <a:pt x="1615" y="29572"/>
                      <a:pt x="1615" y="29982"/>
                    </a:cubicBezTo>
                    <a:cubicBezTo>
                      <a:pt x="2019" y="35732"/>
                      <a:pt x="4173" y="41072"/>
                      <a:pt x="7269" y="45863"/>
                    </a:cubicBezTo>
                    <a:cubicBezTo>
                      <a:pt x="15077" y="57637"/>
                      <a:pt x="31366" y="63798"/>
                      <a:pt x="43886" y="55720"/>
                    </a:cubicBezTo>
                    <a:cubicBezTo>
                      <a:pt x="54925" y="48875"/>
                      <a:pt x="53309" y="33405"/>
                      <a:pt x="49944" y="22726"/>
                    </a:cubicBezTo>
                    <a:close/>
                  </a:path>
                </a:pathLst>
              </a:custGeom>
              <a:solidFill>
                <a:srgbClr val="201F3F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614" name="Freeform: Shape 4613">
              <a:extLst>
                <a:ext uri="{FF2B5EF4-FFF2-40B4-BE49-F238E27FC236}">
                  <a16:creationId xmlns:a16="http://schemas.microsoft.com/office/drawing/2014/main" id="{7DA9ED04-0C90-A218-8B91-DAD43B3D5EF9}"/>
                </a:ext>
              </a:extLst>
            </p:cNvPr>
            <p:cNvSpPr/>
            <p:nvPr/>
          </p:nvSpPr>
          <p:spPr>
            <a:xfrm>
              <a:off x="3118528" y="2860155"/>
              <a:ext cx="2232735" cy="1598265"/>
            </a:xfrm>
            <a:custGeom>
              <a:avLst/>
              <a:gdLst>
                <a:gd name="connsiteX0" fmla="*/ 1336306 w 2232735"/>
                <a:gd name="connsiteY0" fmla="*/ 1487753 h 1598265"/>
                <a:gd name="connsiteX1" fmla="*/ 142502 w 2232735"/>
                <a:gd name="connsiteY1" fmla="*/ 707391 h 1598265"/>
                <a:gd name="connsiteX2" fmla="*/ 101443 w 2232735"/>
                <a:gd name="connsiteY2" fmla="*/ 6161 h 1598265"/>
                <a:gd name="connsiteX3" fmla="*/ 94308 w 2232735"/>
                <a:gd name="connsiteY3" fmla="*/ 0 h 1598265"/>
                <a:gd name="connsiteX4" fmla="*/ 81923 w 2232735"/>
                <a:gd name="connsiteY4" fmla="*/ 817737 h 1598265"/>
                <a:gd name="connsiteX5" fmla="*/ 1275727 w 2232735"/>
                <a:gd name="connsiteY5" fmla="*/ 1598100 h 1598265"/>
                <a:gd name="connsiteX6" fmla="*/ 2232735 w 2232735"/>
                <a:gd name="connsiteY6" fmla="*/ 1080733 h 1598265"/>
                <a:gd name="connsiteX7" fmla="*/ 2197331 w 2232735"/>
                <a:gd name="connsiteY7" fmla="*/ 1073477 h 1598265"/>
                <a:gd name="connsiteX8" fmla="*/ 1336306 w 2232735"/>
                <a:gd name="connsiteY8" fmla="*/ 1487753 h 1598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32735" h="1598265">
                  <a:moveTo>
                    <a:pt x="1336306" y="1487753"/>
                  </a:moveTo>
                  <a:cubicBezTo>
                    <a:pt x="790424" y="1495420"/>
                    <a:pt x="333796" y="1237353"/>
                    <a:pt x="142502" y="707391"/>
                  </a:cubicBezTo>
                  <a:cubicBezTo>
                    <a:pt x="22152" y="373889"/>
                    <a:pt x="58096" y="136495"/>
                    <a:pt x="101443" y="6161"/>
                  </a:cubicBezTo>
                  <a:cubicBezTo>
                    <a:pt x="99020" y="4107"/>
                    <a:pt x="96731" y="2054"/>
                    <a:pt x="94308" y="0"/>
                  </a:cubicBezTo>
                  <a:cubicBezTo>
                    <a:pt x="94308" y="0"/>
                    <a:pt x="-109371" y="287775"/>
                    <a:pt x="81923" y="817737"/>
                  </a:cubicBezTo>
                  <a:cubicBezTo>
                    <a:pt x="273217" y="1347562"/>
                    <a:pt x="729980" y="1605766"/>
                    <a:pt x="1275727" y="1598100"/>
                  </a:cubicBezTo>
                  <a:cubicBezTo>
                    <a:pt x="1821608" y="1590432"/>
                    <a:pt x="2232735" y="1080733"/>
                    <a:pt x="2232735" y="1080733"/>
                  </a:cubicBezTo>
                  <a:cubicBezTo>
                    <a:pt x="2220889" y="1078406"/>
                    <a:pt x="2209042" y="1075804"/>
                    <a:pt x="2197331" y="1073477"/>
                  </a:cubicBezTo>
                  <a:cubicBezTo>
                    <a:pt x="2044942" y="1222704"/>
                    <a:pt x="1724817" y="1482414"/>
                    <a:pt x="1336306" y="1487753"/>
                  </a:cubicBezTo>
                  <a:close/>
                </a:path>
              </a:pathLst>
            </a:custGeom>
            <a:solidFill>
              <a:srgbClr val="02563F"/>
            </a:solidFill>
            <a:ln w="67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4615" name="Graphic 4512">
              <a:extLst>
                <a:ext uri="{FF2B5EF4-FFF2-40B4-BE49-F238E27FC236}">
                  <a16:creationId xmlns:a16="http://schemas.microsoft.com/office/drawing/2014/main" id="{8B931676-0544-8AFC-BEEB-E12A2BF4547D}"/>
                </a:ext>
              </a:extLst>
            </p:cNvPr>
            <p:cNvGrpSpPr/>
            <p:nvPr/>
          </p:nvGrpSpPr>
          <p:grpSpPr>
            <a:xfrm>
              <a:off x="3118658" y="2966577"/>
              <a:ext cx="4250840" cy="1491402"/>
              <a:chOff x="3118658" y="2966577"/>
              <a:chExt cx="4250840" cy="1491402"/>
            </a:xfrm>
            <a:solidFill>
              <a:srgbClr val="038652"/>
            </a:solidFill>
          </p:grpSpPr>
          <p:sp>
            <p:nvSpPr>
              <p:cNvPr id="4616" name="Freeform: Shape 4615">
                <a:extLst>
                  <a:ext uri="{FF2B5EF4-FFF2-40B4-BE49-F238E27FC236}">
                    <a16:creationId xmlns:a16="http://schemas.microsoft.com/office/drawing/2014/main" id="{D3201B5D-1C01-0738-1128-1828C77E3546}"/>
                  </a:ext>
                </a:extLst>
              </p:cNvPr>
              <p:cNvSpPr/>
              <p:nvPr/>
            </p:nvSpPr>
            <p:spPr>
              <a:xfrm>
                <a:off x="3251069" y="3717320"/>
                <a:ext cx="219698" cy="316799"/>
              </a:xfrm>
              <a:custGeom>
                <a:avLst/>
                <a:gdLst>
                  <a:gd name="connsiteX0" fmla="*/ 219699 w 219698"/>
                  <a:gd name="connsiteY0" fmla="*/ 220144 h 316799"/>
                  <a:gd name="connsiteX1" fmla="*/ 74714 w 219698"/>
                  <a:gd name="connsiteY1" fmla="*/ 0 h 316799"/>
                  <a:gd name="connsiteX2" fmla="*/ 67713 w 219698"/>
                  <a:gd name="connsiteY2" fmla="*/ 6982 h 316799"/>
                  <a:gd name="connsiteX3" fmla="*/ 0 w 219698"/>
                  <a:gd name="connsiteY3" fmla="*/ 81185 h 316799"/>
                  <a:gd name="connsiteX4" fmla="*/ 147947 w 219698"/>
                  <a:gd name="connsiteY4" fmla="*/ 316800 h 316799"/>
                  <a:gd name="connsiteX5" fmla="*/ 153197 w 219698"/>
                  <a:gd name="connsiteY5" fmla="*/ 308722 h 316799"/>
                  <a:gd name="connsiteX6" fmla="*/ 219699 w 219698"/>
                  <a:gd name="connsiteY6" fmla="*/ 220144 h 316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9698" h="316799">
                    <a:moveTo>
                      <a:pt x="219699" y="220144"/>
                    </a:moveTo>
                    <a:cubicBezTo>
                      <a:pt x="164774" y="154704"/>
                      <a:pt x="116042" y="81322"/>
                      <a:pt x="74714" y="0"/>
                    </a:cubicBezTo>
                    <a:cubicBezTo>
                      <a:pt x="72425" y="2328"/>
                      <a:pt x="70002" y="4655"/>
                      <a:pt x="67713" y="6982"/>
                    </a:cubicBezTo>
                    <a:cubicBezTo>
                      <a:pt x="43751" y="30530"/>
                      <a:pt x="21270" y="55310"/>
                      <a:pt x="0" y="81185"/>
                    </a:cubicBezTo>
                    <a:cubicBezTo>
                      <a:pt x="41597" y="168394"/>
                      <a:pt x="91272" y="246978"/>
                      <a:pt x="147947" y="316800"/>
                    </a:cubicBezTo>
                    <a:cubicBezTo>
                      <a:pt x="149697" y="314199"/>
                      <a:pt x="151447" y="311460"/>
                      <a:pt x="153197" y="308722"/>
                    </a:cubicBezTo>
                    <a:cubicBezTo>
                      <a:pt x="174467" y="278466"/>
                      <a:pt x="196813" y="249031"/>
                      <a:pt x="219699" y="220144"/>
                    </a:cubicBezTo>
                    <a:close/>
                  </a:path>
                </a:pathLst>
              </a:custGeom>
              <a:solidFill>
                <a:srgbClr val="038652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17" name="Freeform: Shape 4616">
                <a:extLst>
                  <a:ext uri="{FF2B5EF4-FFF2-40B4-BE49-F238E27FC236}">
                    <a16:creationId xmlns:a16="http://schemas.microsoft.com/office/drawing/2014/main" id="{A21AF379-68F7-6922-AE59-9D627683422C}"/>
                  </a:ext>
                </a:extLst>
              </p:cNvPr>
              <p:cNvSpPr/>
              <p:nvPr/>
            </p:nvSpPr>
            <p:spPr>
              <a:xfrm>
                <a:off x="3149162" y="2966577"/>
                <a:ext cx="45097" cy="45542"/>
              </a:xfrm>
              <a:custGeom>
                <a:avLst/>
                <a:gdLst>
                  <a:gd name="connsiteX0" fmla="*/ 29347 w 45097"/>
                  <a:gd name="connsiteY0" fmla="*/ 44995 h 45542"/>
                  <a:gd name="connsiteX1" fmla="*/ 37963 w 45097"/>
                  <a:gd name="connsiteY1" fmla="*/ 45543 h 45542"/>
                  <a:gd name="connsiteX2" fmla="*/ 45097 w 45097"/>
                  <a:gd name="connsiteY2" fmla="*/ 501 h 45542"/>
                  <a:gd name="connsiteX3" fmla="*/ 38501 w 45097"/>
                  <a:gd name="connsiteY3" fmla="*/ 227 h 45542"/>
                  <a:gd name="connsiteX4" fmla="*/ 13731 w 45097"/>
                  <a:gd name="connsiteY4" fmla="*/ 90 h 45542"/>
                  <a:gd name="connsiteX5" fmla="*/ 0 w 45097"/>
                  <a:gd name="connsiteY5" fmla="*/ 44037 h 45542"/>
                  <a:gd name="connsiteX6" fmla="*/ 29347 w 45097"/>
                  <a:gd name="connsiteY6" fmla="*/ 44995 h 45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097" h="45542">
                    <a:moveTo>
                      <a:pt x="29347" y="44995"/>
                    </a:moveTo>
                    <a:cubicBezTo>
                      <a:pt x="32309" y="45132"/>
                      <a:pt x="35136" y="45406"/>
                      <a:pt x="37963" y="45543"/>
                    </a:cubicBezTo>
                    <a:cubicBezTo>
                      <a:pt x="39982" y="29935"/>
                      <a:pt x="42405" y="14876"/>
                      <a:pt x="45097" y="501"/>
                    </a:cubicBezTo>
                    <a:cubicBezTo>
                      <a:pt x="42943" y="364"/>
                      <a:pt x="40520" y="364"/>
                      <a:pt x="38501" y="227"/>
                    </a:cubicBezTo>
                    <a:cubicBezTo>
                      <a:pt x="30289" y="-47"/>
                      <a:pt x="21943" y="-47"/>
                      <a:pt x="13731" y="90"/>
                    </a:cubicBezTo>
                    <a:cubicBezTo>
                      <a:pt x="9019" y="13507"/>
                      <a:pt x="4442" y="28156"/>
                      <a:pt x="0" y="44037"/>
                    </a:cubicBezTo>
                    <a:cubicBezTo>
                      <a:pt x="9693" y="44174"/>
                      <a:pt x="19520" y="44447"/>
                      <a:pt x="29347" y="44995"/>
                    </a:cubicBezTo>
                    <a:close/>
                  </a:path>
                </a:pathLst>
              </a:custGeom>
              <a:solidFill>
                <a:srgbClr val="038652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18" name="Freeform: Shape 4617">
                <a:extLst>
                  <a:ext uri="{FF2B5EF4-FFF2-40B4-BE49-F238E27FC236}">
                    <a16:creationId xmlns:a16="http://schemas.microsoft.com/office/drawing/2014/main" id="{A7656DD7-389E-581A-6C24-1EFD03B1357A}"/>
                  </a:ext>
                </a:extLst>
              </p:cNvPr>
              <p:cNvSpPr/>
              <p:nvPr/>
            </p:nvSpPr>
            <p:spPr>
              <a:xfrm>
                <a:off x="3118658" y="3129722"/>
                <a:ext cx="88120" cy="299686"/>
              </a:xfrm>
              <a:custGeom>
                <a:avLst/>
                <a:gdLst>
                  <a:gd name="connsiteX0" fmla="*/ 58370 w 88120"/>
                  <a:gd name="connsiteY0" fmla="*/ 268335 h 299686"/>
                  <a:gd name="connsiteX1" fmla="*/ 88121 w 88120"/>
                  <a:gd name="connsiteY1" fmla="*/ 250811 h 299686"/>
                  <a:gd name="connsiteX2" fmla="*/ 60524 w 88120"/>
                  <a:gd name="connsiteY2" fmla="*/ 0 h 299686"/>
                  <a:gd name="connsiteX3" fmla="*/ 35754 w 88120"/>
                  <a:gd name="connsiteY3" fmla="*/ 7804 h 299686"/>
                  <a:gd name="connsiteX4" fmla="*/ 4791 w 88120"/>
                  <a:gd name="connsiteY4" fmla="*/ 18893 h 299686"/>
                  <a:gd name="connsiteX5" fmla="*/ 15830 w 88120"/>
                  <a:gd name="connsiteY5" fmla="*/ 299686 h 299686"/>
                  <a:gd name="connsiteX6" fmla="*/ 58370 w 88120"/>
                  <a:gd name="connsiteY6" fmla="*/ 268335 h 299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120" h="299686">
                    <a:moveTo>
                      <a:pt x="58370" y="268335"/>
                    </a:moveTo>
                    <a:cubicBezTo>
                      <a:pt x="68062" y="262037"/>
                      <a:pt x="78024" y="256287"/>
                      <a:pt x="88121" y="250811"/>
                    </a:cubicBezTo>
                    <a:cubicBezTo>
                      <a:pt x="67793" y="157167"/>
                      <a:pt x="60120" y="73518"/>
                      <a:pt x="60524" y="0"/>
                    </a:cubicBezTo>
                    <a:cubicBezTo>
                      <a:pt x="52312" y="2327"/>
                      <a:pt x="44100" y="5065"/>
                      <a:pt x="35754" y="7804"/>
                    </a:cubicBezTo>
                    <a:cubicBezTo>
                      <a:pt x="25388" y="11226"/>
                      <a:pt x="15022" y="15196"/>
                      <a:pt x="4791" y="18893"/>
                    </a:cubicBezTo>
                    <a:cubicBezTo>
                      <a:pt x="-3151" y="97203"/>
                      <a:pt x="-2344" y="191120"/>
                      <a:pt x="15830" y="299686"/>
                    </a:cubicBezTo>
                    <a:cubicBezTo>
                      <a:pt x="29427" y="288460"/>
                      <a:pt x="43562" y="277918"/>
                      <a:pt x="58370" y="268335"/>
                    </a:cubicBezTo>
                    <a:close/>
                  </a:path>
                </a:pathLst>
              </a:custGeom>
              <a:solidFill>
                <a:srgbClr val="038652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19" name="Freeform: Shape 4618">
                <a:extLst>
                  <a:ext uri="{FF2B5EF4-FFF2-40B4-BE49-F238E27FC236}">
                    <a16:creationId xmlns:a16="http://schemas.microsoft.com/office/drawing/2014/main" id="{150894D7-39C8-0471-590B-E0C666108B6F}"/>
                  </a:ext>
                </a:extLst>
              </p:cNvPr>
              <p:cNvSpPr/>
              <p:nvPr/>
            </p:nvSpPr>
            <p:spPr>
              <a:xfrm>
                <a:off x="3164104" y="3514016"/>
                <a:ext cx="95175" cy="102952"/>
              </a:xfrm>
              <a:custGeom>
                <a:avLst/>
                <a:gdLst>
                  <a:gd name="connsiteX0" fmla="*/ 78752 w 95175"/>
                  <a:gd name="connsiteY0" fmla="*/ 0 h 102952"/>
                  <a:gd name="connsiteX1" fmla="*/ 15481 w 95175"/>
                  <a:gd name="connsiteY1" fmla="*/ 37101 h 102952"/>
                  <a:gd name="connsiteX2" fmla="*/ 0 w 95175"/>
                  <a:gd name="connsiteY2" fmla="*/ 48738 h 102952"/>
                  <a:gd name="connsiteX3" fmla="*/ 16020 w 95175"/>
                  <a:gd name="connsiteY3" fmla="*/ 102953 h 102952"/>
                  <a:gd name="connsiteX4" fmla="*/ 57348 w 95175"/>
                  <a:gd name="connsiteY4" fmla="*/ 71054 h 102952"/>
                  <a:gd name="connsiteX5" fmla="*/ 95176 w 95175"/>
                  <a:gd name="connsiteY5" fmla="*/ 48191 h 102952"/>
                  <a:gd name="connsiteX6" fmla="*/ 78752 w 95175"/>
                  <a:gd name="connsiteY6" fmla="*/ 0 h 102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175" h="102952">
                    <a:moveTo>
                      <a:pt x="78752" y="0"/>
                    </a:moveTo>
                    <a:cubicBezTo>
                      <a:pt x="56809" y="10815"/>
                      <a:pt x="35539" y="23274"/>
                      <a:pt x="15481" y="37101"/>
                    </a:cubicBezTo>
                    <a:cubicBezTo>
                      <a:pt x="10231" y="40798"/>
                      <a:pt x="5115" y="44905"/>
                      <a:pt x="0" y="48738"/>
                    </a:cubicBezTo>
                    <a:cubicBezTo>
                      <a:pt x="4846" y="66536"/>
                      <a:pt x="10231" y="84608"/>
                      <a:pt x="16020" y="102953"/>
                    </a:cubicBezTo>
                    <a:cubicBezTo>
                      <a:pt x="29347" y="91727"/>
                      <a:pt x="42943" y="80911"/>
                      <a:pt x="57348" y="71054"/>
                    </a:cubicBezTo>
                    <a:cubicBezTo>
                      <a:pt x="69598" y="62566"/>
                      <a:pt x="82252" y="55173"/>
                      <a:pt x="95176" y="48191"/>
                    </a:cubicBezTo>
                    <a:cubicBezTo>
                      <a:pt x="89253" y="32036"/>
                      <a:pt x="83868" y="15881"/>
                      <a:pt x="78752" y="0"/>
                    </a:cubicBezTo>
                    <a:close/>
                  </a:path>
                </a:pathLst>
              </a:custGeom>
              <a:solidFill>
                <a:srgbClr val="038652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20" name="Freeform: Shape 4619">
                <a:extLst>
                  <a:ext uri="{FF2B5EF4-FFF2-40B4-BE49-F238E27FC236}">
                    <a16:creationId xmlns:a16="http://schemas.microsoft.com/office/drawing/2014/main" id="{CDD240F2-84DB-E74B-7BA3-5A4236C0827F}"/>
                  </a:ext>
                </a:extLst>
              </p:cNvPr>
              <p:cNvSpPr/>
              <p:nvPr/>
            </p:nvSpPr>
            <p:spPr>
              <a:xfrm>
                <a:off x="4926540" y="4085049"/>
                <a:ext cx="240833" cy="195364"/>
              </a:xfrm>
              <a:custGeom>
                <a:avLst/>
                <a:gdLst>
                  <a:gd name="connsiteX0" fmla="*/ 214852 w 240833"/>
                  <a:gd name="connsiteY0" fmla="*/ 2464 h 195364"/>
                  <a:gd name="connsiteX1" fmla="*/ 213237 w 240833"/>
                  <a:gd name="connsiteY1" fmla="*/ 0 h 195364"/>
                  <a:gd name="connsiteX2" fmla="*/ 0 w 240833"/>
                  <a:gd name="connsiteY2" fmla="*/ 135399 h 195364"/>
                  <a:gd name="connsiteX3" fmla="*/ 21539 w 240833"/>
                  <a:gd name="connsiteY3" fmla="*/ 181126 h 195364"/>
                  <a:gd name="connsiteX4" fmla="*/ 27732 w 240833"/>
                  <a:gd name="connsiteY4" fmla="*/ 195364 h 195364"/>
                  <a:gd name="connsiteX5" fmla="*/ 240834 w 240833"/>
                  <a:gd name="connsiteY5" fmla="*/ 39292 h 195364"/>
                  <a:gd name="connsiteX6" fmla="*/ 214852 w 240833"/>
                  <a:gd name="connsiteY6" fmla="*/ 2464 h 195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0833" h="195364">
                    <a:moveTo>
                      <a:pt x="214852" y="2464"/>
                    </a:moveTo>
                    <a:cubicBezTo>
                      <a:pt x="214314" y="1643"/>
                      <a:pt x="213775" y="821"/>
                      <a:pt x="213237" y="0"/>
                    </a:cubicBezTo>
                    <a:cubicBezTo>
                      <a:pt x="150774" y="47096"/>
                      <a:pt x="79156" y="94191"/>
                      <a:pt x="0" y="135399"/>
                    </a:cubicBezTo>
                    <a:cubicBezTo>
                      <a:pt x="7269" y="150596"/>
                      <a:pt x="14539" y="165793"/>
                      <a:pt x="21539" y="181126"/>
                    </a:cubicBezTo>
                    <a:cubicBezTo>
                      <a:pt x="23693" y="185781"/>
                      <a:pt x="25712" y="190572"/>
                      <a:pt x="27732" y="195364"/>
                    </a:cubicBezTo>
                    <a:cubicBezTo>
                      <a:pt x="109715" y="144983"/>
                      <a:pt x="181736" y="90084"/>
                      <a:pt x="240834" y="39292"/>
                    </a:cubicBezTo>
                    <a:cubicBezTo>
                      <a:pt x="231949" y="27244"/>
                      <a:pt x="223199" y="15060"/>
                      <a:pt x="214852" y="2464"/>
                    </a:cubicBezTo>
                    <a:close/>
                  </a:path>
                </a:pathLst>
              </a:custGeom>
              <a:solidFill>
                <a:srgbClr val="038652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21" name="Freeform: Shape 4620">
                <a:extLst>
                  <a:ext uri="{FF2B5EF4-FFF2-40B4-BE49-F238E27FC236}">
                    <a16:creationId xmlns:a16="http://schemas.microsoft.com/office/drawing/2014/main" id="{9553548F-59F1-F6BB-5702-D9749943B461}"/>
                  </a:ext>
                </a:extLst>
              </p:cNvPr>
              <p:cNvSpPr/>
              <p:nvPr/>
            </p:nvSpPr>
            <p:spPr>
              <a:xfrm>
                <a:off x="4393448" y="4295610"/>
                <a:ext cx="373837" cy="161822"/>
              </a:xfrm>
              <a:custGeom>
                <a:avLst/>
                <a:gdLst>
                  <a:gd name="connsiteX0" fmla="*/ 369126 w 373837"/>
                  <a:gd name="connsiteY0" fmla="*/ 56405 h 161822"/>
                  <a:gd name="connsiteX1" fmla="*/ 357549 w 373837"/>
                  <a:gd name="connsiteY1" fmla="*/ 0 h 161822"/>
                  <a:gd name="connsiteX2" fmla="*/ 61387 w 373837"/>
                  <a:gd name="connsiteY2" fmla="*/ 52435 h 161822"/>
                  <a:gd name="connsiteX3" fmla="*/ 0 w 373837"/>
                  <a:gd name="connsiteY3" fmla="*/ 52024 h 161822"/>
                  <a:gd name="connsiteX4" fmla="*/ 14539 w 373837"/>
                  <a:gd name="connsiteY4" fmla="*/ 119382 h 161822"/>
                  <a:gd name="connsiteX5" fmla="*/ 22078 w 373837"/>
                  <a:gd name="connsiteY5" fmla="*/ 161822 h 161822"/>
                  <a:gd name="connsiteX6" fmla="*/ 373838 w 373837"/>
                  <a:gd name="connsiteY6" fmla="*/ 81459 h 161822"/>
                  <a:gd name="connsiteX7" fmla="*/ 369126 w 373837"/>
                  <a:gd name="connsiteY7" fmla="*/ 56405 h 161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3837" h="161822">
                    <a:moveTo>
                      <a:pt x="369126" y="56405"/>
                    </a:moveTo>
                    <a:cubicBezTo>
                      <a:pt x="365491" y="37649"/>
                      <a:pt x="361722" y="18756"/>
                      <a:pt x="357549" y="0"/>
                    </a:cubicBezTo>
                    <a:cubicBezTo>
                      <a:pt x="265065" y="31077"/>
                      <a:pt x="165716" y="50929"/>
                      <a:pt x="61387" y="52435"/>
                    </a:cubicBezTo>
                    <a:cubicBezTo>
                      <a:pt x="40790" y="52708"/>
                      <a:pt x="20328" y="52572"/>
                      <a:pt x="0" y="52024"/>
                    </a:cubicBezTo>
                    <a:cubicBezTo>
                      <a:pt x="4981" y="74477"/>
                      <a:pt x="10096" y="96792"/>
                      <a:pt x="14539" y="119382"/>
                    </a:cubicBezTo>
                    <a:cubicBezTo>
                      <a:pt x="17366" y="133483"/>
                      <a:pt x="19789" y="147584"/>
                      <a:pt x="22078" y="161822"/>
                    </a:cubicBezTo>
                    <a:cubicBezTo>
                      <a:pt x="147947" y="157031"/>
                      <a:pt x="266277" y="126227"/>
                      <a:pt x="373838" y="81459"/>
                    </a:cubicBezTo>
                    <a:cubicBezTo>
                      <a:pt x="372222" y="72971"/>
                      <a:pt x="370742" y="64619"/>
                      <a:pt x="369126" y="56405"/>
                    </a:cubicBezTo>
                    <a:close/>
                  </a:path>
                </a:pathLst>
              </a:custGeom>
              <a:solidFill>
                <a:srgbClr val="038652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22" name="Freeform: Shape 4621">
                <a:extLst>
                  <a:ext uri="{FF2B5EF4-FFF2-40B4-BE49-F238E27FC236}">
                    <a16:creationId xmlns:a16="http://schemas.microsoft.com/office/drawing/2014/main" id="{0F2DB93F-F526-AD4A-E669-E101C0E1DD63}"/>
                  </a:ext>
                </a:extLst>
              </p:cNvPr>
              <p:cNvSpPr/>
              <p:nvPr/>
            </p:nvSpPr>
            <p:spPr>
              <a:xfrm>
                <a:off x="4272290" y="4340104"/>
                <a:ext cx="66098" cy="117875"/>
              </a:xfrm>
              <a:custGeom>
                <a:avLst/>
                <a:gdLst>
                  <a:gd name="connsiteX0" fmla="*/ 3365 w 66098"/>
                  <a:gd name="connsiteY0" fmla="*/ 51203 h 117875"/>
                  <a:gd name="connsiteX1" fmla="*/ 4039 w 66098"/>
                  <a:gd name="connsiteY1" fmla="*/ 115411 h 117875"/>
                  <a:gd name="connsiteX2" fmla="*/ 66098 w 66098"/>
                  <a:gd name="connsiteY2" fmla="*/ 117876 h 117875"/>
                  <a:gd name="connsiteX3" fmla="*/ 66098 w 66098"/>
                  <a:gd name="connsiteY3" fmla="*/ 114179 h 117875"/>
                  <a:gd name="connsiteX4" fmla="*/ 63271 w 66098"/>
                  <a:gd name="connsiteY4" fmla="*/ 40661 h 117875"/>
                  <a:gd name="connsiteX5" fmla="*/ 59367 w 66098"/>
                  <a:gd name="connsiteY5" fmla="*/ 4791 h 117875"/>
                  <a:gd name="connsiteX6" fmla="*/ 0 w 66098"/>
                  <a:gd name="connsiteY6" fmla="*/ 0 h 117875"/>
                  <a:gd name="connsiteX7" fmla="*/ 3365 w 66098"/>
                  <a:gd name="connsiteY7" fmla="*/ 51203 h 117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098" h="117875">
                    <a:moveTo>
                      <a:pt x="3365" y="51203"/>
                    </a:moveTo>
                    <a:cubicBezTo>
                      <a:pt x="4308" y="72560"/>
                      <a:pt x="4442" y="94054"/>
                      <a:pt x="4039" y="115411"/>
                    </a:cubicBezTo>
                    <a:cubicBezTo>
                      <a:pt x="24635" y="116643"/>
                      <a:pt x="45232" y="117465"/>
                      <a:pt x="66098" y="117876"/>
                    </a:cubicBezTo>
                    <a:cubicBezTo>
                      <a:pt x="66098" y="116643"/>
                      <a:pt x="66098" y="115411"/>
                      <a:pt x="66098" y="114179"/>
                    </a:cubicBezTo>
                    <a:cubicBezTo>
                      <a:pt x="66098" y="89673"/>
                      <a:pt x="65290" y="65167"/>
                      <a:pt x="63271" y="40661"/>
                    </a:cubicBezTo>
                    <a:cubicBezTo>
                      <a:pt x="62194" y="28613"/>
                      <a:pt x="60848" y="16703"/>
                      <a:pt x="59367" y="4791"/>
                    </a:cubicBezTo>
                    <a:cubicBezTo>
                      <a:pt x="39444" y="3559"/>
                      <a:pt x="19655" y="1916"/>
                      <a:pt x="0" y="0"/>
                    </a:cubicBezTo>
                    <a:cubicBezTo>
                      <a:pt x="1481" y="16976"/>
                      <a:pt x="2693" y="34089"/>
                      <a:pt x="3365" y="51203"/>
                    </a:cubicBezTo>
                    <a:close/>
                  </a:path>
                </a:pathLst>
              </a:custGeom>
              <a:solidFill>
                <a:srgbClr val="038652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23" name="Freeform: Shape 4622">
                <a:extLst>
                  <a:ext uri="{FF2B5EF4-FFF2-40B4-BE49-F238E27FC236}">
                    <a16:creationId xmlns:a16="http://schemas.microsoft.com/office/drawing/2014/main" id="{4AAD4795-03ED-7DB6-3034-10409A452A6B}"/>
                  </a:ext>
                </a:extLst>
              </p:cNvPr>
              <p:cNvSpPr/>
              <p:nvPr/>
            </p:nvSpPr>
            <p:spPr>
              <a:xfrm>
                <a:off x="3734486" y="4191151"/>
                <a:ext cx="378684" cy="238900"/>
              </a:xfrm>
              <a:custGeom>
                <a:avLst/>
                <a:gdLst>
                  <a:gd name="connsiteX0" fmla="*/ 350818 w 378684"/>
                  <a:gd name="connsiteY0" fmla="*/ 213436 h 238900"/>
                  <a:gd name="connsiteX1" fmla="*/ 378684 w 378684"/>
                  <a:gd name="connsiteY1" fmla="*/ 124036 h 238900"/>
                  <a:gd name="connsiteX2" fmla="*/ 44828 w 378684"/>
                  <a:gd name="connsiteY2" fmla="*/ 0 h 238900"/>
                  <a:gd name="connsiteX3" fmla="*/ 42136 w 378684"/>
                  <a:gd name="connsiteY3" fmla="*/ 9583 h 238900"/>
                  <a:gd name="connsiteX4" fmla="*/ 7539 w 378684"/>
                  <a:gd name="connsiteY4" fmla="*/ 102542 h 238900"/>
                  <a:gd name="connsiteX5" fmla="*/ 0 w 378684"/>
                  <a:gd name="connsiteY5" fmla="*/ 118971 h 238900"/>
                  <a:gd name="connsiteX6" fmla="*/ 340991 w 378684"/>
                  <a:gd name="connsiteY6" fmla="*/ 238900 h 238900"/>
                  <a:gd name="connsiteX7" fmla="*/ 350818 w 378684"/>
                  <a:gd name="connsiteY7" fmla="*/ 213436 h 238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8684" h="238900">
                    <a:moveTo>
                      <a:pt x="350818" y="213436"/>
                    </a:moveTo>
                    <a:cubicBezTo>
                      <a:pt x="361453" y="184001"/>
                      <a:pt x="370742" y="154156"/>
                      <a:pt x="378684" y="124036"/>
                    </a:cubicBezTo>
                    <a:cubicBezTo>
                      <a:pt x="259277" y="98161"/>
                      <a:pt x="147139" y="56679"/>
                      <a:pt x="44828" y="0"/>
                    </a:cubicBezTo>
                    <a:cubicBezTo>
                      <a:pt x="43886" y="3149"/>
                      <a:pt x="43078" y="6435"/>
                      <a:pt x="42136" y="9583"/>
                    </a:cubicBezTo>
                    <a:cubicBezTo>
                      <a:pt x="32712" y="41345"/>
                      <a:pt x="21135" y="72286"/>
                      <a:pt x="7539" y="102542"/>
                    </a:cubicBezTo>
                    <a:cubicBezTo>
                      <a:pt x="5116" y="108018"/>
                      <a:pt x="2558" y="113495"/>
                      <a:pt x="0" y="118971"/>
                    </a:cubicBezTo>
                    <a:cubicBezTo>
                      <a:pt x="104599" y="174692"/>
                      <a:pt x="219160" y="214668"/>
                      <a:pt x="340991" y="238900"/>
                    </a:cubicBezTo>
                    <a:cubicBezTo>
                      <a:pt x="344222" y="230412"/>
                      <a:pt x="347856" y="222061"/>
                      <a:pt x="350818" y="213436"/>
                    </a:cubicBezTo>
                    <a:close/>
                  </a:path>
                </a:pathLst>
              </a:custGeom>
              <a:solidFill>
                <a:srgbClr val="038652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24" name="Freeform: Shape 4623">
                <a:extLst>
                  <a:ext uri="{FF2B5EF4-FFF2-40B4-BE49-F238E27FC236}">
                    <a16:creationId xmlns:a16="http://schemas.microsoft.com/office/drawing/2014/main" id="{6912244B-E412-E132-751A-F01EC76DF533}"/>
                  </a:ext>
                </a:extLst>
              </p:cNvPr>
              <p:cNvSpPr/>
              <p:nvPr/>
            </p:nvSpPr>
            <p:spPr>
              <a:xfrm>
                <a:off x="4174153" y="4326825"/>
                <a:ext cx="69413" cy="126500"/>
              </a:xfrm>
              <a:custGeom>
                <a:avLst/>
                <a:gdLst>
                  <a:gd name="connsiteX0" fmla="*/ 69060 w 69413"/>
                  <a:gd name="connsiteY0" fmla="*/ 126501 h 126500"/>
                  <a:gd name="connsiteX1" fmla="*/ 67444 w 69413"/>
                  <a:gd name="connsiteY1" fmla="*/ 37238 h 126500"/>
                  <a:gd name="connsiteX2" fmla="*/ 65560 w 69413"/>
                  <a:gd name="connsiteY2" fmla="*/ 9583 h 126500"/>
                  <a:gd name="connsiteX3" fmla="*/ 404 w 69413"/>
                  <a:gd name="connsiteY3" fmla="*/ 0 h 126500"/>
                  <a:gd name="connsiteX4" fmla="*/ 2154 w 69413"/>
                  <a:gd name="connsiteY4" fmla="*/ 39976 h 126500"/>
                  <a:gd name="connsiteX5" fmla="*/ 0 w 69413"/>
                  <a:gd name="connsiteY5" fmla="*/ 119108 h 126500"/>
                  <a:gd name="connsiteX6" fmla="*/ 69060 w 69413"/>
                  <a:gd name="connsiteY6" fmla="*/ 126501 h 126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9413" h="126500">
                    <a:moveTo>
                      <a:pt x="69060" y="126501"/>
                    </a:moveTo>
                    <a:cubicBezTo>
                      <a:pt x="70002" y="96518"/>
                      <a:pt x="68925" y="66399"/>
                      <a:pt x="67444" y="37238"/>
                    </a:cubicBezTo>
                    <a:cubicBezTo>
                      <a:pt x="67040" y="28065"/>
                      <a:pt x="66367" y="18893"/>
                      <a:pt x="65560" y="9583"/>
                    </a:cubicBezTo>
                    <a:cubicBezTo>
                      <a:pt x="43617" y="6845"/>
                      <a:pt x="21943" y="3696"/>
                      <a:pt x="404" y="0"/>
                    </a:cubicBezTo>
                    <a:cubicBezTo>
                      <a:pt x="1212" y="13280"/>
                      <a:pt x="1885" y="26696"/>
                      <a:pt x="2154" y="39976"/>
                    </a:cubicBezTo>
                    <a:cubicBezTo>
                      <a:pt x="2827" y="66536"/>
                      <a:pt x="1481" y="92822"/>
                      <a:pt x="0" y="119108"/>
                    </a:cubicBezTo>
                    <a:cubicBezTo>
                      <a:pt x="22885" y="122120"/>
                      <a:pt x="45770" y="124721"/>
                      <a:pt x="69060" y="126501"/>
                    </a:cubicBezTo>
                    <a:close/>
                  </a:path>
                </a:pathLst>
              </a:custGeom>
              <a:solidFill>
                <a:srgbClr val="038652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25" name="Freeform: Shape 4624">
                <a:extLst>
                  <a:ext uri="{FF2B5EF4-FFF2-40B4-BE49-F238E27FC236}">
                    <a16:creationId xmlns:a16="http://schemas.microsoft.com/office/drawing/2014/main" id="{1447087A-676D-9B81-2DF9-A813BC02B942}"/>
                  </a:ext>
                </a:extLst>
              </p:cNvPr>
              <p:cNvSpPr/>
              <p:nvPr/>
            </p:nvSpPr>
            <p:spPr>
              <a:xfrm>
                <a:off x="4818979" y="4249884"/>
                <a:ext cx="66232" cy="96381"/>
              </a:xfrm>
              <a:custGeom>
                <a:avLst/>
                <a:gdLst>
                  <a:gd name="connsiteX0" fmla="*/ 59098 w 66232"/>
                  <a:gd name="connsiteY0" fmla="*/ 39428 h 96381"/>
                  <a:gd name="connsiteX1" fmla="*/ 47251 w 66232"/>
                  <a:gd name="connsiteY1" fmla="*/ 0 h 96381"/>
                  <a:gd name="connsiteX2" fmla="*/ 0 w 66232"/>
                  <a:gd name="connsiteY2" fmla="*/ 20399 h 96381"/>
                  <a:gd name="connsiteX3" fmla="*/ 6327 w 66232"/>
                  <a:gd name="connsiteY3" fmla="*/ 44905 h 96381"/>
                  <a:gd name="connsiteX4" fmla="*/ 15750 w 66232"/>
                  <a:gd name="connsiteY4" fmla="*/ 96381 h 96381"/>
                  <a:gd name="connsiteX5" fmla="*/ 66233 w 66232"/>
                  <a:gd name="connsiteY5" fmla="*/ 70506 h 96381"/>
                  <a:gd name="connsiteX6" fmla="*/ 59098 w 66232"/>
                  <a:gd name="connsiteY6" fmla="*/ 39428 h 96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232" h="96381">
                    <a:moveTo>
                      <a:pt x="59098" y="39428"/>
                    </a:moveTo>
                    <a:cubicBezTo>
                      <a:pt x="55598" y="26149"/>
                      <a:pt x="51694" y="13006"/>
                      <a:pt x="47251" y="0"/>
                    </a:cubicBezTo>
                    <a:cubicBezTo>
                      <a:pt x="31770" y="7119"/>
                      <a:pt x="16020" y="13827"/>
                      <a:pt x="0" y="20399"/>
                    </a:cubicBezTo>
                    <a:cubicBezTo>
                      <a:pt x="2154" y="28613"/>
                      <a:pt x="4442" y="36691"/>
                      <a:pt x="6327" y="44905"/>
                    </a:cubicBezTo>
                    <a:cubicBezTo>
                      <a:pt x="10231" y="61881"/>
                      <a:pt x="13193" y="79131"/>
                      <a:pt x="15750" y="96381"/>
                    </a:cubicBezTo>
                    <a:cubicBezTo>
                      <a:pt x="32982" y="88030"/>
                      <a:pt x="49809" y="79405"/>
                      <a:pt x="66233" y="70506"/>
                    </a:cubicBezTo>
                    <a:cubicBezTo>
                      <a:pt x="64079" y="60101"/>
                      <a:pt x="61790" y="49696"/>
                      <a:pt x="59098" y="39428"/>
                    </a:cubicBezTo>
                    <a:close/>
                  </a:path>
                </a:pathLst>
              </a:custGeom>
              <a:solidFill>
                <a:srgbClr val="038652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26" name="Freeform: Shape 4625">
                <a:extLst>
                  <a:ext uri="{FF2B5EF4-FFF2-40B4-BE49-F238E27FC236}">
                    <a16:creationId xmlns:a16="http://schemas.microsoft.com/office/drawing/2014/main" id="{A74DBB6B-E1CC-2ADC-9425-E1C478D0B97F}"/>
                  </a:ext>
                </a:extLst>
              </p:cNvPr>
              <p:cNvSpPr/>
              <p:nvPr/>
            </p:nvSpPr>
            <p:spPr>
              <a:xfrm>
                <a:off x="5199548" y="4011531"/>
                <a:ext cx="53713" cy="66125"/>
              </a:xfrm>
              <a:custGeom>
                <a:avLst/>
                <a:gdLst>
                  <a:gd name="connsiteX0" fmla="*/ 40386 w 53713"/>
                  <a:gd name="connsiteY0" fmla="*/ 12869 h 66125"/>
                  <a:gd name="connsiteX1" fmla="*/ 31366 w 53713"/>
                  <a:gd name="connsiteY1" fmla="*/ 0 h 66125"/>
                  <a:gd name="connsiteX2" fmla="*/ 0 w 53713"/>
                  <a:gd name="connsiteY2" fmla="*/ 26423 h 66125"/>
                  <a:gd name="connsiteX3" fmla="*/ 538 w 53713"/>
                  <a:gd name="connsiteY3" fmla="*/ 27381 h 66125"/>
                  <a:gd name="connsiteX4" fmla="*/ 20193 w 53713"/>
                  <a:gd name="connsiteY4" fmla="*/ 66125 h 66125"/>
                  <a:gd name="connsiteX5" fmla="*/ 53713 w 53713"/>
                  <a:gd name="connsiteY5" fmla="*/ 34089 h 66125"/>
                  <a:gd name="connsiteX6" fmla="*/ 40386 w 53713"/>
                  <a:gd name="connsiteY6" fmla="*/ 12869 h 66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3713" h="66125">
                    <a:moveTo>
                      <a:pt x="40386" y="12869"/>
                    </a:moveTo>
                    <a:cubicBezTo>
                      <a:pt x="37424" y="8488"/>
                      <a:pt x="34328" y="4244"/>
                      <a:pt x="31366" y="0"/>
                    </a:cubicBezTo>
                    <a:cubicBezTo>
                      <a:pt x="21270" y="8625"/>
                      <a:pt x="10770" y="17524"/>
                      <a:pt x="0" y="26423"/>
                    </a:cubicBezTo>
                    <a:cubicBezTo>
                      <a:pt x="135" y="26696"/>
                      <a:pt x="404" y="27107"/>
                      <a:pt x="538" y="27381"/>
                    </a:cubicBezTo>
                    <a:cubicBezTo>
                      <a:pt x="7539" y="40113"/>
                      <a:pt x="13866" y="53119"/>
                      <a:pt x="20193" y="66125"/>
                    </a:cubicBezTo>
                    <a:cubicBezTo>
                      <a:pt x="32174" y="55036"/>
                      <a:pt x="43347" y="44357"/>
                      <a:pt x="53713" y="34089"/>
                    </a:cubicBezTo>
                    <a:cubicBezTo>
                      <a:pt x="49405" y="26970"/>
                      <a:pt x="44963" y="19851"/>
                      <a:pt x="40386" y="12869"/>
                    </a:cubicBezTo>
                    <a:close/>
                  </a:path>
                </a:pathLst>
              </a:custGeom>
              <a:solidFill>
                <a:srgbClr val="038652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27" name="Freeform: Shape 4626">
                <a:extLst>
                  <a:ext uri="{FF2B5EF4-FFF2-40B4-BE49-F238E27FC236}">
                    <a16:creationId xmlns:a16="http://schemas.microsoft.com/office/drawing/2014/main" id="{DD4D6042-CC08-B6F8-061F-8D34CD3B922B}"/>
                  </a:ext>
                </a:extLst>
              </p:cNvPr>
              <p:cNvSpPr/>
              <p:nvPr/>
            </p:nvSpPr>
            <p:spPr>
              <a:xfrm>
                <a:off x="3453536" y="3988941"/>
                <a:ext cx="97598" cy="147036"/>
              </a:xfrm>
              <a:custGeom>
                <a:avLst/>
                <a:gdLst>
                  <a:gd name="connsiteX0" fmla="*/ 72425 w 97598"/>
                  <a:gd name="connsiteY0" fmla="*/ 78584 h 147036"/>
                  <a:gd name="connsiteX1" fmla="*/ 97599 w 97598"/>
                  <a:gd name="connsiteY1" fmla="*/ 34500 h 147036"/>
                  <a:gd name="connsiteX2" fmla="*/ 63271 w 97598"/>
                  <a:gd name="connsiteY2" fmla="*/ 0 h 147036"/>
                  <a:gd name="connsiteX3" fmla="*/ 23693 w 97598"/>
                  <a:gd name="connsiteY3" fmla="*/ 62840 h 147036"/>
                  <a:gd name="connsiteX4" fmla="*/ 0 w 97598"/>
                  <a:gd name="connsiteY4" fmla="*/ 107471 h 147036"/>
                  <a:gd name="connsiteX5" fmla="*/ 39713 w 97598"/>
                  <a:gd name="connsiteY5" fmla="*/ 147037 h 147036"/>
                  <a:gd name="connsiteX6" fmla="*/ 72425 w 97598"/>
                  <a:gd name="connsiteY6" fmla="*/ 78584 h 147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598" h="147036">
                    <a:moveTo>
                      <a:pt x="72425" y="78584"/>
                    </a:moveTo>
                    <a:cubicBezTo>
                      <a:pt x="80368" y="63661"/>
                      <a:pt x="88849" y="49012"/>
                      <a:pt x="97599" y="34500"/>
                    </a:cubicBezTo>
                    <a:cubicBezTo>
                      <a:pt x="85887" y="23274"/>
                      <a:pt x="74444" y="11911"/>
                      <a:pt x="63271" y="0"/>
                    </a:cubicBezTo>
                    <a:cubicBezTo>
                      <a:pt x="49271" y="20262"/>
                      <a:pt x="35943" y="41209"/>
                      <a:pt x="23693" y="62840"/>
                    </a:cubicBezTo>
                    <a:cubicBezTo>
                      <a:pt x="15347" y="77489"/>
                      <a:pt x="7539" y="92411"/>
                      <a:pt x="0" y="107471"/>
                    </a:cubicBezTo>
                    <a:cubicBezTo>
                      <a:pt x="12923" y="121162"/>
                      <a:pt x="26116" y="134168"/>
                      <a:pt x="39713" y="147037"/>
                    </a:cubicBezTo>
                    <a:cubicBezTo>
                      <a:pt x="49540" y="123900"/>
                      <a:pt x="60579" y="100900"/>
                      <a:pt x="72425" y="78584"/>
                    </a:cubicBezTo>
                    <a:close/>
                  </a:path>
                </a:pathLst>
              </a:custGeom>
              <a:solidFill>
                <a:srgbClr val="038652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28" name="Freeform: Shape 4627">
                <a:extLst>
                  <a:ext uri="{FF2B5EF4-FFF2-40B4-BE49-F238E27FC236}">
                    <a16:creationId xmlns:a16="http://schemas.microsoft.com/office/drawing/2014/main" id="{4B5C6E49-8685-00B6-C21E-6AE952BF0F1D}"/>
                  </a:ext>
                </a:extLst>
              </p:cNvPr>
              <p:cNvSpPr/>
              <p:nvPr/>
            </p:nvSpPr>
            <p:spPr>
              <a:xfrm>
                <a:off x="3528384" y="4052876"/>
                <a:ext cx="95714" cy="152102"/>
              </a:xfrm>
              <a:custGeom>
                <a:avLst/>
                <a:gdLst>
                  <a:gd name="connsiteX0" fmla="*/ 80233 w 95714"/>
                  <a:gd name="connsiteY0" fmla="*/ 70096 h 152102"/>
                  <a:gd name="connsiteX1" fmla="*/ 95714 w 95714"/>
                  <a:gd name="connsiteY1" fmla="*/ 34637 h 152102"/>
                  <a:gd name="connsiteX2" fmla="*/ 54386 w 95714"/>
                  <a:gd name="connsiteY2" fmla="*/ 0 h 152102"/>
                  <a:gd name="connsiteX3" fmla="*/ 27866 w 95714"/>
                  <a:gd name="connsiteY3" fmla="*/ 55994 h 152102"/>
                  <a:gd name="connsiteX4" fmla="*/ 0 w 95714"/>
                  <a:gd name="connsiteY4" fmla="*/ 115548 h 152102"/>
                  <a:gd name="connsiteX5" fmla="*/ 44290 w 95714"/>
                  <a:gd name="connsiteY5" fmla="*/ 152102 h 152102"/>
                  <a:gd name="connsiteX6" fmla="*/ 80233 w 95714"/>
                  <a:gd name="connsiteY6" fmla="*/ 70096 h 152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714" h="152102">
                    <a:moveTo>
                      <a:pt x="80233" y="70096"/>
                    </a:moveTo>
                    <a:cubicBezTo>
                      <a:pt x="85349" y="58322"/>
                      <a:pt x="90599" y="46411"/>
                      <a:pt x="95714" y="34637"/>
                    </a:cubicBezTo>
                    <a:cubicBezTo>
                      <a:pt x="81714" y="23411"/>
                      <a:pt x="67983" y="11911"/>
                      <a:pt x="54386" y="0"/>
                    </a:cubicBezTo>
                    <a:cubicBezTo>
                      <a:pt x="45501" y="18619"/>
                      <a:pt x="36616" y="37375"/>
                      <a:pt x="27866" y="55994"/>
                    </a:cubicBezTo>
                    <a:cubicBezTo>
                      <a:pt x="18577" y="75846"/>
                      <a:pt x="9289" y="95697"/>
                      <a:pt x="0" y="115548"/>
                    </a:cubicBezTo>
                    <a:cubicBezTo>
                      <a:pt x="14404" y="128144"/>
                      <a:pt x="29212" y="140328"/>
                      <a:pt x="44290" y="152102"/>
                    </a:cubicBezTo>
                    <a:cubicBezTo>
                      <a:pt x="56406" y="124721"/>
                      <a:pt x="68252" y="97340"/>
                      <a:pt x="80233" y="70096"/>
                    </a:cubicBezTo>
                    <a:close/>
                  </a:path>
                </a:pathLst>
              </a:custGeom>
              <a:solidFill>
                <a:srgbClr val="038652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29" name="Freeform: Shape 4628">
                <a:extLst>
                  <a:ext uri="{FF2B5EF4-FFF2-40B4-BE49-F238E27FC236}">
                    <a16:creationId xmlns:a16="http://schemas.microsoft.com/office/drawing/2014/main" id="{897B1C3F-603A-5A22-E0BD-0AD78115F136}"/>
                  </a:ext>
                </a:extLst>
              </p:cNvPr>
              <p:cNvSpPr/>
              <p:nvPr/>
            </p:nvSpPr>
            <p:spPr>
              <a:xfrm>
                <a:off x="3612656" y="4114073"/>
                <a:ext cx="91406" cy="152923"/>
              </a:xfrm>
              <a:custGeom>
                <a:avLst/>
                <a:gdLst>
                  <a:gd name="connsiteX0" fmla="*/ 64079 w 91406"/>
                  <a:gd name="connsiteY0" fmla="*/ 103364 h 152923"/>
                  <a:gd name="connsiteX1" fmla="*/ 91406 w 91406"/>
                  <a:gd name="connsiteY1" fmla="*/ 31488 h 152923"/>
                  <a:gd name="connsiteX2" fmla="*/ 46309 w 91406"/>
                  <a:gd name="connsiteY2" fmla="*/ 0 h 152923"/>
                  <a:gd name="connsiteX3" fmla="*/ 10231 w 91406"/>
                  <a:gd name="connsiteY3" fmla="*/ 92001 h 152923"/>
                  <a:gd name="connsiteX4" fmla="*/ 0 w 91406"/>
                  <a:gd name="connsiteY4" fmla="*/ 120477 h 152923"/>
                  <a:gd name="connsiteX5" fmla="*/ 47924 w 91406"/>
                  <a:gd name="connsiteY5" fmla="*/ 152924 h 152923"/>
                  <a:gd name="connsiteX6" fmla="*/ 64079 w 91406"/>
                  <a:gd name="connsiteY6" fmla="*/ 103364 h 152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406" h="152923">
                    <a:moveTo>
                      <a:pt x="64079" y="103364"/>
                    </a:moveTo>
                    <a:cubicBezTo>
                      <a:pt x="72425" y="79268"/>
                      <a:pt x="82118" y="55447"/>
                      <a:pt x="91406" y="31488"/>
                    </a:cubicBezTo>
                    <a:cubicBezTo>
                      <a:pt x="76060" y="21357"/>
                      <a:pt x="60983" y="10952"/>
                      <a:pt x="46309" y="0"/>
                    </a:cubicBezTo>
                    <a:cubicBezTo>
                      <a:pt x="32712" y="29982"/>
                      <a:pt x="21404" y="61470"/>
                      <a:pt x="10231" y="92001"/>
                    </a:cubicBezTo>
                    <a:cubicBezTo>
                      <a:pt x="6731" y="101447"/>
                      <a:pt x="3365" y="111030"/>
                      <a:pt x="0" y="120477"/>
                    </a:cubicBezTo>
                    <a:cubicBezTo>
                      <a:pt x="15750" y="131703"/>
                      <a:pt x="31636" y="142519"/>
                      <a:pt x="47924" y="152924"/>
                    </a:cubicBezTo>
                    <a:cubicBezTo>
                      <a:pt x="53040" y="136358"/>
                      <a:pt x="58425" y="119792"/>
                      <a:pt x="64079" y="103364"/>
                    </a:cubicBezTo>
                    <a:close/>
                  </a:path>
                </a:pathLst>
              </a:custGeom>
              <a:solidFill>
                <a:srgbClr val="038652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4630" name="Graphic 4512">
            <a:extLst>
              <a:ext uri="{FF2B5EF4-FFF2-40B4-BE49-F238E27FC236}">
                <a16:creationId xmlns:a16="http://schemas.microsoft.com/office/drawing/2014/main" id="{5A4BCB84-9D03-C759-7CAA-9709FE28C6AB}"/>
              </a:ext>
            </a:extLst>
          </p:cNvPr>
          <p:cNvGrpSpPr/>
          <p:nvPr/>
        </p:nvGrpSpPr>
        <p:grpSpPr>
          <a:xfrm>
            <a:off x="6800695" y="5468257"/>
            <a:ext cx="1879155" cy="961136"/>
            <a:chOff x="5005335" y="4703149"/>
            <a:chExt cx="4759584" cy="2434395"/>
          </a:xfrm>
        </p:grpSpPr>
        <p:grpSp>
          <p:nvGrpSpPr>
            <p:cNvPr id="4631" name="Graphic 4512">
              <a:extLst>
                <a:ext uri="{FF2B5EF4-FFF2-40B4-BE49-F238E27FC236}">
                  <a16:creationId xmlns:a16="http://schemas.microsoft.com/office/drawing/2014/main" id="{CBE6EBDB-7C06-6986-4172-9D9FA9F994BC}"/>
                </a:ext>
              </a:extLst>
            </p:cNvPr>
            <p:cNvGrpSpPr/>
            <p:nvPr/>
          </p:nvGrpSpPr>
          <p:grpSpPr>
            <a:xfrm>
              <a:off x="5005335" y="4703149"/>
              <a:ext cx="4759584" cy="2434395"/>
              <a:chOff x="5005335" y="4703149"/>
              <a:chExt cx="4759584" cy="2434395"/>
            </a:xfrm>
          </p:grpSpPr>
          <p:sp>
            <p:nvSpPr>
              <p:cNvPr id="4632" name="Freeform: Shape 4631">
                <a:extLst>
                  <a:ext uri="{FF2B5EF4-FFF2-40B4-BE49-F238E27FC236}">
                    <a16:creationId xmlns:a16="http://schemas.microsoft.com/office/drawing/2014/main" id="{15F31966-39EF-6540-E0BB-8E80A9FD25D0}"/>
                  </a:ext>
                </a:extLst>
              </p:cNvPr>
              <p:cNvSpPr/>
              <p:nvPr/>
            </p:nvSpPr>
            <p:spPr>
              <a:xfrm>
                <a:off x="5005335" y="4703149"/>
                <a:ext cx="2390073" cy="2434395"/>
              </a:xfrm>
              <a:custGeom>
                <a:avLst/>
                <a:gdLst>
                  <a:gd name="connsiteX0" fmla="*/ 7495 w 2390073"/>
                  <a:gd name="connsiteY0" fmla="*/ 1178923 h 2434395"/>
                  <a:gd name="connsiteX1" fmla="*/ 1382228 w 2390073"/>
                  <a:gd name="connsiteY1" fmla="*/ 6737 h 2434395"/>
                  <a:gd name="connsiteX2" fmla="*/ 2381506 w 2390073"/>
                  <a:gd name="connsiteY2" fmla="*/ 1464919 h 2434395"/>
                  <a:gd name="connsiteX3" fmla="*/ 1081623 w 2390073"/>
                  <a:gd name="connsiteY3" fmla="*/ 2424628 h 2434395"/>
                  <a:gd name="connsiteX4" fmla="*/ 7495 w 2390073"/>
                  <a:gd name="connsiteY4" fmla="*/ 1178923 h 2434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90073" h="2434395">
                    <a:moveTo>
                      <a:pt x="7495" y="1178923"/>
                    </a:moveTo>
                    <a:cubicBezTo>
                      <a:pt x="83555" y="532592"/>
                      <a:pt x="745209" y="-70752"/>
                      <a:pt x="1382228" y="6737"/>
                    </a:cubicBezTo>
                    <a:cubicBezTo>
                      <a:pt x="2019246" y="84363"/>
                      <a:pt x="2457566" y="818451"/>
                      <a:pt x="2381506" y="1464919"/>
                    </a:cubicBezTo>
                    <a:cubicBezTo>
                      <a:pt x="2305446" y="2111250"/>
                      <a:pt x="1718641" y="2502253"/>
                      <a:pt x="1081623" y="2424628"/>
                    </a:cubicBezTo>
                    <a:cubicBezTo>
                      <a:pt x="444469" y="2347002"/>
                      <a:pt x="-68565" y="1825254"/>
                      <a:pt x="7495" y="1178923"/>
                    </a:cubicBezTo>
                    <a:close/>
                  </a:path>
                </a:pathLst>
              </a:custGeom>
              <a:solidFill>
                <a:srgbClr val="038652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33" name="Freeform: Shape 4632">
                <a:extLst>
                  <a:ext uri="{FF2B5EF4-FFF2-40B4-BE49-F238E27FC236}">
                    <a16:creationId xmlns:a16="http://schemas.microsoft.com/office/drawing/2014/main" id="{F402CCDA-1564-4B3D-DAC9-A746D636B34A}"/>
                  </a:ext>
                </a:extLst>
              </p:cNvPr>
              <p:cNvSpPr/>
              <p:nvPr/>
            </p:nvSpPr>
            <p:spPr>
              <a:xfrm>
                <a:off x="5005386" y="4703170"/>
                <a:ext cx="2256759" cy="2434365"/>
              </a:xfrm>
              <a:custGeom>
                <a:avLst/>
                <a:gdLst>
                  <a:gd name="connsiteX0" fmla="*/ 2073447 w 2256759"/>
                  <a:gd name="connsiteY0" fmla="*/ 610471 h 2434365"/>
                  <a:gd name="connsiteX1" fmla="*/ 1639030 w 2256759"/>
                  <a:gd name="connsiteY1" fmla="*/ 180861 h 2434365"/>
                  <a:gd name="connsiteX2" fmla="*/ 1879999 w 2256759"/>
                  <a:gd name="connsiteY2" fmla="*/ 241921 h 2434365"/>
                  <a:gd name="connsiteX3" fmla="*/ 1928193 w 2256759"/>
                  <a:gd name="connsiteY3" fmla="*/ 263825 h 2434365"/>
                  <a:gd name="connsiteX4" fmla="*/ 1646838 w 2256759"/>
                  <a:gd name="connsiteY4" fmla="*/ 80235 h 2434365"/>
                  <a:gd name="connsiteX5" fmla="*/ 1557720 w 2256759"/>
                  <a:gd name="connsiteY5" fmla="*/ 125003 h 2434365"/>
                  <a:gd name="connsiteX6" fmla="*/ 1534700 w 2256759"/>
                  <a:gd name="connsiteY6" fmla="*/ 62848 h 2434365"/>
                  <a:gd name="connsiteX7" fmla="*/ 1512488 w 2256759"/>
                  <a:gd name="connsiteY7" fmla="*/ 32455 h 2434365"/>
                  <a:gd name="connsiteX8" fmla="*/ 1382177 w 2256759"/>
                  <a:gd name="connsiteY8" fmla="*/ 6717 h 2434365"/>
                  <a:gd name="connsiteX9" fmla="*/ 1171901 w 2256759"/>
                  <a:gd name="connsiteY9" fmla="*/ 4937 h 2434365"/>
                  <a:gd name="connsiteX10" fmla="*/ 1247288 w 2256759"/>
                  <a:gd name="connsiteY10" fmla="*/ 20544 h 2434365"/>
                  <a:gd name="connsiteX11" fmla="*/ 1397523 w 2256759"/>
                  <a:gd name="connsiteY11" fmla="*/ 72842 h 2434365"/>
                  <a:gd name="connsiteX12" fmla="*/ 1469410 w 2256759"/>
                  <a:gd name="connsiteY12" fmla="*/ 111997 h 2434365"/>
                  <a:gd name="connsiteX13" fmla="*/ 1494046 w 2256759"/>
                  <a:gd name="connsiteY13" fmla="*/ 128837 h 2434365"/>
                  <a:gd name="connsiteX14" fmla="*/ 1373830 w 2256759"/>
                  <a:gd name="connsiteY14" fmla="*/ 129521 h 2434365"/>
                  <a:gd name="connsiteX15" fmla="*/ 1188191 w 2256759"/>
                  <a:gd name="connsiteY15" fmla="*/ 144718 h 2434365"/>
                  <a:gd name="connsiteX16" fmla="*/ 820949 w 2256759"/>
                  <a:gd name="connsiteY16" fmla="*/ 227135 h 2434365"/>
                  <a:gd name="connsiteX17" fmla="*/ 352878 w 2256759"/>
                  <a:gd name="connsiteY17" fmla="*/ 451113 h 2434365"/>
                  <a:gd name="connsiteX18" fmla="*/ 7445 w 2256759"/>
                  <a:gd name="connsiteY18" fmla="*/ 1178903 h 2434365"/>
                  <a:gd name="connsiteX19" fmla="*/ 5156 w 2256759"/>
                  <a:gd name="connsiteY19" fmla="*/ 1410547 h 2434365"/>
                  <a:gd name="connsiteX20" fmla="*/ 219201 w 2256759"/>
                  <a:gd name="connsiteY20" fmla="*/ 1004485 h 2434365"/>
                  <a:gd name="connsiteX21" fmla="*/ 1000397 w 2256759"/>
                  <a:gd name="connsiteY21" fmla="*/ 335290 h 2434365"/>
                  <a:gd name="connsiteX22" fmla="*/ 1270847 w 2256759"/>
                  <a:gd name="connsiteY22" fmla="*/ 229599 h 2434365"/>
                  <a:gd name="connsiteX23" fmla="*/ 1340310 w 2256759"/>
                  <a:gd name="connsiteY23" fmla="*/ 209611 h 2434365"/>
                  <a:gd name="connsiteX24" fmla="*/ 1048590 w 2256759"/>
                  <a:gd name="connsiteY24" fmla="*/ 393201 h 2434365"/>
                  <a:gd name="connsiteX25" fmla="*/ 673810 w 2256759"/>
                  <a:gd name="connsiteY25" fmla="*/ 766406 h 2434365"/>
                  <a:gd name="connsiteX26" fmla="*/ 405783 w 2256759"/>
                  <a:gd name="connsiteY26" fmla="*/ 1242016 h 2434365"/>
                  <a:gd name="connsiteX27" fmla="*/ 275606 w 2256759"/>
                  <a:gd name="connsiteY27" fmla="*/ 1820717 h 2434365"/>
                  <a:gd name="connsiteX28" fmla="*/ 270356 w 2256759"/>
                  <a:gd name="connsiteY28" fmla="*/ 2007729 h 2434365"/>
                  <a:gd name="connsiteX29" fmla="*/ 532056 w 2256759"/>
                  <a:gd name="connsiteY29" fmla="*/ 2229927 h 2434365"/>
                  <a:gd name="connsiteX30" fmla="*/ 983434 w 2256759"/>
                  <a:gd name="connsiteY30" fmla="*/ 1628638 h 2434365"/>
                  <a:gd name="connsiteX31" fmla="*/ 1400889 w 2256759"/>
                  <a:gd name="connsiteY31" fmla="*/ 706031 h 2434365"/>
                  <a:gd name="connsiteX32" fmla="*/ 1475064 w 2256759"/>
                  <a:gd name="connsiteY32" fmla="*/ 432220 h 2434365"/>
                  <a:gd name="connsiteX33" fmla="*/ 1526488 w 2256759"/>
                  <a:gd name="connsiteY33" fmla="*/ 165254 h 2434365"/>
                  <a:gd name="connsiteX34" fmla="*/ 1537797 w 2256759"/>
                  <a:gd name="connsiteY34" fmla="*/ 162105 h 2434365"/>
                  <a:gd name="connsiteX35" fmla="*/ 1648454 w 2256759"/>
                  <a:gd name="connsiteY35" fmla="*/ 398952 h 2434365"/>
                  <a:gd name="connsiteX36" fmla="*/ 1720879 w 2256759"/>
                  <a:gd name="connsiteY36" fmla="*/ 657977 h 2434365"/>
                  <a:gd name="connsiteX37" fmla="*/ 1726668 w 2256759"/>
                  <a:gd name="connsiteY37" fmla="*/ 1190814 h 2434365"/>
                  <a:gd name="connsiteX38" fmla="*/ 1229249 w 2256759"/>
                  <a:gd name="connsiteY38" fmla="*/ 2192415 h 2434365"/>
                  <a:gd name="connsiteX39" fmla="*/ 1036878 w 2256759"/>
                  <a:gd name="connsiteY39" fmla="*/ 2418446 h 2434365"/>
                  <a:gd name="connsiteX40" fmla="*/ 1081168 w 2256759"/>
                  <a:gd name="connsiteY40" fmla="*/ 2424607 h 2434365"/>
                  <a:gd name="connsiteX41" fmla="*/ 1689244 w 2256759"/>
                  <a:gd name="connsiteY41" fmla="*/ 2351773 h 2434365"/>
                  <a:gd name="connsiteX42" fmla="*/ 2108583 w 2256759"/>
                  <a:gd name="connsiteY42" fmla="*/ 1875068 h 2434365"/>
                  <a:gd name="connsiteX43" fmla="*/ 2255990 w 2256759"/>
                  <a:gd name="connsiteY43" fmla="*/ 1219427 h 2434365"/>
                  <a:gd name="connsiteX44" fmla="*/ 2073447 w 2256759"/>
                  <a:gd name="connsiteY44" fmla="*/ 610471 h 2434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2256759" h="2434365">
                    <a:moveTo>
                      <a:pt x="2073447" y="610471"/>
                    </a:moveTo>
                    <a:cubicBezTo>
                      <a:pt x="1967097" y="434684"/>
                      <a:pt x="1816997" y="281349"/>
                      <a:pt x="1639030" y="180861"/>
                    </a:cubicBezTo>
                    <a:cubicBezTo>
                      <a:pt x="1721552" y="190992"/>
                      <a:pt x="1801785" y="209337"/>
                      <a:pt x="1879999" y="241921"/>
                    </a:cubicBezTo>
                    <a:cubicBezTo>
                      <a:pt x="1896288" y="248629"/>
                      <a:pt x="1912307" y="256159"/>
                      <a:pt x="1928193" y="263825"/>
                    </a:cubicBezTo>
                    <a:cubicBezTo>
                      <a:pt x="1843382" y="187980"/>
                      <a:pt x="1749015" y="125414"/>
                      <a:pt x="1646838" y="80235"/>
                    </a:cubicBezTo>
                    <a:cubicBezTo>
                      <a:pt x="1615741" y="92967"/>
                      <a:pt x="1585721" y="107753"/>
                      <a:pt x="1557720" y="125003"/>
                    </a:cubicBezTo>
                    <a:cubicBezTo>
                      <a:pt x="1555970" y="102825"/>
                      <a:pt x="1544393" y="79140"/>
                      <a:pt x="1534700" y="62848"/>
                    </a:cubicBezTo>
                    <a:cubicBezTo>
                      <a:pt x="1528239" y="52032"/>
                      <a:pt x="1520566" y="42039"/>
                      <a:pt x="1512488" y="32455"/>
                    </a:cubicBezTo>
                    <a:cubicBezTo>
                      <a:pt x="1470083" y="20955"/>
                      <a:pt x="1426736" y="12193"/>
                      <a:pt x="1382177" y="6717"/>
                    </a:cubicBezTo>
                    <a:cubicBezTo>
                      <a:pt x="1312175" y="-1771"/>
                      <a:pt x="1241769" y="-2045"/>
                      <a:pt x="1171901" y="4937"/>
                    </a:cubicBezTo>
                    <a:cubicBezTo>
                      <a:pt x="1197210" y="9318"/>
                      <a:pt x="1222384" y="14383"/>
                      <a:pt x="1247288" y="20544"/>
                    </a:cubicBezTo>
                    <a:cubicBezTo>
                      <a:pt x="1298848" y="33276"/>
                      <a:pt x="1349195" y="50390"/>
                      <a:pt x="1397523" y="72842"/>
                    </a:cubicBezTo>
                    <a:cubicBezTo>
                      <a:pt x="1422293" y="84342"/>
                      <a:pt x="1446390" y="97349"/>
                      <a:pt x="1469410" y="111997"/>
                    </a:cubicBezTo>
                    <a:cubicBezTo>
                      <a:pt x="1477756" y="117337"/>
                      <a:pt x="1485834" y="123086"/>
                      <a:pt x="1494046" y="128837"/>
                    </a:cubicBezTo>
                    <a:cubicBezTo>
                      <a:pt x="1453929" y="126646"/>
                      <a:pt x="1413139" y="128152"/>
                      <a:pt x="1373830" y="129521"/>
                    </a:cubicBezTo>
                    <a:cubicBezTo>
                      <a:pt x="1311771" y="131712"/>
                      <a:pt x="1249846" y="136777"/>
                      <a:pt x="1188191" y="144718"/>
                    </a:cubicBezTo>
                    <a:cubicBezTo>
                      <a:pt x="1063533" y="160599"/>
                      <a:pt x="940626" y="188391"/>
                      <a:pt x="820949" y="227135"/>
                    </a:cubicBezTo>
                    <a:cubicBezTo>
                      <a:pt x="658060" y="279981"/>
                      <a:pt x="496247" y="352951"/>
                      <a:pt x="352878" y="451113"/>
                    </a:cubicBezTo>
                    <a:cubicBezTo>
                      <a:pt x="167642" y="657429"/>
                      <a:pt x="38542" y="914538"/>
                      <a:pt x="7445" y="1178903"/>
                    </a:cubicBezTo>
                    <a:cubicBezTo>
                      <a:pt x="-1844" y="1258171"/>
                      <a:pt x="-2248" y="1335523"/>
                      <a:pt x="5156" y="1410547"/>
                    </a:cubicBezTo>
                    <a:cubicBezTo>
                      <a:pt x="61158" y="1267481"/>
                      <a:pt x="132910" y="1130986"/>
                      <a:pt x="219201" y="1004485"/>
                    </a:cubicBezTo>
                    <a:cubicBezTo>
                      <a:pt x="416014" y="715751"/>
                      <a:pt x="687945" y="484518"/>
                      <a:pt x="1000397" y="335290"/>
                    </a:cubicBezTo>
                    <a:cubicBezTo>
                      <a:pt x="1087899" y="293534"/>
                      <a:pt x="1178363" y="257939"/>
                      <a:pt x="1270847" y="229599"/>
                    </a:cubicBezTo>
                    <a:cubicBezTo>
                      <a:pt x="1293866" y="222617"/>
                      <a:pt x="1317021" y="215908"/>
                      <a:pt x="1340310" y="209611"/>
                    </a:cubicBezTo>
                    <a:cubicBezTo>
                      <a:pt x="1237596" y="261224"/>
                      <a:pt x="1139728" y="323790"/>
                      <a:pt x="1048590" y="393201"/>
                    </a:cubicBezTo>
                    <a:cubicBezTo>
                      <a:pt x="908182" y="499988"/>
                      <a:pt x="781640" y="625804"/>
                      <a:pt x="673810" y="766406"/>
                    </a:cubicBezTo>
                    <a:cubicBezTo>
                      <a:pt x="562884" y="910979"/>
                      <a:pt x="472016" y="1071432"/>
                      <a:pt x="405783" y="1242016"/>
                    </a:cubicBezTo>
                    <a:cubicBezTo>
                      <a:pt x="334166" y="1426702"/>
                      <a:pt x="290549" y="1622751"/>
                      <a:pt x="275606" y="1820717"/>
                    </a:cubicBezTo>
                    <a:cubicBezTo>
                      <a:pt x="270895" y="1882735"/>
                      <a:pt x="269414" y="1945301"/>
                      <a:pt x="270356" y="2007729"/>
                    </a:cubicBezTo>
                    <a:cubicBezTo>
                      <a:pt x="345474" y="2092885"/>
                      <a:pt x="433784" y="2167772"/>
                      <a:pt x="532056" y="2229927"/>
                    </a:cubicBezTo>
                    <a:cubicBezTo>
                      <a:pt x="700869" y="2044694"/>
                      <a:pt x="852046" y="1843169"/>
                      <a:pt x="983434" y="1628638"/>
                    </a:cubicBezTo>
                    <a:cubicBezTo>
                      <a:pt x="1159786" y="1340452"/>
                      <a:pt x="1300867" y="1029950"/>
                      <a:pt x="1400889" y="706031"/>
                    </a:cubicBezTo>
                    <a:cubicBezTo>
                      <a:pt x="1428889" y="615673"/>
                      <a:pt x="1453525" y="524357"/>
                      <a:pt x="1475064" y="432220"/>
                    </a:cubicBezTo>
                    <a:cubicBezTo>
                      <a:pt x="1495526" y="344189"/>
                      <a:pt x="1514642" y="255064"/>
                      <a:pt x="1526488" y="165254"/>
                    </a:cubicBezTo>
                    <a:cubicBezTo>
                      <a:pt x="1530258" y="164158"/>
                      <a:pt x="1534028" y="163200"/>
                      <a:pt x="1537797" y="162105"/>
                    </a:cubicBezTo>
                    <a:cubicBezTo>
                      <a:pt x="1577779" y="239867"/>
                      <a:pt x="1617491" y="316945"/>
                      <a:pt x="1648454" y="398952"/>
                    </a:cubicBezTo>
                    <a:cubicBezTo>
                      <a:pt x="1680089" y="482874"/>
                      <a:pt x="1704321" y="569673"/>
                      <a:pt x="1720879" y="657977"/>
                    </a:cubicBezTo>
                    <a:cubicBezTo>
                      <a:pt x="1753861" y="833490"/>
                      <a:pt x="1755611" y="1014616"/>
                      <a:pt x="1726668" y="1190814"/>
                    </a:cubicBezTo>
                    <a:cubicBezTo>
                      <a:pt x="1664743" y="1567852"/>
                      <a:pt x="1446390" y="1890128"/>
                      <a:pt x="1229249" y="2192415"/>
                    </a:cubicBezTo>
                    <a:cubicBezTo>
                      <a:pt x="1171498" y="2272779"/>
                      <a:pt x="1110785" y="2352595"/>
                      <a:pt x="1036878" y="2418446"/>
                    </a:cubicBezTo>
                    <a:cubicBezTo>
                      <a:pt x="1051552" y="2420774"/>
                      <a:pt x="1066360" y="2422827"/>
                      <a:pt x="1081168" y="2424607"/>
                    </a:cubicBezTo>
                    <a:cubicBezTo>
                      <a:pt x="1295347" y="2450756"/>
                      <a:pt x="1503873" y="2423649"/>
                      <a:pt x="1689244" y="2351773"/>
                    </a:cubicBezTo>
                    <a:cubicBezTo>
                      <a:pt x="1865056" y="2230475"/>
                      <a:pt x="2009772" y="2066736"/>
                      <a:pt x="2108583" y="1875068"/>
                    </a:cubicBezTo>
                    <a:cubicBezTo>
                      <a:pt x="2211970" y="1674638"/>
                      <a:pt x="2263799" y="1445595"/>
                      <a:pt x="2255990" y="1219427"/>
                    </a:cubicBezTo>
                    <a:cubicBezTo>
                      <a:pt x="2248856" y="1003937"/>
                      <a:pt x="2184373" y="793787"/>
                      <a:pt x="2073447" y="610471"/>
                    </a:cubicBezTo>
                    <a:close/>
                  </a:path>
                </a:pathLst>
              </a:custGeom>
              <a:solidFill>
                <a:srgbClr val="02563F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634" name="Freeform: Shape 4633">
              <a:extLst>
                <a:ext uri="{FF2B5EF4-FFF2-40B4-BE49-F238E27FC236}">
                  <a16:creationId xmlns:a16="http://schemas.microsoft.com/office/drawing/2014/main" id="{86754749-26C4-011C-A598-2B167E1E9AC8}"/>
                </a:ext>
              </a:extLst>
            </p:cNvPr>
            <p:cNvSpPr/>
            <p:nvPr/>
          </p:nvSpPr>
          <p:spPr>
            <a:xfrm>
              <a:off x="5005640" y="4719744"/>
              <a:ext cx="2193321" cy="2416418"/>
            </a:xfrm>
            <a:custGeom>
              <a:avLst/>
              <a:gdLst>
                <a:gd name="connsiteX0" fmla="*/ 2174561 w 2193321"/>
                <a:gd name="connsiteY0" fmla="*/ 1183412 h 2416418"/>
                <a:gd name="connsiteX1" fmla="*/ 2160291 w 2193321"/>
                <a:gd name="connsiteY1" fmla="*/ 1137138 h 2416418"/>
                <a:gd name="connsiteX2" fmla="*/ 2174561 w 2193321"/>
                <a:gd name="connsiteY2" fmla="*/ 1080733 h 2416418"/>
                <a:gd name="connsiteX3" fmla="*/ 2156926 w 2193321"/>
                <a:gd name="connsiteY3" fmla="*/ 994072 h 2416418"/>
                <a:gd name="connsiteX4" fmla="*/ 2127983 w 2193321"/>
                <a:gd name="connsiteY4" fmla="*/ 965869 h 2416418"/>
                <a:gd name="connsiteX5" fmla="*/ 2110751 w 2193321"/>
                <a:gd name="connsiteY5" fmla="*/ 920417 h 2416418"/>
                <a:gd name="connsiteX6" fmla="*/ 2101328 w 2193321"/>
                <a:gd name="connsiteY6" fmla="*/ 813083 h 2416418"/>
                <a:gd name="connsiteX7" fmla="*/ 2041288 w 2193321"/>
                <a:gd name="connsiteY7" fmla="*/ 737100 h 2416418"/>
                <a:gd name="connsiteX8" fmla="*/ 1995786 w 2193321"/>
                <a:gd name="connsiteY8" fmla="*/ 713552 h 2416418"/>
                <a:gd name="connsiteX9" fmla="*/ 1982190 w 2193321"/>
                <a:gd name="connsiteY9" fmla="*/ 681106 h 2416418"/>
                <a:gd name="connsiteX10" fmla="*/ 1967247 w 2193321"/>
                <a:gd name="connsiteY10" fmla="*/ 618814 h 2416418"/>
                <a:gd name="connsiteX11" fmla="*/ 1909765 w 2193321"/>
                <a:gd name="connsiteY11" fmla="*/ 576921 h 2416418"/>
                <a:gd name="connsiteX12" fmla="*/ 1886879 w 2193321"/>
                <a:gd name="connsiteY12" fmla="*/ 498200 h 2416418"/>
                <a:gd name="connsiteX13" fmla="*/ 1810281 w 2193321"/>
                <a:gd name="connsiteY13" fmla="*/ 446723 h 2416418"/>
                <a:gd name="connsiteX14" fmla="*/ 1791434 w 2193321"/>
                <a:gd name="connsiteY14" fmla="*/ 431800 h 2416418"/>
                <a:gd name="connsiteX15" fmla="*/ 1790896 w 2193321"/>
                <a:gd name="connsiteY15" fmla="*/ 403872 h 2416418"/>
                <a:gd name="connsiteX16" fmla="*/ 1774876 w 2193321"/>
                <a:gd name="connsiteY16" fmla="*/ 359651 h 2416418"/>
                <a:gd name="connsiteX17" fmla="*/ 1704201 w 2193321"/>
                <a:gd name="connsiteY17" fmla="*/ 283395 h 2416418"/>
                <a:gd name="connsiteX18" fmla="*/ 1660584 w 2193321"/>
                <a:gd name="connsiteY18" fmla="*/ 178388 h 2416418"/>
                <a:gd name="connsiteX19" fmla="*/ 1666508 w 2193321"/>
                <a:gd name="connsiteY19" fmla="*/ 180579 h 2416418"/>
                <a:gd name="connsiteX20" fmla="*/ 1638507 w 2193321"/>
                <a:gd name="connsiteY20" fmla="*/ 164013 h 2416418"/>
                <a:gd name="connsiteX21" fmla="*/ 1879475 w 2193321"/>
                <a:gd name="connsiteY21" fmla="*/ 225073 h 2416418"/>
                <a:gd name="connsiteX22" fmla="*/ 1927669 w 2193321"/>
                <a:gd name="connsiteY22" fmla="*/ 246978 h 2416418"/>
                <a:gd name="connsiteX23" fmla="*/ 1923900 w 2193321"/>
                <a:gd name="connsiteY23" fmla="*/ 243145 h 2416418"/>
                <a:gd name="connsiteX24" fmla="*/ 1896168 w 2193321"/>
                <a:gd name="connsiteY24" fmla="*/ 219734 h 2416418"/>
                <a:gd name="connsiteX25" fmla="*/ 1895091 w 2193321"/>
                <a:gd name="connsiteY25" fmla="*/ 218775 h 2416418"/>
                <a:gd name="connsiteX26" fmla="*/ 1829262 w 2193321"/>
                <a:gd name="connsiteY26" fmla="*/ 167983 h 2416418"/>
                <a:gd name="connsiteX27" fmla="*/ 1827512 w 2193321"/>
                <a:gd name="connsiteY27" fmla="*/ 166751 h 2416418"/>
                <a:gd name="connsiteX28" fmla="*/ 1758318 w 2193321"/>
                <a:gd name="connsiteY28" fmla="*/ 121435 h 2416418"/>
                <a:gd name="connsiteX29" fmla="*/ 1757241 w 2193321"/>
                <a:gd name="connsiteY29" fmla="*/ 120751 h 2416418"/>
                <a:gd name="connsiteX30" fmla="*/ 1746202 w 2193321"/>
                <a:gd name="connsiteY30" fmla="*/ 114453 h 2416418"/>
                <a:gd name="connsiteX31" fmla="*/ 1744587 w 2193321"/>
                <a:gd name="connsiteY31" fmla="*/ 115138 h 2416418"/>
                <a:gd name="connsiteX32" fmla="*/ 1733413 w 2193321"/>
                <a:gd name="connsiteY32" fmla="*/ 118150 h 2416418"/>
                <a:gd name="connsiteX33" fmla="*/ 1724798 w 2193321"/>
                <a:gd name="connsiteY33" fmla="*/ 113906 h 2416418"/>
                <a:gd name="connsiteX34" fmla="*/ 1683470 w 2193321"/>
                <a:gd name="connsiteY34" fmla="*/ 109935 h 2416418"/>
                <a:gd name="connsiteX35" fmla="*/ 1663681 w 2193321"/>
                <a:gd name="connsiteY35" fmla="*/ 117191 h 2416418"/>
                <a:gd name="connsiteX36" fmla="*/ 1648469 w 2193321"/>
                <a:gd name="connsiteY36" fmla="*/ 114453 h 2416418"/>
                <a:gd name="connsiteX37" fmla="*/ 1610506 w 2193321"/>
                <a:gd name="connsiteY37" fmla="*/ 111441 h 2416418"/>
                <a:gd name="connsiteX38" fmla="*/ 1595294 w 2193321"/>
                <a:gd name="connsiteY38" fmla="*/ 118697 h 2416418"/>
                <a:gd name="connsiteX39" fmla="*/ 1587890 w 2193321"/>
                <a:gd name="connsiteY39" fmla="*/ 117876 h 2416418"/>
                <a:gd name="connsiteX40" fmla="*/ 1578467 w 2193321"/>
                <a:gd name="connsiteY40" fmla="*/ 113221 h 2416418"/>
                <a:gd name="connsiteX41" fmla="*/ 1567562 w 2193321"/>
                <a:gd name="connsiteY41" fmla="*/ 110757 h 2416418"/>
                <a:gd name="connsiteX42" fmla="*/ 1568909 w 2193321"/>
                <a:gd name="connsiteY42" fmla="*/ 101036 h 2416418"/>
                <a:gd name="connsiteX43" fmla="*/ 1557062 w 2193321"/>
                <a:gd name="connsiteY43" fmla="*/ 108019 h 2416418"/>
                <a:gd name="connsiteX44" fmla="*/ 1534042 w 2193321"/>
                <a:gd name="connsiteY44" fmla="*/ 45863 h 2416418"/>
                <a:gd name="connsiteX45" fmla="*/ 1511830 w 2193321"/>
                <a:gd name="connsiteY45" fmla="*/ 15470 h 2416418"/>
                <a:gd name="connsiteX46" fmla="*/ 1511830 w 2193321"/>
                <a:gd name="connsiteY46" fmla="*/ 15470 h 2416418"/>
                <a:gd name="connsiteX47" fmla="*/ 1480599 w 2193321"/>
                <a:gd name="connsiteY47" fmla="*/ 7530 h 2416418"/>
                <a:gd name="connsiteX48" fmla="*/ 1479387 w 2193321"/>
                <a:gd name="connsiteY48" fmla="*/ 7256 h 2416418"/>
                <a:gd name="connsiteX49" fmla="*/ 1450040 w 2193321"/>
                <a:gd name="connsiteY49" fmla="*/ 958 h 2416418"/>
                <a:gd name="connsiteX50" fmla="*/ 1446405 w 2193321"/>
                <a:gd name="connsiteY50" fmla="*/ 274 h 2416418"/>
                <a:gd name="connsiteX51" fmla="*/ 1445194 w 2193321"/>
                <a:gd name="connsiteY51" fmla="*/ 0 h 2416418"/>
                <a:gd name="connsiteX52" fmla="*/ 1453002 w 2193321"/>
                <a:gd name="connsiteY52" fmla="*/ 13417 h 2416418"/>
                <a:gd name="connsiteX53" fmla="*/ 1460002 w 2193321"/>
                <a:gd name="connsiteY53" fmla="*/ 19714 h 2416418"/>
                <a:gd name="connsiteX54" fmla="*/ 1458656 w 2193321"/>
                <a:gd name="connsiteY54" fmla="*/ 26697 h 2416418"/>
                <a:gd name="connsiteX55" fmla="*/ 1455694 w 2193321"/>
                <a:gd name="connsiteY55" fmla="*/ 45453 h 2416418"/>
                <a:gd name="connsiteX56" fmla="*/ 1471579 w 2193321"/>
                <a:gd name="connsiteY56" fmla="*/ 59965 h 2416418"/>
                <a:gd name="connsiteX57" fmla="*/ 1484099 w 2193321"/>
                <a:gd name="connsiteY57" fmla="*/ 65578 h 2416418"/>
                <a:gd name="connsiteX58" fmla="*/ 1489618 w 2193321"/>
                <a:gd name="connsiteY58" fmla="*/ 68453 h 2416418"/>
                <a:gd name="connsiteX59" fmla="*/ 1490695 w 2193321"/>
                <a:gd name="connsiteY59" fmla="*/ 71328 h 2416418"/>
                <a:gd name="connsiteX60" fmla="*/ 1490022 w 2193321"/>
                <a:gd name="connsiteY60" fmla="*/ 73929 h 2416418"/>
                <a:gd name="connsiteX61" fmla="*/ 1515869 w 2193321"/>
                <a:gd name="connsiteY61" fmla="*/ 103364 h 2416418"/>
                <a:gd name="connsiteX62" fmla="*/ 1511561 w 2193321"/>
                <a:gd name="connsiteY62" fmla="*/ 118150 h 2416418"/>
                <a:gd name="connsiteX63" fmla="*/ 1492041 w 2193321"/>
                <a:gd name="connsiteY63" fmla="*/ 115548 h 2416418"/>
                <a:gd name="connsiteX64" fmla="*/ 1473868 w 2193321"/>
                <a:gd name="connsiteY64" fmla="*/ 121162 h 2416418"/>
                <a:gd name="connsiteX65" fmla="*/ 1452463 w 2193321"/>
                <a:gd name="connsiteY65" fmla="*/ 134441 h 2416418"/>
                <a:gd name="connsiteX66" fmla="*/ 1435232 w 2193321"/>
                <a:gd name="connsiteY66" fmla="*/ 123352 h 2416418"/>
                <a:gd name="connsiteX67" fmla="*/ 1416789 w 2193321"/>
                <a:gd name="connsiteY67" fmla="*/ 117191 h 2416418"/>
                <a:gd name="connsiteX68" fmla="*/ 1379769 w 2193321"/>
                <a:gd name="connsiteY68" fmla="*/ 128418 h 2416418"/>
                <a:gd name="connsiteX69" fmla="*/ 1343691 w 2193321"/>
                <a:gd name="connsiteY69" fmla="*/ 140055 h 2416418"/>
                <a:gd name="connsiteX70" fmla="*/ 1297112 w 2193321"/>
                <a:gd name="connsiteY70" fmla="*/ 137727 h 2416418"/>
                <a:gd name="connsiteX71" fmla="*/ 1257669 w 2193321"/>
                <a:gd name="connsiteY71" fmla="*/ 158537 h 2416418"/>
                <a:gd name="connsiteX72" fmla="*/ 1207591 w 2193321"/>
                <a:gd name="connsiteY72" fmla="*/ 153608 h 2416418"/>
                <a:gd name="connsiteX73" fmla="*/ 1164916 w 2193321"/>
                <a:gd name="connsiteY73" fmla="*/ 163329 h 2416418"/>
                <a:gd name="connsiteX74" fmla="*/ 1132608 w 2193321"/>
                <a:gd name="connsiteY74" fmla="*/ 188245 h 2416418"/>
                <a:gd name="connsiteX75" fmla="*/ 1088991 w 2193321"/>
                <a:gd name="connsiteY75" fmla="*/ 187424 h 2416418"/>
                <a:gd name="connsiteX76" fmla="*/ 1057759 w 2193321"/>
                <a:gd name="connsiteY76" fmla="*/ 207138 h 2416418"/>
                <a:gd name="connsiteX77" fmla="*/ 1032182 w 2193321"/>
                <a:gd name="connsiteY77" fmla="*/ 238490 h 2416418"/>
                <a:gd name="connsiteX78" fmla="*/ 992469 w 2193321"/>
                <a:gd name="connsiteY78" fmla="*/ 243692 h 2416418"/>
                <a:gd name="connsiteX79" fmla="*/ 950064 w 2193321"/>
                <a:gd name="connsiteY79" fmla="*/ 249031 h 2416418"/>
                <a:gd name="connsiteX80" fmla="*/ 918832 w 2193321"/>
                <a:gd name="connsiteY80" fmla="*/ 280520 h 2416418"/>
                <a:gd name="connsiteX81" fmla="*/ 873869 w 2193321"/>
                <a:gd name="connsiteY81" fmla="*/ 283395 h 2416418"/>
                <a:gd name="connsiteX82" fmla="*/ 832541 w 2193321"/>
                <a:gd name="connsiteY82" fmla="*/ 295032 h 2416418"/>
                <a:gd name="connsiteX83" fmla="*/ 802117 w 2193321"/>
                <a:gd name="connsiteY83" fmla="*/ 324740 h 2416418"/>
                <a:gd name="connsiteX84" fmla="*/ 764155 w 2193321"/>
                <a:gd name="connsiteY84" fmla="*/ 337199 h 2416418"/>
                <a:gd name="connsiteX85" fmla="*/ 692807 w 2193321"/>
                <a:gd name="connsiteY85" fmla="*/ 372521 h 2416418"/>
                <a:gd name="connsiteX86" fmla="*/ 668710 w 2193321"/>
                <a:gd name="connsiteY86" fmla="*/ 399217 h 2416418"/>
                <a:gd name="connsiteX87" fmla="*/ 626574 w 2193321"/>
                <a:gd name="connsiteY87" fmla="*/ 399765 h 2416418"/>
                <a:gd name="connsiteX88" fmla="*/ 596958 w 2193321"/>
                <a:gd name="connsiteY88" fmla="*/ 427693 h 2416418"/>
                <a:gd name="connsiteX89" fmla="*/ 587265 w 2193321"/>
                <a:gd name="connsiteY89" fmla="*/ 446449 h 2416418"/>
                <a:gd name="connsiteX90" fmla="*/ 569361 w 2193321"/>
                <a:gd name="connsiteY90" fmla="*/ 450967 h 2416418"/>
                <a:gd name="connsiteX91" fmla="*/ 500166 w 2193321"/>
                <a:gd name="connsiteY91" fmla="*/ 486015 h 2416418"/>
                <a:gd name="connsiteX92" fmla="*/ 478896 w 2193321"/>
                <a:gd name="connsiteY92" fmla="*/ 520378 h 2416418"/>
                <a:gd name="connsiteX93" fmla="*/ 440934 w 2193321"/>
                <a:gd name="connsiteY93" fmla="*/ 533248 h 2416418"/>
                <a:gd name="connsiteX94" fmla="*/ 408760 w 2193321"/>
                <a:gd name="connsiteY94" fmla="*/ 553099 h 2416418"/>
                <a:gd name="connsiteX95" fmla="*/ 387221 w 2193321"/>
                <a:gd name="connsiteY95" fmla="*/ 596224 h 2416418"/>
                <a:gd name="connsiteX96" fmla="*/ 324757 w 2193321"/>
                <a:gd name="connsiteY96" fmla="*/ 636885 h 2416418"/>
                <a:gd name="connsiteX97" fmla="*/ 302680 w 2193321"/>
                <a:gd name="connsiteY97" fmla="*/ 664403 h 2416418"/>
                <a:gd name="connsiteX98" fmla="*/ 288006 w 2193321"/>
                <a:gd name="connsiteY98" fmla="*/ 704243 h 2416418"/>
                <a:gd name="connsiteX99" fmla="*/ 251121 w 2193321"/>
                <a:gd name="connsiteY99" fmla="*/ 720945 h 2416418"/>
                <a:gd name="connsiteX100" fmla="*/ 230658 w 2193321"/>
                <a:gd name="connsiteY100" fmla="*/ 753392 h 2416418"/>
                <a:gd name="connsiteX101" fmla="*/ 211273 w 2193321"/>
                <a:gd name="connsiteY101" fmla="*/ 786523 h 2416418"/>
                <a:gd name="connsiteX102" fmla="*/ 168734 w 2193321"/>
                <a:gd name="connsiteY102" fmla="*/ 806375 h 2416418"/>
                <a:gd name="connsiteX103" fmla="*/ 162407 w 2193321"/>
                <a:gd name="connsiteY103" fmla="*/ 813493 h 2416418"/>
                <a:gd name="connsiteX104" fmla="*/ 133329 w 2193321"/>
                <a:gd name="connsiteY104" fmla="*/ 835124 h 2416418"/>
                <a:gd name="connsiteX105" fmla="*/ 88904 w 2193321"/>
                <a:gd name="connsiteY105" fmla="*/ 851280 h 2416418"/>
                <a:gd name="connsiteX106" fmla="*/ 81770 w 2193321"/>
                <a:gd name="connsiteY106" fmla="*/ 868393 h 2416418"/>
                <a:gd name="connsiteX107" fmla="*/ 80424 w 2193321"/>
                <a:gd name="connsiteY107" fmla="*/ 871815 h 2416418"/>
                <a:gd name="connsiteX108" fmla="*/ 64673 w 2193321"/>
                <a:gd name="connsiteY108" fmla="*/ 914666 h 2416418"/>
                <a:gd name="connsiteX109" fmla="*/ 63058 w 2193321"/>
                <a:gd name="connsiteY109" fmla="*/ 919048 h 2416418"/>
                <a:gd name="connsiteX110" fmla="*/ 49326 w 2193321"/>
                <a:gd name="connsiteY110" fmla="*/ 961762 h 2416418"/>
                <a:gd name="connsiteX111" fmla="*/ 46769 w 2193321"/>
                <a:gd name="connsiteY111" fmla="*/ 970114 h 2416418"/>
                <a:gd name="connsiteX112" fmla="*/ 34788 w 2193321"/>
                <a:gd name="connsiteY112" fmla="*/ 1013376 h 2416418"/>
                <a:gd name="connsiteX113" fmla="*/ 33980 w 2193321"/>
                <a:gd name="connsiteY113" fmla="*/ 1016935 h 2416418"/>
                <a:gd name="connsiteX114" fmla="*/ 24422 w 2193321"/>
                <a:gd name="connsiteY114" fmla="*/ 1058281 h 2416418"/>
                <a:gd name="connsiteX115" fmla="*/ 22806 w 2193321"/>
                <a:gd name="connsiteY115" fmla="*/ 1065947 h 2416418"/>
                <a:gd name="connsiteX116" fmla="*/ 14864 w 2193321"/>
                <a:gd name="connsiteY116" fmla="*/ 1108799 h 2416418"/>
                <a:gd name="connsiteX117" fmla="*/ 13518 w 2193321"/>
                <a:gd name="connsiteY117" fmla="*/ 1117561 h 2416418"/>
                <a:gd name="connsiteX118" fmla="*/ 7325 w 2193321"/>
                <a:gd name="connsiteY118" fmla="*/ 1161918 h 2416418"/>
                <a:gd name="connsiteX119" fmla="*/ 4229 w 2193321"/>
                <a:gd name="connsiteY119" fmla="*/ 1191763 h 2416418"/>
                <a:gd name="connsiteX120" fmla="*/ 2883 w 2193321"/>
                <a:gd name="connsiteY120" fmla="*/ 1208466 h 2416418"/>
                <a:gd name="connsiteX121" fmla="*/ 1940 w 2193321"/>
                <a:gd name="connsiteY121" fmla="*/ 1221198 h 2416418"/>
                <a:gd name="connsiteX122" fmla="*/ 864 w 2193321"/>
                <a:gd name="connsiteY122" fmla="*/ 1244198 h 2416418"/>
                <a:gd name="connsiteX123" fmla="*/ 594 w 2193321"/>
                <a:gd name="connsiteY123" fmla="*/ 1250496 h 2416418"/>
                <a:gd name="connsiteX124" fmla="*/ 56 w 2193321"/>
                <a:gd name="connsiteY124" fmla="*/ 1276919 h 2416418"/>
                <a:gd name="connsiteX125" fmla="*/ 56 w 2193321"/>
                <a:gd name="connsiteY125" fmla="*/ 1279383 h 2416418"/>
                <a:gd name="connsiteX126" fmla="*/ 190 w 2193321"/>
                <a:gd name="connsiteY126" fmla="*/ 1308133 h 2416418"/>
                <a:gd name="connsiteX127" fmla="*/ 190 w 2193321"/>
                <a:gd name="connsiteY127" fmla="*/ 1308133 h 2416418"/>
                <a:gd name="connsiteX128" fmla="*/ 5306 w 2193321"/>
                <a:gd name="connsiteY128" fmla="*/ 1393426 h 2416418"/>
                <a:gd name="connsiteX129" fmla="*/ 219351 w 2193321"/>
                <a:gd name="connsiteY129" fmla="*/ 987363 h 2416418"/>
                <a:gd name="connsiteX130" fmla="*/ 1000546 w 2193321"/>
                <a:gd name="connsiteY130" fmla="*/ 318169 h 2416418"/>
                <a:gd name="connsiteX131" fmla="*/ 1270996 w 2193321"/>
                <a:gd name="connsiteY131" fmla="*/ 212478 h 2416418"/>
                <a:gd name="connsiteX132" fmla="*/ 1340460 w 2193321"/>
                <a:gd name="connsiteY132" fmla="*/ 192489 h 2416418"/>
                <a:gd name="connsiteX133" fmla="*/ 1270862 w 2193321"/>
                <a:gd name="connsiteY133" fmla="*/ 229591 h 2416418"/>
                <a:gd name="connsiteX134" fmla="*/ 1380442 w 2193321"/>
                <a:gd name="connsiteY134" fmla="*/ 198650 h 2416418"/>
                <a:gd name="connsiteX135" fmla="*/ 1359306 w 2193321"/>
                <a:gd name="connsiteY135" fmla="*/ 221514 h 2416418"/>
                <a:gd name="connsiteX136" fmla="*/ 1350422 w 2193321"/>
                <a:gd name="connsiteY136" fmla="*/ 237942 h 2416418"/>
                <a:gd name="connsiteX137" fmla="*/ 1354460 w 2193321"/>
                <a:gd name="connsiteY137" fmla="*/ 263954 h 2416418"/>
                <a:gd name="connsiteX138" fmla="*/ 1313401 w 2193321"/>
                <a:gd name="connsiteY138" fmla="*/ 308585 h 2416418"/>
                <a:gd name="connsiteX139" fmla="*/ 1302901 w 2193321"/>
                <a:gd name="connsiteY139" fmla="*/ 364717 h 2416418"/>
                <a:gd name="connsiteX140" fmla="*/ 1303036 w 2193321"/>
                <a:gd name="connsiteY140" fmla="*/ 393878 h 2416418"/>
                <a:gd name="connsiteX141" fmla="*/ 1282708 w 2193321"/>
                <a:gd name="connsiteY141" fmla="*/ 411812 h 2416418"/>
                <a:gd name="connsiteX142" fmla="*/ 1243399 w 2193321"/>
                <a:gd name="connsiteY142" fmla="*/ 452336 h 2416418"/>
                <a:gd name="connsiteX143" fmla="*/ 1230745 w 2193321"/>
                <a:gd name="connsiteY143" fmla="*/ 518736 h 2416418"/>
                <a:gd name="connsiteX144" fmla="*/ 1229264 w 2193321"/>
                <a:gd name="connsiteY144" fmla="*/ 554057 h 2416418"/>
                <a:gd name="connsiteX145" fmla="*/ 1197898 w 2193321"/>
                <a:gd name="connsiteY145" fmla="*/ 572950 h 2416418"/>
                <a:gd name="connsiteX146" fmla="*/ 1156705 w 2193321"/>
                <a:gd name="connsiteY146" fmla="*/ 607861 h 2416418"/>
                <a:gd name="connsiteX147" fmla="*/ 1155493 w 2193321"/>
                <a:gd name="connsiteY147" fmla="*/ 638254 h 2416418"/>
                <a:gd name="connsiteX148" fmla="*/ 1134223 w 2193321"/>
                <a:gd name="connsiteY148" fmla="*/ 656189 h 2416418"/>
                <a:gd name="connsiteX149" fmla="*/ 1129781 w 2193321"/>
                <a:gd name="connsiteY149" fmla="*/ 659475 h 2416418"/>
                <a:gd name="connsiteX150" fmla="*/ 1128434 w 2193321"/>
                <a:gd name="connsiteY150" fmla="*/ 660296 h 2416418"/>
                <a:gd name="connsiteX151" fmla="*/ 1069606 w 2193321"/>
                <a:gd name="connsiteY151" fmla="*/ 698629 h 2416418"/>
                <a:gd name="connsiteX152" fmla="*/ 1048740 w 2193321"/>
                <a:gd name="connsiteY152" fmla="*/ 746683 h 2416418"/>
                <a:gd name="connsiteX153" fmla="*/ 1017239 w 2193321"/>
                <a:gd name="connsiteY153" fmla="*/ 781321 h 2416418"/>
                <a:gd name="connsiteX154" fmla="*/ 971738 w 2193321"/>
                <a:gd name="connsiteY154" fmla="*/ 804458 h 2416418"/>
                <a:gd name="connsiteX155" fmla="*/ 929602 w 2193321"/>
                <a:gd name="connsiteY155" fmla="*/ 838547 h 2416418"/>
                <a:gd name="connsiteX156" fmla="*/ 889350 w 2193321"/>
                <a:gd name="connsiteY156" fmla="*/ 935887 h 2416418"/>
                <a:gd name="connsiteX157" fmla="*/ 879658 w 2193321"/>
                <a:gd name="connsiteY157" fmla="*/ 989965 h 2416418"/>
                <a:gd name="connsiteX158" fmla="*/ 848696 w 2193321"/>
                <a:gd name="connsiteY158" fmla="*/ 1020768 h 2416418"/>
                <a:gd name="connsiteX159" fmla="*/ 800636 w 2193321"/>
                <a:gd name="connsiteY159" fmla="*/ 1093602 h 2416418"/>
                <a:gd name="connsiteX160" fmla="*/ 805213 w 2193321"/>
                <a:gd name="connsiteY160" fmla="*/ 1154936 h 2416418"/>
                <a:gd name="connsiteX161" fmla="*/ 776944 w 2193321"/>
                <a:gd name="connsiteY161" fmla="*/ 1203127 h 2416418"/>
                <a:gd name="connsiteX162" fmla="*/ 748674 w 2193321"/>
                <a:gd name="connsiteY162" fmla="*/ 1252961 h 2416418"/>
                <a:gd name="connsiteX163" fmla="*/ 749885 w 2193321"/>
                <a:gd name="connsiteY163" fmla="*/ 1313062 h 2416418"/>
                <a:gd name="connsiteX164" fmla="*/ 746520 w 2193321"/>
                <a:gd name="connsiteY164" fmla="*/ 1346467 h 2416418"/>
                <a:gd name="connsiteX165" fmla="*/ 728615 w 2193321"/>
                <a:gd name="connsiteY165" fmla="*/ 1370289 h 2416418"/>
                <a:gd name="connsiteX166" fmla="*/ 724308 w 2193321"/>
                <a:gd name="connsiteY166" fmla="*/ 1431212 h 2416418"/>
                <a:gd name="connsiteX167" fmla="*/ 730904 w 2193321"/>
                <a:gd name="connsiteY167" fmla="*/ 1469682 h 2416418"/>
                <a:gd name="connsiteX168" fmla="*/ 705191 w 2193321"/>
                <a:gd name="connsiteY168" fmla="*/ 1515820 h 2416418"/>
                <a:gd name="connsiteX169" fmla="*/ 704922 w 2193321"/>
                <a:gd name="connsiteY169" fmla="*/ 1515956 h 2416418"/>
                <a:gd name="connsiteX170" fmla="*/ 654844 w 2193321"/>
                <a:gd name="connsiteY170" fmla="*/ 1546075 h 2416418"/>
                <a:gd name="connsiteX171" fmla="*/ 619574 w 2193321"/>
                <a:gd name="connsiteY171" fmla="*/ 1591254 h 2416418"/>
                <a:gd name="connsiteX172" fmla="*/ 600861 w 2193321"/>
                <a:gd name="connsiteY172" fmla="*/ 1650534 h 2416418"/>
                <a:gd name="connsiteX173" fmla="*/ 570707 w 2193321"/>
                <a:gd name="connsiteY173" fmla="*/ 1700778 h 2416418"/>
                <a:gd name="connsiteX174" fmla="*/ 529109 w 2193321"/>
                <a:gd name="connsiteY174" fmla="*/ 1731719 h 2416418"/>
                <a:gd name="connsiteX175" fmla="*/ 513224 w 2193321"/>
                <a:gd name="connsiteY175" fmla="*/ 1785387 h 2416418"/>
                <a:gd name="connsiteX176" fmla="*/ 495589 w 2193321"/>
                <a:gd name="connsiteY176" fmla="*/ 1841792 h 2416418"/>
                <a:gd name="connsiteX177" fmla="*/ 445242 w 2193321"/>
                <a:gd name="connsiteY177" fmla="*/ 1869857 h 2416418"/>
                <a:gd name="connsiteX178" fmla="*/ 408894 w 2193321"/>
                <a:gd name="connsiteY178" fmla="*/ 1913119 h 2416418"/>
                <a:gd name="connsiteX179" fmla="*/ 399740 w 2193321"/>
                <a:gd name="connsiteY179" fmla="*/ 1944608 h 2416418"/>
                <a:gd name="connsiteX180" fmla="*/ 400010 w 2193321"/>
                <a:gd name="connsiteY180" fmla="*/ 1978560 h 2416418"/>
                <a:gd name="connsiteX181" fmla="*/ 360297 w 2193321"/>
                <a:gd name="connsiteY181" fmla="*/ 2019495 h 2416418"/>
                <a:gd name="connsiteX182" fmla="*/ 339700 w 2193321"/>
                <a:gd name="connsiteY182" fmla="*/ 2061936 h 2416418"/>
                <a:gd name="connsiteX183" fmla="*/ 392471 w 2193321"/>
                <a:gd name="connsiteY183" fmla="*/ 2109716 h 2416418"/>
                <a:gd name="connsiteX184" fmla="*/ 392875 w 2193321"/>
                <a:gd name="connsiteY184" fmla="*/ 2110127 h 2416418"/>
                <a:gd name="connsiteX185" fmla="*/ 425184 w 2193321"/>
                <a:gd name="connsiteY185" fmla="*/ 2136686 h 2416418"/>
                <a:gd name="connsiteX186" fmla="*/ 434068 w 2193321"/>
                <a:gd name="connsiteY186" fmla="*/ 2145311 h 2416418"/>
                <a:gd name="connsiteX187" fmla="*/ 456953 w 2193321"/>
                <a:gd name="connsiteY187" fmla="*/ 2161603 h 2416418"/>
                <a:gd name="connsiteX188" fmla="*/ 460588 w 2193321"/>
                <a:gd name="connsiteY188" fmla="*/ 2163657 h 2416418"/>
                <a:gd name="connsiteX189" fmla="*/ 493974 w 2193321"/>
                <a:gd name="connsiteY189" fmla="*/ 2187342 h 2416418"/>
                <a:gd name="connsiteX190" fmla="*/ 498147 w 2193321"/>
                <a:gd name="connsiteY190" fmla="*/ 2190216 h 2416418"/>
                <a:gd name="connsiteX191" fmla="*/ 531936 w 2193321"/>
                <a:gd name="connsiteY191" fmla="*/ 2212396 h 2416418"/>
                <a:gd name="connsiteX192" fmla="*/ 531936 w 2193321"/>
                <a:gd name="connsiteY192" fmla="*/ 2212396 h 2416418"/>
                <a:gd name="connsiteX193" fmla="*/ 983315 w 2193321"/>
                <a:gd name="connsiteY193" fmla="*/ 1611105 h 2416418"/>
                <a:gd name="connsiteX194" fmla="*/ 1400769 w 2193321"/>
                <a:gd name="connsiteY194" fmla="*/ 688499 h 2416418"/>
                <a:gd name="connsiteX195" fmla="*/ 1474944 w 2193321"/>
                <a:gd name="connsiteY195" fmla="*/ 414687 h 2416418"/>
                <a:gd name="connsiteX196" fmla="*/ 1526504 w 2193321"/>
                <a:gd name="connsiteY196" fmla="*/ 146626 h 2416418"/>
                <a:gd name="connsiteX197" fmla="*/ 1537677 w 2193321"/>
                <a:gd name="connsiteY197" fmla="*/ 144572 h 2416418"/>
                <a:gd name="connsiteX198" fmla="*/ 1648334 w 2193321"/>
                <a:gd name="connsiteY198" fmla="*/ 381419 h 2416418"/>
                <a:gd name="connsiteX199" fmla="*/ 1720759 w 2193321"/>
                <a:gd name="connsiteY199" fmla="*/ 640445 h 2416418"/>
                <a:gd name="connsiteX200" fmla="*/ 1726548 w 2193321"/>
                <a:gd name="connsiteY200" fmla="*/ 1173281 h 2416418"/>
                <a:gd name="connsiteX201" fmla="*/ 1229130 w 2193321"/>
                <a:gd name="connsiteY201" fmla="*/ 2174883 h 2416418"/>
                <a:gd name="connsiteX202" fmla="*/ 1036759 w 2193321"/>
                <a:gd name="connsiteY202" fmla="*/ 2400914 h 2416418"/>
                <a:gd name="connsiteX203" fmla="*/ 1036759 w 2193321"/>
                <a:gd name="connsiteY203" fmla="*/ 2400914 h 2416418"/>
                <a:gd name="connsiteX204" fmla="*/ 1081049 w 2193321"/>
                <a:gd name="connsiteY204" fmla="*/ 2407075 h 2416418"/>
                <a:gd name="connsiteX205" fmla="*/ 1133819 w 2193321"/>
                <a:gd name="connsiteY205" fmla="*/ 2412277 h 2416418"/>
                <a:gd name="connsiteX206" fmla="*/ 1147685 w 2193321"/>
                <a:gd name="connsiteY206" fmla="*/ 2413373 h 2416418"/>
                <a:gd name="connsiteX207" fmla="*/ 1195744 w 2193321"/>
                <a:gd name="connsiteY207" fmla="*/ 2415974 h 2416418"/>
                <a:gd name="connsiteX208" fmla="*/ 1200725 w 2193321"/>
                <a:gd name="connsiteY208" fmla="*/ 2416247 h 2416418"/>
                <a:gd name="connsiteX209" fmla="*/ 1221053 w 2193321"/>
                <a:gd name="connsiteY209" fmla="*/ 2416384 h 2416418"/>
                <a:gd name="connsiteX210" fmla="*/ 1229938 w 2193321"/>
                <a:gd name="connsiteY210" fmla="*/ 2408992 h 2416418"/>
                <a:gd name="connsiteX211" fmla="*/ 1253361 w 2193321"/>
                <a:gd name="connsiteY211" fmla="*/ 2411182 h 2416418"/>
                <a:gd name="connsiteX212" fmla="*/ 1282035 w 2193321"/>
                <a:gd name="connsiteY212" fmla="*/ 2414331 h 2416418"/>
                <a:gd name="connsiteX213" fmla="*/ 1305593 w 2193321"/>
                <a:gd name="connsiteY213" fmla="*/ 2405979 h 2416418"/>
                <a:gd name="connsiteX214" fmla="*/ 1324844 w 2193321"/>
                <a:gd name="connsiteY214" fmla="*/ 2386265 h 2416418"/>
                <a:gd name="connsiteX215" fmla="*/ 1349614 w 2193321"/>
                <a:gd name="connsiteY215" fmla="*/ 2399819 h 2416418"/>
                <a:gd name="connsiteX216" fmla="*/ 1379095 w 2193321"/>
                <a:gd name="connsiteY216" fmla="*/ 2405295 h 2416418"/>
                <a:gd name="connsiteX217" fmla="*/ 1437520 w 2193321"/>
                <a:gd name="connsiteY217" fmla="*/ 2368193 h 2416418"/>
                <a:gd name="connsiteX218" fmla="*/ 1490830 w 2193321"/>
                <a:gd name="connsiteY218" fmla="*/ 2346973 h 2416418"/>
                <a:gd name="connsiteX219" fmla="*/ 1516542 w 2193321"/>
                <a:gd name="connsiteY219" fmla="*/ 2344372 h 2416418"/>
                <a:gd name="connsiteX220" fmla="*/ 1614814 w 2193321"/>
                <a:gd name="connsiteY220" fmla="*/ 2295771 h 2416418"/>
                <a:gd name="connsiteX221" fmla="*/ 1636487 w 2193321"/>
                <a:gd name="connsiteY221" fmla="*/ 2286324 h 2416418"/>
                <a:gd name="connsiteX222" fmla="*/ 1716451 w 2193321"/>
                <a:gd name="connsiteY222" fmla="*/ 2223758 h 2416418"/>
                <a:gd name="connsiteX223" fmla="*/ 1734356 w 2193321"/>
                <a:gd name="connsiteY223" fmla="*/ 2213353 h 2416418"/>
                <a:gd name="connsiteX224" fmla="*/ 1758049 w 2193321"/>
                <a:gd name="connsiteY224" fmla="*/ 2145859 h 2416418"/>
                <a:gd name="connsiteX225" fmla="*/ 1816743 w 2193321"/>
                <a:gd name="connsiteY225" fmla="*/ 2108210 h 2416418"/>
                <a:gd name="connsiteX226" fmla="*/ 1856590 w 2193321"/>
                <a:gd name="connsiteY226" fmla="*/ 2059061 h 2416418"/>
                <a:gd name="connsiteX227" fmla="*/ 1875571 w 2193321"/>
                <a:gd name="connsiteY227" fmla="*/ 1999507 h 2416418"/>
                <a:gd name="connsiteX228" fmla="*/ 1967517 w 2193321"/>
                <a:gd name="connsiteY228" fmla="*/ 1937899 h 2416418"/>
                <a:gd name="connsiteX229" fmla="*/ 1992152 w 2193321"/>
                <a:gd name="connsiteY229" fmla="*/ 1886559 h 2416418"/>
                <a:gd name="connsiteX230" fmla="*/ 1997806 w 2193321"/>
                <a:gd name="connsiteY230" fmla="*/ 1852881 h 2416418"/>
                <a:gd name="connsiteX231" fmla="*/ 2024056 w 2193321"/>
                <a:gd name="connsiteY231" fmla="*/ 1829060 h 2416418"/>
                <a:gd name="connsiteX232" fmla="*/ 2064846 w 2193321"/>
                <a:gd name="connsiteY232" fmla="*/ 1789494 h 2416418"/>
                <a:gd name="connsiteX233" fmla="*/ 2073866 w 2193321"/>
                <a:gd name="connsiteY233" fmla="*/ 1733089 h 2416418"/>
                <a:gd name="connsiteX234" fmla="*/ 2089078 w 2193321"/>
                <a:gd name="connsiteY234" fmla="*/ 1678464 h 2416418"/>
                <a:gd name="connsiteX235" fmla="*/ 2111828 w 2193321"/>
                <a:gd name="connsiteY235" fmla="*/ 1657243 h 2416418"/>
                <a:gd name="connsiteX236" fmla="*/ 2125829 w 2193321"/>
                <a:gd name="connsiteY236" fmla="*/ 1623975 h 2416418"/>
                <a:gd name="connsiteX237" fmla="*/ 2118425 w 2193321"/>
                <a:gd name="connsiteY237" fmla="*/ 1586188 h 2416418"/>
                <a:gd name="connsiteX238" fmla="*/ 2115598 w 2193321"/>
                <a:gd name="connsiteY238" fmla="*/ 1539230 h 2416418"/>
                <a:gd name="connsiteX239" fmla="*/ 2135656 w 2193321"/>
                <a:gd name="connsiteY239" fmla="*/ 1449010 h 2416418"/>
                <a:gd name="connsiteX240" fmla="*/ 2137540 w 2193321"/>
                <a:gd name="connsiteY240" fmla="*/ 1442438 h 2416418"/>
                <a:gd name="connsiteX241" fmla="*/ 2153022 w 2193321"/>
                <a:gd name="connsiteY241" fmla="*/ 1402598 h 2416418"/>
                <a:gd name="connsiteX242" fmla="*/ 2159887 w 2193321"/>
                <a:gd name="connsiteY242" fmla="*/ 1389318 h 2416418"/>
                <a:gd name="connsiteX243" fmla="*/ 2174561 w 2193321"/>
                <a:gd name="connsiteY243" fmla="*/ 1183412 h 2416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</a:cxnLst>
              <a:rect l="l" t="t" r="r" b="b"/>
              <a:pathLst>
                <a:path w="2193321" h="2416418">
                  <a:moveTo>
                    <a:pt x="2174561" y="1183412"/>
                  </a:moveTo>
                  <a:cubicBezTo>
                    <a:pt x="2166888" y="1168626"/>
                    <a:pt x="2158811" y="1154525"/>
                    <a:pt x="2160291" y="1137138"/>
                  </a:cubicBezTo>
                  <a:cubicBezTo>
                    <a:pt x="2161906" y="1117835"/>
                    <a:pt x="2171465" y="1099900"/>
                    <a:pt x="2174561" y="1080733"/>
                  </a:cubicBezTo>
                  <a:cubicBezTo>
                    <a:pt x="2179542" y="1051025"/>
                    <a:pt x="2174157" y="1019126"/>
                    <a:pt x="2156926" y="994072"/>
                  </a:cubicBezTo>
                  <a:cubicBezTo>
                    <a:pt x="2148983" y="982435"/>
                    <a:pt x="2137944" y="975316"/>
                    <a:pt x="2127983" y="965869"/>
                  </a:cubicBezTo>
                  <a:cubicBezTo>
                    <a:pt x="2115598" y="954095"/>
                    <a:pt x="2111963" y="936982"/>
                    <a:pt x="2110751" y="920417"/>
                  </a:cubicBezTo>
                  <a:cubicBezTo>
                    <a:pt x="2108059" y="884273"/>
                    <a:pt x="2111559" y="848404"/>
                    <a:pt x="2101328" y="813083"/>
                  </a:cubicBezTo>
                  <a:cubicBezTo>
                    <a:pt x="2092039" y="780910"/>
                    <a:pt x="2071712" y="751749"/>
                    <a:pt x="2041288" y="737100"/>
                  </a:cubicBezTo>
                  <a:cubicBezTo>
                    <a:pt x="2026345" y="729981"/>
                    <a:pt x="2006690" y="727106"/>
                    <a:pt x="1995786" y="713552"/>
                  </a:cubicBezTo>
                  <a:cubicBezTo>
                    <a:pt x="1989459" y="705749"/>
                    <a:pt x="1982998" y="689594"/>
                    <a:pt x="1982190" y="681106"/>
                  </a:cubicBezTo>
                  <a:cubicBezTo>
                    <a:pt x="1980170" y="659612"/>
                    <a:pt x="1977882" y="638117"/>
                    <a:pt x="1967247" y="618814"/>
                  </a:cubicBezTo>
                  <a:cubicBezTo>
                    <a:pt x="1954862" y="596361"/>
                    <a:pt x="1934131" y="579385"/>
                    <a:pt x="1909765" y="576921"/>
                  </a:cubicBezTo>
                  <a:cubicBezTo>
                    <a:pt x="1911380" y="548992"/>
                    <a:pt x="1902630" y="521200"/>
                    <a:pt x="1886879" y="498200"/>
                  </a:cubicBezTo>
                  <a:cubicBezTo>
                    <a:pt x="1868167" y="470956"/>
                    <a:pt x="1841378" y="454938"/>
                    <a:pt x="1810281" y="446723"/>
                  </a:cubicBezTo>
                  <a:cubicBezTo>
                    <a:pt x="1801396" y="444396"/>
                    <a:pt x="1793723" y="441795"/>
                    <a:pt x="1791434" y="431800"/>
                  </a:cubicBezTo>
                  <a:cubicBezTo>
                    <a:pt x="1789280" y="422765"/>
                    <a:pt x="1791434" y="413044"/>
                    <a:pt x="1790896" y="403872"/>
                  </a:cubicBezTo>
                  <a:cubicBezTo>
                    <a:pt x="1789954" y="387717"/>
                    <a:pt x="1783761" y="372931"/>
                    <a:pt x="1774876" y="359651"/>
                  </a:cubicBezTo>
                  <a:cubicBezTo>
                    <a:pt x="1755356" y="330627"/>
                    <a:pt x="1725471" y="310913"/>
                    <a:pt x="1704201" y="283395"/>
                  </a:cubicBezTo>
                  <a:cubicBezTo>
                    <a:pt x="1680643" y="253002"/>
                    <a:pt x="1666104" y="216448"/>
                    <a:pt x="1660584" y="178388"/>
                  </a:cubicBezTo>
                  <a:cubicBezTo>
                    <a:pt x="1662604" y="179073"/>
                    <a:pt x="1664623" y="179757"/>
                    <a:pt x="1666508" y="180579"/>
                  </a:cubicBezTo>
                  <a:cubicBezTo>
                    <a:pt x="1657219" y="174965"/>
                    <a:pt x="1647930" y="169352"/>
                    <a:pt x="1638507" y="164013"/>
                  </a:cubicBezTo>
                  <a:cubicBezTo>
                    <a:pt x="1721028" y="174144"/>
                    <a:pt x="1801262" y="192489"/>
                    <a:pt x="1879475" y="225073"/>
                  </a:cubicBezTo>
                  <a:cubicBezTo>
                    <a:pt x="1895764" y="231782"/>
                    <a:pt x="1911784" y="239311"/>
                    <a:pt x="1927669" y="246978"/>
                  </a:cubicBezTo>
                  <a:lnTo>
                    <a:pt x="1923900" y="243145"/>
                  </a:lnTo>
                  <a:cubicBezTo>
                    <a:pt x="1917169" y="236299"/>
                    <a:pt x="1903572" y="225758"/>
                    <a:pt x="1896168" y="219734"/>
                  </a:cubicBezTo>
                  <a:cubicBezTo>
                    <a:pt x="1895764" y="219460"/>
                    <a:pt x="1895495" y="219186"/>
                    <a:pt x="1895091" y="218775"/>
                  </a:cubicBezTo>
                  <a:cubicBezTo>
                    <a:pt x="1873687" y="200978"/>
                    <a:pt x="1851744" y="184001"/>
                    <a:pt x="1829262" y="167983"/>
                  </a:cubicBezTo>
                  <a:cubicBezTo>
                    <a:pt x="1828724" y="167573"/>
                    <a:pt x="1828051" y="167162"/>
                    <a:pt x="1827512" y="166751"/>
                  </a:cubicBezTo>
                  <a:cubicBezTo>
                    <a:pt x="1805031" y="150733"/>
                    <a:pt x="1781877" y="135674"/>
                    <a:pt x="1758318" y="121435"/>
                  </a:cubicBezTo>
                  <a:cubicBezTo>
                    <a:pt x="1757914" y="121162"/>
                    <a:pt x="1757645" y="121025"/>
                    <a:pt x="1757241" y="120751"/>
                  </a:cubicBezTo>
                  <a:cubicBezTo>
                    <a:pt x="1753606" y="118560"/>
                    <a:pt x="1749837" y="116507"/>
                    <a:pt x="1746202" y="114453"/>
                  </a:cubicBezTo>
                  <a:cubicBezTo>
                    <a:pt x="1745664" y="114727"/>
                    <a:pt x="1745125" y="114864"/>
                    <a:pt x="1744587" y="115138"/>
                  </a:cubicBezTo>
                  <a:cubicBezTo>
                    <a:pt x="1740010" y="117465"/>
                    <a:pt x="1738664" y="119245"/>
                    <a:pt x="1733413" y="118150"/>
                  </a:cubicBezTo>
                  <a:cubicBezTo>
                    <a:pt x="1730587" y="117602"/>
                    <a:pt x="1727490" y="115001"/>
                    <a:pt x="1724798" y="113906"/>
                  </a:cubicBezTo>
                  <a:cubicBezTo>
                    <a:pt x="1711605" y="108703"/>
                    <a:pt x="1697336" y="107197"/>
                    <a:pt x="1683470" y="109935"/>
                  </a:cubicBezTo>
                  <a:cubicBezTo>
                    <a:pt x="1676335" y="111304"/>
                    <a:pt x="1670142" y="114179"/>
                    <a:pt x="1663681" y="117191"/>
                  </a:cubicBezTo>
                  <a:cubicBezTo>
                    <a:pt x="1656411" y="120614"/>
                    <a:pt x="1655334" y="117602"/>
                    <a:pt x="1648469" y="114453"/>
                  </a:cubicBezTo>
                  <a:cubicBezTo>
                    <a:pt x="1636757" y="108977"/>
                    <a:pt x="1622891" y="107882"/>
                    <a:pt x="1610506" y="111441"/>
                  </a:cubicBezTo>
                  <a:cubicBezTo>
                    <a:pt x="1604852" y="113084"/>
                    <a:pt x="1600544" y="116507"/>
                    <a:pt x="1595294" y="118697"/>
                  </a:cubicBezTo>
                  <a:cubicBezTo>
                    <a:pt x="1589640" y="121025"/>
                    <a:pt x="1592736" y="119792"/>
                    <a:pt x="1587890" y="117876"/>
                  </a:cubicBezTo>
                  <a:cubicBezTo>
                    <a:pt x="1584659" y="116644"/>
                    <a:pt x="1581832" y="114453"/>
                    <a:pt x="1578467" y="113221"/>
                  </a:cubicBezTo>
                  <a:cubicBezTo>
                    <a:pt x="1574832" y="111852"/>
                    <a:pt x="1571197" y="111167"/>
                    <a:pt x="1567562" y="110757"/>
                  </a:cubicBezTo>
                  <a:cubicBezTo>
                    <a:pt x="1568236" y="107608"/>
                    <a:pt x="1568640" y="104322"/>
                    <a:pt x="1568909" y="101036"/>
                  </a:cubicBezTo>
                  <a:cubicBezTo>
                    <a:pt x="1565005" y="103364"/>
                    <a:pt x="1560966" y="105555"/>
                    <a:pt x="1557062" y="108019"/>
                  </a:cubicBezTo>
                  <a:cubicBezTo>
                    <a:pt x="1555312" y="85840"/>
                    <a:pt x="1543735" y="62155"/>
                    <a:pt x="1534042" y="45863"/>
                  </a:cubicBezTo>
                  <a:cubicBezTo>
                    <a:pt x="1527581" y="35048"/>
                    <a:pt x="1519908" y="25054"/>
                    <a:pt x="1511830" y="15470"/>
                  </a:cubicBezTo>
                  <a:cubicBezTo>
                    <a:pt x="1511830" y="15470"/>
                    <a:pt x="1511830" y="15470"/>
                    <a:pt x="1511830" y="15470"/>
                  </a:cubicBezTo>
                  <a:cubicBezTo>
                    <a:pt x="1501464" y="12596"/>
                    <a:pt x="1491099" y="9994"/>
                    <a:pt x="1480599" y="7530"/>
                  </a:cubicBezTo>
                  <a:cubicBezTo>
                    <a:pt x="1480195" y="7393"/>
                    <a:pt x="1479791" y="7393"/>
                    <a:pt x="1479387" y="7256"/>
                  </a:cubicBezTo>
                  <a:cubicBezTo>
                    <a:pt x="1469694" y="4929"/>
                    <a:pt x="1459867" y="2875"/>
                    <a:pt x="1450040" y="958"/>
                  </a:cubicBezTo>
                  <a:cubicBezTo>
                    <a:pt x="1448828" y="685"/>
                    <a:pt x="1447617" y="411"/>
                    <a:pt x="1446405" y="274"/>
                  </a:cubicBezTo>
                  <a:cubicBezTo>
                    <a:pt x="1446001" y="137"/>
                    <a:pt x="1445597" y="137"/>
                    <a:pt x="1445194" y="0"/>
                  </a:cubicBezTo>
                  <a:cubicBezTo>
                    <a:pt x="1446675" y="4929"/>
                    <a:pt x="1449367" y="9584"/>
                    <a:pt x="1453002" y="13417"/>
                  </a:cubicBezTo>
                  <a:cubicBezTo>
                    <a:pt x="1454886" y="15470"/>
                    <a:pt x="1458521" y="17524"/>
                    <a:pt x="1460002" y="19714"/>
                  </a:cubicBezTo>
                  <a:cubicBezTo>
                    <a:pt x="1461752" y="22316"/>
                    <a:pt x="1460271" y="23685"/>
                    <a:pt x="1458656" y="26697"/>
                  </a:cubicBezTo>
                  <a:cubicBezTo>
                    <a:pt x="1455559" y="32721"/>
                    <a:pt x="1453002" y="38607"/>
                    <a:pt x="1455694" y="45453"/>
                  </a:cubicBezTo>
                  <a:cubicBezTo>
                    <a:pt x="1458386" y="52298"/>
                    <a:pt x="1465386" y="56816"/>
                    <a:pt x="1471579" y="59965"/>
                  </a:cubicBezTo>
                  <a:cubicBezTo>
                    <a:pt x="1475618" y="62018"/>
                    <a:pt x="1480060" y="63661"/>
                    <a:pt x="1484099" y="65578"/>
                  </a:cubicBezTo>
                  <a:cubicBezTo>
                    <a:pt x="1485310" y="66126"/>
                    <a:pt x="1488541" y="67358"/>
                    <a:pt x="1489618" y="68453"/>
                  </a:cubicBezTo>
                  <a:cubicBezTo>
                    <a:pt x="1492849" y="69001"/>
                    <a:pt x="1493253" y="69959"/>
                    <a:pt x="1490695" y="71328"/>
                  </a:cubicBezTo>
                  <a:cubicBezTo>
                    <a:pt x="1490426" y="72150"/>
                    <a:pt x="1490291" y="73108"/>
                    <a:pt x="1490022" y="73929"/>
                  </a:cubicBezTo>
                  <a:cubicBezTo>
                    <a:pt x="1484772" y="91453"/>
                    <a:pt x="1506580" y="94876"/>
                    <a:pt x="1515869" y="103364"/>
                  </a:cubicBezTo>
                  <a:cubicBezTo>
                    <a:pt x="1514388" y="108019"/>
                    <a:pt x="1512772" y="113084"/>
                    <a:pt x="1511561" y="118150"/>
                  </a:cubicBezTo>
                  <a:cubicBezTo>
                    <a:pt x="1505772" y="115548"/>
                    <a:pt x="1499176" y="114727"/>
                    <a:pt x="1492041" y="115548"/>
                  </a:cubicBezTo>
                  <a:cubicBezTo>
                    <a:pt x="1485714" y="116233"/>
                    <a:pt x="1479522" y="118287"/>
                    <a:pt x="1473868" y="121162"/>
                  </a:cubicBezTo>
                  <a:cubicBezTo>
                    <a:pt x="1467271" y="124721"/>
                    <a:pt x="1459867" y="133209"/>
                    <a:pt x="1452463" y="134441"/>
                  </a:cubicBezTo>
                  <a:cubicBezTo>
                    <a:pt x="1445867" y="135537"/>
                    <a:pt x="1440751" y="126912"/>
                    <a:pt x="1435232" y="123352"/>
                  </a:cubicBezTo>
                  <a:cubicBezTo>
                    <a:pt x="1429712" y="119792"/>
                    <a:pt x="1423385" y="117739"/>
                    <a:pt x="1416789" y="117191"/>
                  </a:cubicBezTo>
                  <a:cubicBezTo>
                    <a:pt x="1403327" y="116233"/>
                    <a:pt x="1391211" y="121846"/>
                    <a:pt x="1379769" y="128418"/>
                  </a:cubicBezTo>
                  <a:cubicBezTo>
                    <a:pt x="1368461" y="134852"/>
                    <a:pt x="1357152" y="143340"/>
                    <a:pt x="1343691" y="140055"/>
                  </a:cubicBezTo>
                  <a:cubicBezTo>
                    <a:pt x="1327267" y="136084"/>
                    <a:pt x="1313671" y="131840"/>
                    <a:pt x="1297112" y="137727"/>
                  </a:cubicBezTo>
                  <a:cubicBezTo>
                    <a:pt x="1282978" y="142793"/>
                    <a:pt x="1271535" y="152924"/>
                    <a:pt x="1257669" y="158537"/>
                  </a:cubicBezTo>
                  <a:cubicBezTo>
                    <a:pt x="1241245" y="165245"/>
                    <a:pt x="1224149" y="155799"/>
                    <a:pt x="1207591" y="153608"/>
                  </a:cubicBezTo>
                  <a:cubicBezTo>
                    <a:pt x="1192110" y="151555"/>
                    <a:pt x="1178109" y="154840"/>
                    <a:pt x="1164916" y="163329"/>
                  </a:cubicBezTo>
                  <a:cubicBezTo>
                    <a:pt x="1153474" y="170721"/>
                    <a:pt x="1144454" y="181674"/>
                    <a:pt x="1132608" y="188245"/>
                  </a:cubicBezTo>
                  <a:cubicBezTo>
                    <a:pt x="1118742" y="195912"/>
                    <a:pt x="1103934" y="185507"/>
                    <a:pt x="1088991" y="187424"/>
                  </a:cubicBezTo>
                  <a:cubicBezTo>
                    <a:pt x="1075933" y="189204"/>
                    <a:pt x="1065837" y="197144"/>
                    <a:pt x="1057759" y="207138"/>
                  </a:cubicBezTo>
                  <a:cubicBezTo>
                    <a:pt x="1049548" y="217269"/>
                    <a:pt x="1043221" y="231234"/>
                    <a:pt x="1032182" y="238490"/>
                  </a:cubicBezTo>
                  <a:cubicBezTo>
                    <a:pt x="1020874" y="246019"/>
                    <a:pt x="1005258" y="243966"/>
                    <a:pt x="992469" y="243692"/>
                  </a:cubicBezTo>
                  <a:cubicBezTo>
                    <a:pt x="978334" y="243418"/>
                    <a:pt x="963391" y="243418"/>
                    <a:pt x="950064" y="249031"/>
                  </a:cubicBezTo>
                  <a:cubicBezTo>
                    <a:pt x="934583" y="255603"/>
                    <a:pt x="929198" y="268335"/>
                    <a:pt x="918832" y="280520"/>
                  </a:cubicBezTo>
                  <a:cubicBezTo>
                    <a:pt x="908063" y="293252"/>
                    <a:pt x="888005" y="284353"/>
                    <a:pt x="873869" y="283395"/>
                  </a:cubicBezTo>
                  <a:cubicBezTo>
                    <a:pt x="858792" y="282299"/>
                    <a:pt x="844792" y="286133"/>
                    <a:pt x="832541" y="295032"/>
                  </a:cubicBezTo>
                  <a:cubicBezTo>
                    <a:pt x="820964" y="303383"/>
                    <a:pt x="812483" y="315157"/>
                    <a:pt x="802117" y="324740"/>
                  </a:cubicBezTo>
                  <a:cubicBezTo>
                    <a:pt x="790540" y="335282"/>
                    <a:pt x="779232" y="337336"/>
                    <a:pt x="764155" y="337199"/>
                  </a:cubicBezTo>
                  <a:cubicBezTo>
                    <a:pt x="733058" y="336651"/>
                    <a:pt x="705057" y="339252"/>
                    <a:pt x="692807" y="372521"/>
                  </a:cubicBezTo>
                  <a:cubicBezTo>
                    <a:pt x="687825" y="386074"/>
                    <a:pt x="685268" y="399080"/>
                    <a:pt x="668710" y="399217"/>
                  </a:cubicBezTo>
                  <a:cubicBezTo>
                    <a:pt x="654574" y="399217"/>
                    <a:pt x="640574" y="396068"/>
                    <a:pt x="626574" y="399765"/>
                  </a:cubicBezTo>
                  <a:cubicBezTo>
                    <a:pt x="611900" y="403598"/>
                    <a:pt x="602746" y="413866"/>
                    <a:pt x="596958" y="427693"/>
                  </a:cubicBezTo>
                  <a:cubicBezTo>
                    <a:pt x="594265" y="433854"/>
                    <a:pt x="592515" y="441795"/>
                    <a:pt x="587265" y="446449"/>
                  </a:cubicBezTo>
                  <a:cubicBezTo>
                    <a:pt x="582419" y="450694"/>
                    <a:pt x="575418" y="450831"/>
                    <a:pt x="569361" y="450967"/>
                  </a:cubicBezTo>
                  <a:cubicBezTo>
                    <a:pt x="539475" y="452199"/>
                    <a:pt x="511878" y="453158"/>
                    <a:pt x="500166" y="486015"/>
                  </a:cubicBezTo>
                  <a:cubicBezTo>
                    <a:pt x="495185" y="499843"/>
                    <a:pt x="492762" y="513122"/>
                    <a:pt x="478896" y="520378"/>
                  </a:cubicBezTo>
                  <a:cubicBezTo>
                    <a:pt x="467050" y="526676"/>
                    <a:pt x="453453" y="528867"/>
                    <a:pt x="440934" y="533248"/>
                  </a:cubicBezTo>
                  <a:cubicBezTo>
                    <a:pt x="428953" y="537492"/>
                    <a:pt x="417376" y="543378"/>
                    <a:pt x="408760" y="553099"/>
                  </a:cubicBezTo>
                  <a:cubicBezTo>
                    <a:pt x="397721" y="565557"/>
                    <a:pt x="395702" y="582397"/>
                    <a:pt x="387221" y="596224"/>
                  </a:cubicBezTo>
                  <a:cubicBezTo>
                    <a:pt x="373893" y="617718"/>
                    <a:pt x="344546" y="623195"/>
                    <a:pt x="324757" y="636885"/>
                  </a:cubicBezTo>
                  <a:cubicBezTo>
                    <a:pt x="315065" y="643594"/>
                    <a:pt x="306449" y="652903"/>
                    <a:pt x="302680" y="664403"/>
                  </a:cubicBezTo>
                  <a:cubicBezTo>
                    <a:pt x="298237" y="677820"/>
                    <a:pt x="304026" y="698766"/>
                    <a:pt x="288006" y="704243"/>
                  </a:cubicBezTo>
                  <a:cubicBezTo>
                    <a:pt x="274545" y="708897"/>
                    <a:pt x="261890" y="710677"/>
                    <a:pt x="251121" y="720945"/>
                  </a:cubicBezTo>
                  <a:cubicBezTo>
                    <a:pt x="241697" y="729844"/>
                    <a:pt x="235909" y="741618"/>
                    <a:pt x="230658" y="753392"/>
                  </a:cubicBezTo>
                  <a:cubicBezTo>
                    <a:pt x="225543" y="764755"/>
                    <a:pt x="220831" y="778172"/>
                    <a:pt x="211273" y="786523"/>
                  </a:cubicBezTo>
                  <a:cubicBezTo>
                    <a:pt x="199292" y="797065"/>
                    <a:pt x="181119" y="795559"/>
                    <a:pt x="168734" y="806375"/>
                  </a:cubicBezTo>
                  <a:cubicBezTo>
                    <a:pt x="166176" y="808565"/>
                    <a:pt x="164157" y="811029"/>
                    <a:pt x="162407" y="813493"/>
                  </a:cubicBezTo>
                  <a:cubicBezTo>
                    <a:pt x="155272" y="824035"/>
                    <a:pt x="145444" y="832249"/>
                    <a:pt x="133329" y="835124"/>
                  </a:cubicBezTo>
                  <a:cubicBezTo>
                    <a:pt x="117713" y="838821"/>
                    <a:pt x="102232" y="843339"/>
                    <a:pt x="88904" y="851280"/>
                  </a:cubicBezTo>
                  <a:cubicBezTo>
                    <a:pt x="86616" y="857029"/>
                    <a:pt x="84058" y="862643"/>
                    <a:pt x="81770" y="868393"/>
                  </a:cubicBezTo>
                  <a:cubicBezTo>
                    <a:pt x="81366" y="869488"/>
                    <a:pt x="80962" y="870720"/>
                    <a:pt x="80424" y="871815"/>
                  </a:cubicBezTo>
                  <a:cubicBezTo>
                    <a:pt x="75039" y="886053"/>
                    <a:pt x="69789" y="900292"/>
                    <a:pt x="64673" y="914666"/>
                  </a:cubicBezTo>
                  <a:cubicBezTo>
                    <a:pt x="64135" y="916173"/>
                    <a:pt x="63596" y="917542"/>
                    <a:pt x="63058" y="919048"/>
                  </a:cubicBezTo>
                  <a:cubicBezTo>
                    <a:pt x="58211" y="933149"/>
                    <a:pt x="53634" y="947387"/>
                    <a:pt x="49326" y="961762"/>
                  </a:cubicBezTo>
                  <a:cubicBezTo>
                    <a:pt x="48519" y="964500"/>
                    <a:pt x="47711" y="967375"/>
                    <a:pt x="46769" y="970114"/>
                  </a:cubicBezTo>
                  <a:cubicBezTo>
                    <a:pt x="42461" y="984488"/>
                    <a:pt x="38422" y="998864"/>
                    <a:pt x="34788" y="1013376"/>
                  </a:cubicBezTo>
                  <a:cubicBezTo>
                    <a:pt x="34518" y="1014608"/>
                    <a:pt x="34249" y="1015703"/>
                    <a:pt x="33980" y="1016935"/>
                  </a:cubicBezTo>
                  <a:cubicBezTo>
                    <a:pt x="30480" y="1030626"/>
                    <a:pt x="27384" y="1044453"/>
                    <a:pt x="24422" y="1058281"/>
                  </a:cubicBezTo>
                  <a:cubicBezTo>
                    <a:pt x="23883" y="1060882"/>
                    <a:pt x="23345" y="1063346"/>
                    <a:pt x="22806" y="1065947"/>
                  </a:cubicBezTo>
                  <a:cubicBezTo>
                    <a:pt x="19845" y="1080186"/>
                    <a:pt x="17152" y="1094424"/>
                    <a:pt x="14864" y="1108799"/>
                  </a:cubicBezTo>
                  <a:cubicBezTo>
                    <a:pt x="14325" y="1111674"/>
                    <a:pt x="13922" y="1114686"/>
                    <a:pt x="13518" y="1117561"/>
                  </a:cubicBezTo>
                  <a:cubicBezTo>
                    <a:pt x="11229" y="1132347"/>
                    <a:pt x="8941" y="1147133"/>
                    <a:pt x="7325" y="1161918"/>
                  </a:cubicBezTo>
                  <a:cubicBezTo>
                    <a:pt x="6114" y="1171913"/>
                    <a:pt x="5171" y="1181907"/>
                    <a:pt x="4229" y="1191763"/>
                  </a:cubicBezTo>
                  <a:cubicBezTo>
                    <a:pt x="3690" y="1197377"/>
                    <a:pt x="3421" y="1202853"/>
                    <a:pt x="2883" y="1208466"/>
                  </a:cubicBezTo>
                  <a:cubicBezTo>
                    <a:pt x="2613" y="1212710"/>
                    <a:pt x="2210" y="1216954"/>
                    <a:pt x="1940" y="1221198"/>
                  </a:cubicBezTo>
                  <a:cubicBezTo>
                    <a:pt x="1402" y="1228865"/>
                    <a:pt x="1133" y="1236532"/>
                    <a:pt x="864" y="1244198"/>
                  </a:cubicBezTo>
                  <a:cubicBezTo>
                    <a:pt x="729" y="1246252"/>
                    <a:pt x="594" y="1248305"/>
                    <a:pt x="594" y="1250496"/>
                  </a:cubicBezTo>
                  <a:cubicBezTo>
                    <a:pt x="325" y="1259395"/>
                    <a:pt x="56" y="1268157"/>
                    <a:pt x="56" y="1276919"/>
                  </a:cubicBezTo>
                  <a:cubicBezTo>
                    <a:pt x="56" y="1277741"/>
                    <a:pt x="56" y="1278562"/>
                    <a:pt x="56" y="1279383"/>
                  </a:cubicBezTo>
                  <a:cubicBezTo>
                    <a:pt x="-79" y="1288967"/>
                    <a:pt x="56" y="1298550"/>
                    <a:pt x="190" y="1308133"/>
                  </a:cubicBezTo>
                  <a:lnTo>
                    <a:pt x="190" y="1308133"/>
                  </a:lnTo>
                  <a:cubicBezTo>
                    <a:pt x="729" y="1336884"/>
                    <a:pt x="2479" y="1365360"/>
                    <a:pt x="5306" y="1393426"/>
                  </a:cubicBezTo>
                  <a:cubicBezTo>
                    <a:pt x="61307" y="1250359"/>
                    <a:pt x="133060" y="1113864"/>
                    <a:pt x="219351" y="987363"/>
                  </a:cubicBezTo>
                  <a:cubicBezTo>
                    <a:pt x="416164" y="698629"/>
                    <a:pt x="688095" y="467396"/>
                    <a:pt x="1000546" y="318169"/>
                  </a:cubicBezTo>
                  <a:cubicBezTo>
                    <a:pt x="1088049" y="276413"/>
                    <a:pt x="1178513" y="240817"/>
                    <a:pt x="1270996" y="212478"/>
                  </a:cubicBezTo>
                  <a:cubicBezTo>
                    <a:pt x="1294016" y="205495"/>
                    <a:pt x="1317171" y="198787"/>
                    <a:pt x="1340460" y="192489"/>
                  </a:cubicBezTo>
                  <a:cubicBezTo>
                    <a:pt x="1317036" y="204263"/>
                    <a:pt x="1293747" y="216722"/>
                    <a:pt x="1270862" y="229591"/>
                  </a:cubicBezTo>
                  <a:cubicBezTo>
                    <a:pt x="1307344" y="219186"/>
                    <a:pt x="1343556" y="207686"/>
                    <a:pt x="1380442" y="198650"/>
                  </a:cubicBezTo>
                  <a:cubicBezTo>
                    <a:pt x="1375730" y="207412"/>
                    <a:pt x="1364422" y="215353"/>
                    <a:pt x="1359306" y="221514"/>
                  </a:cubicBezTo>
                  <a:cubicBezTo>
                    <a:pt x="1355403" y="226305"/>
                    <a:pt x="1351903" y="231782"/>
                    <a:pt x="1350422" y="237942"/>
                  </a:cubicBezTo>
                  <a:cubicBezTo>
                    <a:pt x="1347998" y="247799"/>
                    <a:pt x="1352710" y="254782"/>
                    <a:pt x="1354460" y="263954"/>
                  </a:cubicBezTo>
                  <a:cubicBezTo>
                    <a:pt x="1358633" y="285722"/>
                    <a:pt x="1325383" y="295990"/>
                    <a:pt x="1313401" y="308585"/>
                  </a:cubicBezTo>
                  <a:cubicBezTo>
                    <a:pt x="1298593" y="324329"/>
                    <a:pt x="1300209" y="344729"/>
                    <a:pt x="1302901" y="364717"/>
                  </a:cubicBezTo>
                  <a:cubicBezTo>
                    <a:pt x="1304112" y="374300"/>
                    <a:pt x="1305593" y="384431"/>
                    <a:pt x="1303036" y="393878"/>
                  </a:cubicBezTo>
                  <a:cubicBezTo>
                    <a:pt x="1299939" y="405378"/>
                    <a:pt x="1292266" y="407294"/>
                    <a:pt x="1282708" y="411812"/>
                  </a:cubicBezTo>
                  <a:cubicBezTo>
                    <a:pt x="1265208" y="420163"/>
                    <a:pt x="1252015" y="434812"/>
                    <a:pt x="1243399" y="452336"/>
                  </a:cubicBezTo>
                  <a:cubicBezTo>
                    <a:pt x="1233437" y="472735"/>
                    <a:pt x="1231284" y="496283"/>
                    <a:pt x="1230745" y="518736"/>
                  </a:cubicBezTo>
                  <a:cubicBezTo>
                    <a:pt x="1230476" y="529688"/>
                    <a:pt x="1232764" y="543516"/>
                    <a:pt x="1229264" y="554057"/>
                  </a:cubicBezTo>
                  <a:cubicBezTo>
                    <a:pt x="1225361" y="565694"/>
                    <a:pt x="1207860" y="568980"/>
                    <a:pt x="1197898" y="572950"/>
                  </a:cubicBezTo>
                  <a:cubicBezTo>
                    <a:pt x="1181205" y="579522"/>
                    <a:pt x="1157378" y="585546"/>
                    <a:pt x="1156705" y="607861"/>
                  </a:cubicBezTo>
                  <a:cubicBezTo>
                    <a:pt x="1156436" y="618540"/>
                    <a:pt x="1161955" y="628397"/>
                    <a:pt x="1155493" y="638254"/>
                  </a:cubicBezTo>
                  <a:cubicBezTo>
                    <a:pt x="1150512" y="645921"/>
                    <a:pt x="1141627" y="651260"/>
                    <a:pt x="1134223" y="656189"/>
                  </a:cubicBezTo>
                  <a:cubicBezTo>
                    <a:pt x="1132742" y="657147"/>
                    <a:pt x="1131261" y="658379"/>
                    <a:pt x="1129781" y="659475"/>
                  </a:cubicBezTo>
                  <a:cubicBezTo>
                    <a:pt x="1129377" y="659748"/>
                    <a:pt x="1128973" y="660022"/>
                    <a:pt x="1128434" y="660296"/>
                  </a:cubicBezTo>
                  <a:cubicBezTo>
                    <a:pt x="1108915" y="672754"/>
                    <a:pt x="1088049" y="684528"/>
                    <a:pt x="1069606" y="698629"/>
                  </a:cubicBezTo>
                  <a:cubicBezTo>
                    <a:pt x="1052375" y="711636"/>
                    <a:pt x="1053586" y="727380"/>
                    <a:pt x="1048740" y="746683"/>
                  </a:cubicBezTo>
                  <a:cubicBezTo>
                    <a:pt x="1044566" y="763386"/>
                    <a:pt x="1031508" y="773517"/>
                    <a:pt x="1017239" y="781321"/>
                  </a:cubicBezTo>
                  <a:cubicBezTo>
                    <a:pt x="1002296" y="789398"/>
                    <a:pt x="986411" y="795559"/>
                    <a:pt x="971738" y="804458"/>
                  </a:cubicBezTo>
                  <a:cubicBezTo>
                    <a:pt x="956122" y="813767"/>
                    <a:pt x="942121" y="825131"/>
                    <a:pt x="929602" y="838547"/>
                  </a:cubicBezTo>
                  <a:cubicBezTo>
                    <a:pt x="904966" y="864833"/>
                    <a:pt x="889081" y="899333"/>
                    <a:pt x="889350" y="935887"/>
                  </a:cubicBezTo>
                  <a:cubicBezTo>
                    <a:pt x="889485" y="955327"/>
                    <a:pt x="891370" y="973399"/>
                    <a:pt x="879658" y="989965"/>
                  </a:cubicBezTo>
                  <a:cubicBezTo>
                    <a:pt x="871177" y="1002012"/>
                    <a:pt x="859734" y="1011322"/>
                    <a:pt x="848696" y="1020768"/>
                  </a:cubicBezTo>
                  <a:cubicBezTo>
                    <a:pt x="825810" y="1040346"/>
                    <a:pt x="802925" y="1061429"/>
                    <a:pt x="800636" y="1093602"/>
                  </a:cubicBezTo>
                  <a:cubicBezTo>
                    <a:pt x="799156" y="1114275"/>
                    <a:pt x="806560" y="1134400"/>
                    <a:pt x="805213" y="1154936"/>
                  </a:cubicBezTo>
                  <a:cubicBezTo>
                    <a:pt x="803868" y="1175609"/>
                    <a:pt x="790002" y="1188889"/>
                    <a:pt x="776944" y="1203127"/>
                  </a:cubicBezTo>
                  <a:cubicBezTo>
                    <a:pt x="763751" y="1217365"/>
                    <a:pt x="753251" y="1233656"/>
                    <a:pt x="748674" y="1252961"/>
                  </a:cubicBezTo>
                  <a:cubicBezTo>
                    <a:pt x="743693" y="1273634"/>
                    <a:pt x="747058" y="1292390"/>
                    <a:pt x="749885" y="1313062"/>
                  </a:cubicBezTo>
                  <a:cubicBezTo>
                    <a:pt x="751366" y="1324288"/>
                    <a:pt x="752578" y="1336473"/>
                    <a:pt x="746520" y="1346467"/>
                  </a:cubicBezTo>
                  <a:cubicBezTo>
                    <a:pt x="741269" y="1355092"/>
                    <a:pt x="733327" y="1361253"/>
                    <a:pt x="728615" y="1370289"/>
                  </a:cubicBezTo>
                  <a:cubicBezTo>
                    <a:pt x="718653" y="1389182"/>
                    <a:pt x="720807" y="1410949"/>
                    <a:pt x="724308" y="1431212"/>
                  </a:cubicBezTo>
                  <a:cubicBezTo>
                    <a:pt x="726596" y="1444080"/>
                    <a:pt x="729019" y="1456813"/>
                    <a:pt x="730904" y="1469682"/>
                  </a:cubicBezTo>
                  <a:cubicBezTo>
                    <a:pt x="733596" y="1489123"/>
                    <a:pt x="722961" y="1508016"/>
                    <a:pt x="705191" y="1515820"/>
                  </a:cubicBezTo>
                  <a:lnTo>
                    <a:pt x="704922" y="1515956"/>
                  </a:lnTo>
                  <a:cubicBezTo>
                    <a:pt x="686883" y="1523897"/>
                    <a:pt x="669652" y="1532796"/>
                    <a:pt x="654844" y="1546075"/>
                  </a:cubicBezTo>
                  <a:cubicBezTo>
                    <a:pt x="640440" y="1558944"/>
                    <a:pt x="628593" y="1574004"/>
                    <a:pt x="619574" y="1591254"/>
                  </a:cubicBezTo>
                  <a:cubicBezTo>
                    <a:pt x="609612" y="1610011"/>
                    <a:pt x="605843" y="1629998"/>
                    <a:pt x="600861" y="1650534"/>
                  </a:cubicBezTo>
                  <a:cubicBezTo>
                    <a:pt x="595881" y="1671481"/>
                    <a:pt x="588342" y="1688183"/>
                    <a:pt x="570707" y="1700778"/>
                  </a:cubicBezTo>
                  <a:cubicBezTo>
                    <a:pt x="556572" y="1710773"/>
                    <a:pt x="540821" y="1718577"/>
                    <a:pt x="529109" y="1731719"/>
                  </a:cubicBezTo>
                  <a:cubicBezTo>
                    <a:pt x="515917" y="1746642"/>
                    <a:pt x="513494" y="1765946"/>
                    <a:pt x="513224" y="1785387"/>
                  </a:cubicBezTo>
                  <a:cubicBezTo>
                    <a:pt x="512955" y="1806470"/>
                    <a:pt x="514032" y="1827964"/>
                    <a:pt x="495589" y="1841792"/>
                  </a:cubicBezTo>
                  <a:cubicBezTo>
                    <a:pt x="480243" y="1853429"/>
                    <a:pt x="460992" y="1858494"/>
                    <a:pt x="445242" y="1869857"/>
                  </a:cubicBezTo>
                  <a:cubicBezTo>
                    <a:pt x="429895" y="1880947"/>
                    <a:pt x="417241" y="1896006"/>
                    <a:pt x="408894" y="1913119"/>
                  </a:cubicBezTo>
                  <a:cubicBezTo>
                    <a:pt x="404048" y="1922977"/>
                    <a:pt x="401087" y="1933655"/>
                    <a:pt x="399740" y="1944608"/>
                  </a:cubicBezTo>
                  <a:cubicBezTo>
                    <a:pt x="398394" y="1955971"/>
                    <a:pt x="400413" y="1967197"/>
                    <a:pt x="400010" y="1978560"/>
                  </a:cubicBezTo>
                  <a:cubicBezTo>
                    <a:pt x="399067" y="2003477"/>
                    <a:pt x="377124" y="2007310"/>
                    <a:pt x="360297" y="2019495"/>
                  </a:cubicBezTo>
                  <a:cubicBezTo>
                    <a:pt x="344950" y="2030447"/>
                    <a:pt x="341181" y="2045370"/>
                    <a:pt x="339700" y="2061936"/>
                  </a:cubicBezTo>
                  <a:cubicBezTo>
                    <a:pt x="356797" y="2078364"/>
                    <a:pt x="374297" y="2094382"/>
                    <a:pt x="392471" y="2109716"/>
                  </a:cubicBezTo>
                  <a:cubicBezTo>
                    <a:pt x="392605" y="2109853"/>
                    <a:pt x="392740" y="2109990"/>
                    <a:pt x="392875" y="2110127"/>
                  </a:cubicBezTo>
                  <a:cubicBezTo>
                    <a:pt x="403510" y="2119163"/>
                    <a:pt x="414279" y="2127924"/>
                    <a:pt x="425184" y="2136686"/>
                  </a:cubicBezTo>
                  <a:cubicBezTo>
                    <a:pt x="428414" y="2139288"/>
                    <a:pt x="431780" y="2141615"/>
                    <a:pt x="434068" y="2145311"/>
                  </a:cubicBezTo>
                  <a:cubicBezTo>
                    <a:pt x="439184" y="2153937"/>
                    <a:pt x="447396" y="2159139"/>
                    <a:pt x="456953" y="2161603"/>
                  </a:cubicBezTo>
                  <a:cubicBezTo>
                    <a:pt x="458434" y="2162014"/>
                    <a:pt x="459511" y="2162835"/>
                    <a:pt x="460588" y="2163657"/>
                  </a:cubicBezTo>
                  <a:cubicBezTo>
                    <a:pt x="471627" y="2171734"/>
                    <a:pt x="482801" y="2179675"/>
                    <a:pt x="493974" y="2187342"/>
                  </a:cubicBezTo>
                  <a:cubicBezTo>
                    <a:pt x="495320" y="2188300"/>
                    <a:pt x="496801" y="2189258"/>
                    <a:pt x="498147" y="2190216"/>
                  </a:cubicBezTo>
                  <a:cubicBezTo>
                    <a:pt x="509321" y="2197747"/>
                    <a:pt x="520494" y="2205276"/>
                    <a:pt x="531936" y="2212396"/>
                  </a:cubicBezTo>
                  <a:cubicBezTo>
                    <a:pt x="531936" y="2212396"/>
                    <a:pt x="531936" y="2212396"/>
                    <a:pt x="531936" y="2212396"/>
                  </a:cubicBezTo>
                  <a:cubicBezTo>
                    <a:pt x="700749" y="2027162"/>
                    <a:pt x="851926" y="1825637"/>
                    <a:pt x="983315" y="1611105"/>
                  </a:cubicBezTo>
                  <a:cubicBezTo>
                    <a:pt x="1159666" y="1322919"/>
                    <a:pt x="1300747" y="1012417"/>
                    <a:pt x="1400769" y="688499"/>
                  </a:cubicBezTo>
                  <a:cubicBezTo>
                    <a:pt x="1428770" y="598141"/>
                    <a:pt x="1453406" y="506825"/>
                    <a:pt x="1474944" y="414687"/>
                  </a:cubicBezTo>
                  <a:cubicBezTo>
                    <a:pt x="1495541" y="326246"/>
                    <a:pt x="1514657" y="236847"/>
                    <a:pt x="1526504" y="146626"/>
                  </a:cubicBezTo>
                  <a:cubicBezTo>
                    <a:pt x="1532292" y="145531"/>
                    <a:pt x="1531888" y="145668"/>
                    <a:pt x="1537677" y="144572"/>
                  </a:cubicBezTo>
                  <a:cubicBezTo>
                    <a:pt x="1577659" y="222335"/>
                    <a:pt x="1617372" y="299413"/>
                    <a:pt x="1648334" y="381419"/>
                  </a:cubicBezTo>
                  <a:cubicBezTo>
                    <a:pt x="1679970" y="465343"/>
                    <a:pt x="1704201" y="552141"/>
                    <a:pt x="1720759" y="640445"/>
                  </a:cubicBezTo>
                  <a:cubicBezTo>
                    <a:pt x="1753741" y="815958"/>
                    <a:pt x="1755491" y="997084"/>
                    <a:pt x="1726548" y="1173281"/>
                  </a:cubicBezTo>
                  <a:cubicBezTo>
                    <a:pt x="1664623" y="1550319"/>
                    <a:pt x="1446271" y="1872596"/>
                    <a:pt x="1229130" y="2174883"/>
                  </a:cubicBezTo>
                  <a:cubicBezTo>
                    <a:pt x="1171378" y="2255246"/>
                    <a:pt x="1110665" y="2335062"/>
                    <a:pt x="1036759" y="2400914"/>
                  </a:cubicBezTo>
                  <a:cubicBezTo>
                    <a:pt x="1036759" y="2400914"/>
                    <a:pt x="1036759" y="2400914"/>
                    <a:pt x="1036759" y="2400914"/>
                  </a:cubicBezTo>
                  <a:cubicBezTo>
                    <a:pt x="1051432" y="2403242"/>
                    <a:pt x="1066240" y="2405295"/>
                    <a:pt x="1081049" y="2407075"/>
                  </a:cubicBezTo>
                  <a:cubicBezTo>
                    <a:pt x="1098684" y="2409265"/>
                    <a:pt x="1116319" y="2410909"/>
                    <a:pt x="1133819" y="2412277"/>
                  </a:cubicBezTo>
                  <a:cubicBezTo>
                    <a:pt x="1138396" y="2412688"/>
                    <a:pt x="1143108" y="2412962"/>
                    <a:pt x="1147685" y="2413373"/>
                  </a:cubicBezTo>
                  <a:cubicBezTo>
                    <a:pt x="1163705" y="2414468"/>
                    <a:pt x="1179724" y="2415426"/>
                    <a:pt x="1195744" y="2415974"/>
                  </a:cubicBezTo>
                  <a:cubicBezTo>
                    <a:pt x="1197359" y="2415974"/>
                    <a:pt x="1199110" y="2416110"/>
                    <a:pt x="1200725" y="2416247"/>
                  </a:cubicBezTo>
                  <a:cubicBezTo>
                    <a:pt x="1207591" y="2416521"/>
                    <a:pt x="1214322" y="2416384"/>
                    <a:pt x="1221053" y="2416384"/>
                  </a:cubicBezTo>
                  <a:cubicBezTo>
                    <a:pt x="1223610" y="2413099"/>
                    <a:pt x="1226437" y="2410224"/>
                    <a:pt x="1229938" y="2408992"/>
                  </a:cubicBezTo>
                  <a:cubicBezTo>
                    <a:pt x="1237072" y="2406528"/>
                    <a:pt x="1246361" y="2409813"/>
                    <a:pt x="1253361" y="2411182"/>
                  </a:cubicBezTo>
                  <a:cubicBezTo>
                    <a:pt x="1262785" y="2413099"/>
                    <a:pt x="1272342" y="2415016"/>
                    <a:pt x="1282035" y="2414331"/>
                  </a:cubicBezTo>
                  <a:cubicBezTo>
                    <a:pt x="1290381" y="2413783"/>
                    <a:pt x="1298728" y="2411182"/>
                    <a:pt x="1305593" y="2405979"/>
                  </a:cubicBezTo>
                  <a:cubicBezTo>
                    <a:pt x="1311248" y="2401598"/>
                    <a:pt x="1318113" y="2387223"/>
                    <a:pt x="1324844" y="2386265"/>
                  </a:cubicBezTo>
                  <a:cubicBezTo>
                    <a:pt x="1331441" y="2385444"/>
                    <a:pt x="1343691" y="2396944"/>
                    <a:pt x="1349614" y="2399819"/>
                  </a:cubicBezTo>
                  <a:cubicBezTo>
                    <a:pt x="1358768" y="2404337"/>
                    <a:pt x="1368865" y="2406391"/>
                    <a:pt x="1379095" y="2405295"/>
                  </a:cubicBezTo>
                  <a:cubicBezTo>
                    <a:pt x="1403192" y="2402831"/>
                    <a:pt x="1421500" y="2385033"/>
                    <a:pt x="1437520" y="2368193"/>
                  </a:cubicBezTo>
                  <a:cubicBezTo>
                    <a:pt x="1447886" y="2357241"/>
                    <a:pt x="1475887" y="2329039"/>
                    <a:pt x="1490830" y="2346973"/>
                  </a:cubicBezTo>
                  <a:cubicBezTo>
                    <a:pt x="1496483" y="2353681"/>
                    <a:pt x="1513715" y="2355051"/>
                    <a:pt x="1516542" y="2344372"/>
                  </a:cubicBezTo>
                  <a:cubicBezTo>
                    <a:pt x="1527446" y="2302753"/>
                    <a:pt x="1575505" y="2276056"/>
                    <a:pt x="1614814" y="2295771"/>
                  </a:cubicBezTo>
                  <a:cubicBezTo>
                    <a:pt x="1622353" y="2299604"/>
                    <a:pt x="1636084" y="2296318"/>
                    <a:pt x="1636487" y="2286324"/>
                  </a:cubicBezTo>
                  <a:cubicBezTo>
                    <a:pt x="1638238" y="2246622"/>
                    <a:pt x="1677547" y="2212943"/>
                    <a:pt x="1716451" y="2223758"/>
                  </a:cubicBezTo>
                  <a:cubicBezTo>
                    <a:pt x="1723317" y="2225675"/>
                    <a:pt x="1734221" y="2221705"/>
                    <a:pt x="1734356" y="2213353"/>
                  </a:cubicBezTo>
                  <a:cubicBezTo>
                    <a:pt x="1734894" y="2188573"/>
                    <a:pt x="1742837" y="2165300"/>
                    <a:pt x="1758049" y="2145859"/>
                  </a:cubicBezTo>
                  <a:cubicBezTo>
                    <a:pt x="1773934" y="2125460"/>
                    <a:pt x="1793588" y="2117109"/>
                    <a:pt x="1816743" y="2108210"/>
                  </a:cubicBezTo>
                  <a:cubicBezTo>
                    <a:pt x="1839494" y="2099585"/>
                    <a:pt x="1851878" y="2083020"/>
                    <a:pt x="1856590" y="2059061"/>
                  </a:cubicBezTo>
                  <a:cubicBezTo>
                    <a:pt x="1860629" y="2038114"/>
                    <a:pt x="1860898" y="2016347"/>
                    <a:pt x="1875571" y="1999507"/>
                  </a:cubicBezTo>
                  <a:cubicBezTo>
                    <a:pt x="1900072" y="1971167"/>
                    <a:pt x="1940727" y="1963637"/>
                    <a:pt x="1967517" y="1937899"/>
                  </a:cubicBezTo>
                  <a:cubicBezTo>
                    <a:pt x="1982324" y="1923661"/>
                    <a:pt x="1989055" y="1906685"/>
                    <a:pt x="1992152" y="1886559"/>
                  </a:cubicBezTo>
                  <a:cubicBezTo>
                    <a:pt x="1993902" y="1875333"/>
                    <a:pt x="1994306" y="1863696"/>
                    <a:pt x="1997806" y="1852881"/>
                  </a:cubicBezTo>
                  <a:cubicBezTo>
                    <a:pt x="2002248" y="1838917"/>
                    <a:pt x="2011268" y="1834125"/>
                    <a:pt x="2024056" y="1829060"/>
                  </a:cubicBezTo>
                  <a:cubicBezTo>
                    <a:pt x="2043173" y="1821529"/>
                    <a:pt x="2057576" y="1809345"/>
                    <a:pt x="2064846" y="1789494"/>
                  </a:cubicBezTo>
                  <a:cubicBezTo>
                    <a:pt x="2071308" y="1771696"/>
                    <a:pt x="2072116" y="1751845"/>
                    <a:pt x="2073866" y="1733089"/>
                  </a:cubicBezTo>
                  <a:cubicBezTo>
                    <a:pt x="2075616" y="1714606"/>
                    <a:pt x="2077500" y="1693797"/>
                    <a:pt x="2089078" y="1678464"/>
                  </a:cubicBezTo>
                  <a:cubicBezTo>
                    <a:pt x="2095405" y="1670112"/>
                    <a:pt x="2104559" y="1664636"/>
                    <a:pt x="2111828" y="1657243"/>
                  </a:cubicBezTo>
                  <a:cubicBezTo>
                    <a:pt x="2120848" y="1648070"/>
                    <a:pt x="2125829" y="1637118"/>
                    <a:pt x="2125829" y="1623975"/>
                  </a:cubicBezTo>
                  <a:cubicBezTo>
                    <a:pt x="2125829" y="1611105"/>
                    <a:pt x="2121252" y="1598510"/>
                    <a:pt x="2118425" y="1586188"/>
                  </a:cubicBezTo>
                  <a:cubicBezTo>
                    <a:pt x="2115059" y="1570718"/>
                    <a:pt x="2114386" y="1554974"/>
                    <a:pt x="2115598" y="1539230"/>
                  </a:cubicBezTo>
                  <a:cubicBezTo>
                    <a:pt x="2117886" y="1508426"/>
                    <a:pt x="2127175" y="1478581"/>
                    <a:pt x="2135656" y="1449010"/>
                  </a:cubicBezTo>
                  <a:cubicBezTo>
                    <a:pt x="2136329" y="1446819"/>
                    <a:pt x="2136868" y="1444629"/>
                    <a:pt x="2137540" y="1442438"/>
                  </a:cubicBezTo>
                  <a:cubicBezTo>
                    <a:pt x="2141310" y="1428611"/>
                    <a:pt x="2146425" y="1415193"/>
                    <a:pt x="2153022" y="1402598"/>
                  </a:cubicBezTo>
                  <a:cubicBezTo>
                    <a:pt x="2155310" y="1398217"/>
                    <a:pt x="2157599" y="1393836"/>
                    <a:pt x="2159887" y="1389318"/>
                  </a:cubicBezTo>
                  <a:cubicBezTo>
                    <a:pt x="2191388" y="1326479"/>
                    <a:pt x="2208889" y="1249948"/>
                    <a:pt x="2174561" y="1183412"/>
                  </a:cubicBezTo>
                  <a:close/>
                </a:path>
              </a:pathLst>
            </a:custGeom>
            <a:solidFill>
              <a:srgbClr val="044732"/>
            </a:solidFill>
            <a:ln w="67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4635" name="Graphic 4512">
              <a:extLst>
                <a:ext uri="{FF2B5EF4-FFF2-40B4-BE49-F238E27FC236}">
                  <a16:creationId xmlns:a16="http://schemas.microsoft.com/office/drawing/2014/main" id="{A99CDAAF-9A03-6E5B-A031-B74EABAFFF96}"/>
                </a:ext>
              </a:extLst>
            </p:cNvPr>
            <p:cNvGrpSpPr/>
            <p:nvPr/>
          </p:nvGrpSpPr>
          <p:grpSpPr>
            <a:xfrm>
              <a:off x="5902664" y="4894435"/>
              <a:ext cx="2267378" cy="2197883"/>
              <a:chOff x="5902664" y="4894435"/>
              <a:chExt cx="2267378" cy="2197883"/>
            </a:xfrm>
          </p:grpSpPr>
          <p:sp>
            <p:nvSpPr>
              <p:cNvPr id="4636" name="Freeform: Shape 4635">
                <a:extLst>
                  <a:ext uri="{FF2B5EF4-FFF2-40B4-BE49-F238E27FC236}">
                    <a16:creationId xmlns:a16="http://schemas.microsoft.com/office/drawing/2014/main" id="{16E156DA-CCD4-4DFB-DC36-FAE56070FAE5}"/>
                  </a:ext>
                </a:extLst>
              </p:cNvPr>
              <p:cNvSpPr/>
              <p:nvPr/>
            </p:nvSpPr>
            <p:spPr>
              <a:xfrm>
                <a:off x="5902664" y="4894435"/>
                <a:ext cx="1138587" cy="2197751"/>
              </a:xfrm>
              <a:custGeom>
                <a:avLst/>
                <a:gdLst>
                  <a:gd name="connsiteX0" fmla="*/ 660442 w 1138587"/>
                  <a:gd name="connsiteY0" fmla="*/ 0 h 2197751"/>
                  <a:gd name="connsiteX1" fmla="*/ 0 w 1138587"/>
                  <a:gd name="connsiteY1" fmla="*/ 2197747 h 2197751"/>
                  <a:gd name="connsiteX2" fmla="*/ 660442 w 1138587"/>
                  <a:gd name="connsiteY2" fmla="*/ 0 h 2197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8587" h="2197751">
                    <a:moveTo>
                      <a:pt x="660442" y="0"/>
                    </a:moveTo>
                    <a:cubicBezTo>
                      <a:pt x="1614758" y="1208055"/>
                      <a:pt x="1008298" y="2200211"/>
                      <a:pt x="0" y="2197747"/>
                    </a:cubicBezTo>
                    <a:cubicBezTo>
                      <a:pt x="577382" y="1444080"/>
                      <a:pt x="716579" y="699999"/>
                      <a:pt x="660442" y="0"/>
                    </a:cubicBezTo>
                    <a:close/>
                  </a:path>
                </a:pathLst>
              </a:custGeom>
              <a:solidFill>
                <a:srgbClr val="FF7F6C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4637" name="Graphic 4512">
                <a:extLst>
                  <a:ext uri="{FF2B5EF4-FFF2-40B4-BE49-F238E27FC236}">
                    <a16:creationId xmlns:a16="http://schemas.microsoft.com/office/drawing/2014/main" id="{63CC188A-D2CB-FB64-8E8B-D2ED1015E66E}"/>
                  </a:ext>
                </a:extLst>
              </p:cNvPr>
              <p:cNvGrpSpPr/>
              <p:nvPr/>
            </p:nvGrpSpPr>
            <p:grpSpPr>
              <a:xfrm>
                <a:off x="5902664" y="5076657"/>
                <a:ext cx="2265011" cy="2015662"/>
                <a:chOff x="5902664" y="5076657"/>
                <a:chExt cx="2265011" cy="2015662"/>
              </a:xfrm>
              <a:solidFill>
                <a:srgbClr val="FF5653"/>
              </a:solidFill>
            </p:grpSpPr>
            <p:sp>
              <p:nvSpPr>
                <p:cNvPr id="4638" name="Freeform: Shape 4637">
                  <a:extLst>
                    <a:ext uri="{FF2B5EF4-FFF2-40B4-BE49-F238E27FC236}">
                      <a16:creationId xmlns:a16="http://schemas.microsoft.com/office/drawing/2014/main" id="{5663BC40-D9E3-F8B4-FA84-879555263FCA}"/>
                    </a:ext>
                  </a:extLst>
                </p:cNvPr>
                <p:cNvSpPr/>
                <p:nvPr/>
              </p:nvSpPr>
              <p:spPr>
                <a:xfrm>
                  <a:off x="6573876" y="5155377"/>
                  <a:ext cx="189947" cy="88851"/>
                </a:xfrm>
                <a:custGeom>
                  <a:avLst/>
                  <a:gdLst>
                    <a:gd name="connsiteX0" fmla="*/ 69329 w 189947"/>
                    <a:gd name="connsiteY0" fmla="*/ 65852 h 88851"/>
                    <a:gd name="connsiteX1" fmla="*/ 150639 w 189947"/>
                    <a:gd name="connsiteY1" fmla="*/ 38881 h 88851"/>
                    <a:gd name="connsiteX2" fmla="*/ 189948 w 189947"/>
                    <a:gd name="connsiteY2" fmla="*/ 26149 h 88851"/>
                    <a:gd name="connsiteX3" fmla="*/ 173659 w 189947"/>
                    <a:gd name="connsiteY3" fmla="*/ 0 h 88851"/>
                    <a:gd name="connsiteX4" fmla="*/ 137850 w 189947"/>
                    <a:gd name="connsiteY4" fmla="*/ 12048 h 88851"/>
                    <a:gd name="connsiteX5" fmla="*/ 56809 w 189947"/>
                    <a:gd name="connsiteY5" fmla="*/ 39155 h 88851"/>
                    <a:gd name="connsiteX6" fmla="*/ 538 w 189947"/>
                    <a:gd name="connsiteY6" fmla="*/ 58048 h 88851"/>
                    <a:gd name="connsiteX7" fmla="*/ 0 w 189947"/>
                    <a:gd name="connsiteY7" fmla="*/ 88852 h 88851"/>
                    <a:gd name="connsiteX8" fmla="*/ 69329 w 189947"/>
                    <a:gd name="connsiteY8" fmla="*/ 65852 h 88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9947" h="88851">
                      <a:moveTo>
                        <a:pt x="69329" y="65852"/>
                      </a:moveTo>
                      <a:cubicBezTo>
                        <a:pt x="96387" y="56953"/>
                        <a:pt x="123446" y="47917"/>
                        <a:pt x="150639" y="38881"/>
                      </a:cubicBezTo>
                      <a:cubicBezTo>
                        <a:pt x="163293" y="34637"/>
                        <a:pt x="176620" y="30667"/>
                        <a:pt x="189948" y="26149"/>
                      </a:cubicBezTo>
                      <a:cubicBezTo>
                        <a:pt x="184698" y="17387"/>
                        <a:pt x="179178" y="8762"/>
                        <a:pt x="173659" y="0"/>
                      </a:cubicBezTo>
                      <a:cubicBezTo>
                        <a:pt x="161543" y="3970"/>
                        <a:pt x="149562" y="8077"/>
                        <a:pt x="137850" y="12048"/>
                      </a:cubicBezTo>
                      <a:cubicBezTo>
                        <a:pt x="110791" y="21084"/>
                        <a:pt x="83733" y="30119"/>
                        <a:pt x="56809" y="39155"/>
                      </a:cubicBezTo>
                      <a:cubicBezTo>
                        <a:pt x="38097" y="45453"/>
                        <a:pt x="19250" y="51750"/>
                        <a:pt x="538" y="58048"/>
                      </a:cubicBezTo>
                      <a:cubicBezTo>
                        <a:pt x="404" y="68316"/>
                        <a:pt x="269" y="78584"/>
                        <a:pt x="0" y="88852"/>
                      </a:cubicBezTo>
                      <a:cubicBezTo>
                        <a:pt x="23020" y="81185"/>
                        <a:pt x="46174" y="73518"/>
                        <a:pt x="69329" y="65852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67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639" name="Freeform: Shape 4638">
                  <a:extLst>
                    <a:ext uri="{FF2B5EF4-FFF2-40B4-BE49-F238E27FC236}">
                      <a16:creationId xmlns:a16="http://schemas.microsoft.com/office/drawing/2014/main" id="{A2632414-9248-6184-ED21-6FD47E6CB870}"/>
                    </a:ext>
                  </a:extLst>
                </p:cNvPr>
                <p:cNvSpPr/>
                <p:nvPr/>
              </p:nvSpPr>
              <p:spPr>
                <a:xfrm>
                  <a:off x="6524740" y="5706833"/>
                  <a:ext cx="493918" cy="110345"/>
                </a:xfrm>
                <a:custGeom>
                  <a:avLst/>
                  <a:gdLst>
                    <a:gd name="connsiteX0" fmla="*/ 243930 w 493918"/>
                    <a:gd name="connsiteY0" fmla="*/ 50381 h 110345"/>
                    <a:gd name="connsiteX1" fmla="*/ 410589 w 493918"/>
                    <a:gd name="connsiteY1" fmla="*/ 86114 h 110345"/>
                    <a:gd name="connsiteX2" fmla="*/ 493918 w 493918"/>
                    <a:gd name="connsiteY2" fmla="*/ 110346 h 110345"/>
                    <a:gd name="connsiteX3" fmla="*/ 487591 w 493918"/>
                    <a:gd name="connsiteY3" fmla="*/ 77626 h 110345"/>
                    <a:gd name="connsiteX4" fmla="*/ 423513 w 493918"/>
                    <a:gd name="connsiteY4" fmla="*/ 59554 h 110345"/>
                    <a:gd name="connsiteX5" fmla="*/ 247296 w 493918"/>
                    <a:gd name="connsiteY5" fmla="*/ 22726 h 110345"/>
                    <a:gd name="connsiteX6" fmla="*/ 73099 w 493918"/>
                    <a:gd name="connsiteY6" fmla="*/ 3833 h 110345"/>
                    <a:gd name="connsiteX7" fmla="*/ 4847 w 493918"/>
                    <a:gd name="connsiteY7" fmla="*/ 0 h 110345"/>
                    <a:gd name="connsiteX8" fmla="*/ 0 w 493918"/>
                    <a:gd name="connsiteY8" fmla="*/ 26833 h 110345"/>
                    <a:gd name="connsiteX9" fmla="*/ 70002 w 493918"/>
                    <a:gd name="connsiteY9" fmla="*/ 29982 h 110345"/>
                    <a:gd name="connsiteX10" fmla="*/ 243930 w 493918"/>
                    <a:gd name="connsiteY10" fmla="*/ 50381 h 110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93918" h="110345">
                      <a:moveTo>
                        <a:pt x="243930" y="50381"/>
                      </a:moveTo>
                      <a:cubicBezTo>
                        <a:pt x="299932" y="59691"/>
                        <a:pt x="355664" y="71602"/>
                        <a:pt x="410589" y="86114"/>
                      </a:cubicBezTo>
                      <a:cubicBezTo>
                        <a:pt x="438590" y="93507"/>
                        <a:pt x="466456" y="101447"/>
                        <a:pt x="493918" y="110346"/>
                      </a:cubicBezTo>
                      <a:cubicBezTo>
                        <a:pt x="491899" y="99530"/>
                        <a:pt x="489880" y="88578"/>
                        <a:pt x="487591" y="77626"/>
                      </a:cubicBezTo>
                      <a:cubicBezTo>
                        <a:pt x="466321" y="71328"/>
                        <a:pt x="445052" y="65167"/>
                        <a:pt x="423513" y="59554"/>
                      </a:cubicBezTo>
                      <a:cubicBezTo>
                        <a:pt x="365357" y="44357"/>
                        <a:pt x="306528" y="32173"/>
                        <a:pt x="247296" y="22726"/>
                      </a:cubicBezTo>
                      <a:cubicBezTo>
                        <a:pt x="189544" y="13691"/>
                        <a:pt x="131389" y="7393"/>
                        <a:pt x="73099" y="3833"/>
                      </a:cubicBezTo>
                      <a:cubicBezTo>
                        <a:pt x="50886" y="2464"/>
                        <a:pt x="27866" y="958"/>
                        <a:pt x="4847" y="0"/>
                      </a:cubicBezTo>
                      <a:cubicBezTo>
                        <a:pt x="3231" y="8899"/>
                        <a:pt x="1616" y="17798"/>
                        <a:pt x="0" y="26833"/>
                      </a:cubicBezTo>
                      <a:cubicBezTo>
                        <a:pt x="23289" y="27518"/>
                        <a:pt x="46713" y="28477"/>
                        <a:pt x="70002" y="29982"/>
                      </a:cubicBezTo>
                      <a:cubicBezTo>
                        <a:pt x="128158" y="33953"/>
                        <a:pt x="186179" y="40798"/>
                        <a:pt x="243930" y="50381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67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640" name="Freeform: Shape 4639">
                  <a:extLst>
                    <a:ext uri="{FF2B5EF4-FFF2-40B4-BE49-F238E27FC236}">
                      <a16:creationId xmlns:a16="http://schemas.microsoft.com/office/drawing/2014/main" id="{4F196F12-6742-620A-5092-3EFF29A0547D}"/>
                    </a:ext>
                  </a:extLst>
                </p:cNvPr>
                <p:cNvSpPr/>
                <p:nvPr/>
              </p:nvSpPr>
              <p:spPr>
                <a:xfrm>
                  <a:off x="6571318" y="5234098"/>
                  <a:ext cx="237468" cy="87619"/>
                </a:xfrm>
                <a:custGeom>
                  <a:avLst/>
                  <a:gdLst>
                    <a:gd name="connsiteX0" fmla="*/ 94099 w 237468"/>
                    <a:gd name="connsiteY0" fmla="*/ 63661 h 87619"/>
                    <a:gd name="connsiteX1" fmla="*/ 173794 w 237468"/>
                    <a:gd name="connsiteY1" fmla="*/ 43399 h 87619"/>
                    <a:gd name="connsiteX2" fmla="*/ 237468 w 237468"/>
                    <a:gd name="connsiteY2" fmla="*/ 24780 h 87619"/>
                    <a:gd name="connsiteX3" fmla="*/ 223602 w 237468"/>
                    <a:gd name="connsiteY3" fmla="*/ 0 h 87619"/>
                    <a:gd name="connsiteX4" fmla="*/ 163158 w 237468"/>
                    <a:gd name="connsiteY4" fmla="*/ 13828 h 87619"/>
                    <a:gd name="connsiteX5" fmla="*/ 80637 w 237468"/>
                    <a:gd name="connsiteY5" fmla="*/ 35459 h 87619"/>
                    <a:gd name="connsiteX6" fmla="*/ 1346 w 237468"/>
                    <a:gd name="connsiteY6" fmla="*/ 56405 h 87619"/>
                    <a:gd name="connsiteX7" fmla="*/ 0 w 237468"/>
                    <a:gd name="connsiteY7" fmla="*/ 87620 h 87619"/>
                    <a:gd name="connsiteX8" fmla="*/ 14539 w 237468"/>
                    <a:gd name="connsiteY8" fmla="*/ 83786 h 87619"/>
                    <a:gd name="connsiteX9" fmla="*/ 94099 w 237468"/>
                    <a:gd name="connsiteY9" fmla="*/ 63661 h 8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7468" h="87619">
                      <a:moveTo>
                        <a:pt x="94099" y="63661"/>
                      </a:moveTo>
                      <a:cubicBezTo>
                        <a:pt x="120619" y="56953"/>
                        <a:pt x="147274" y="50245"/>
                        <a:pt x="173794" y="43399"/>
                      </a:cubicBezTo>
                      <a:cubicBezTo>
                        <a:pt x="192774" y="38470"/>
                        <a:pt x="218487" y="34911"/>
                        <a:pt x="237468" y="24780"/>
                      </a:cubicBezTo>
                      <a:cubicBezTo>
                        <a:pt x="232891" y="16565"/>
                        <a:pt x="228314" y="8351"/>
                        <a:pt x="223602" y="0"/>
                      </a:cubicBezTo>
                      <a:cubicBezTo>
                        <a:pt x="203140" y="1506"/>
                        <a:pt x="182005" y="8899"/>
                        <a:pt x="163158" y="13828"/>
                      </a:cubicBezTo>
                      <a:cubicBezTo>
                        <a:pt x="135696" y="20947"/>
                        <a:pt x="108099" y="28203"/>
                        <a:pt x="80637" y="35459"/>
                      </a:cubicBezTo>
                      <a:lnTo>
                        <a:pt x="1346" y="56405"/>
                      </a:lnTo>
                      <a:cubicBezTo>
                        <a:pt x="942" y="66810"/>
                        <a:pt x="404" y="77215"/>
                        <a:pt x="0" y="87620"/>
                      </a:cubicBezTo>
                      <a:cubicBezTo>
                        <a:pt x="4846" y="86387"/>
                        <a:pt x="9693" y="85018"/>
                        <a:pt x="14539" y="83786"/>
                      </a:cubicBezTo>
                      <a:lnTo>
                        <a:pt x="94099" y="63661"/>
                      </a:lnTo>
                      <a:close/>
                    </a:path>
                  </a:pathLst>
                </a:custGeom>
                <a:solidFill>
                  <a:srgbClr val="FF5653"/>
                </a:solidFill>
                <a:ln w="67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641" name="Freeform: Shape 4640">
                  <a:extLst>
                    <a:ext uri="{FF2B5EF4-FFF2-40B4-BE49-F238E27FC236}">
                      <a16:creationId xmlns:a16="http://schemas.microsoft.com/office/drawing/2014/main" id="{B6E72F76-3ABC-0244-E0BE-E746EF0EBC7B}"/>
                    </a:ext>
                  </a:extLst>
                </p:cNvPr>
                <p:cNvSpPr/>
                <p:nvPr/>
              </p:nvSpPr>
              <p:spPr>
                <a:xfrm>
                  <a:off x="6574414" y="5117181"/>
                  <a:ext cx="167601" cy="82143"/>
                </a:xfrm>
                <a:custGeom>
                  <a:avLst/>
                  <a:gdLst>
                    <a:gd name="connsiteX0" fmla="*/ 125734 w 167601"/>
                    <a:gd name="connsiteY0" fmla="*/ 38334 h 82143"/>
                    <a:gd name="connsiteX1" fmla="*/ 165178 w 167601"/>
                    <a:gd name="connsiteY1" fmla="*/ 29982 h 82143"/>
                    <a:gd name="connsiteX2" fmla="*/ 167601 w 167601"/>
                    <a:gd name="connsiteY2" fmla="*/ 29709 h 82143"/>
                    <a:gd name="connsiteX3" fmla="*/ 148755 w 167601"/>
                    <a:gd name="connsiteY3" fmla="*/ 0 h 82143"/>
                    <a:gd name="connsiteX4" fmla="*/ 122638 w 167601"/>
                    <a:gd name="connsiteY4" fmla="*/ 6161 h 82143"/>
                    <a:gd name="connsiteX5" fmla="*/ 43078 w 167601"/>
                    <a:gd name="connsiteY5" fmla="*/ 30119 h 82143"/>
                    <a:gd name="connsiteX6" fmla="*/ 135 w 167601"/>
                    <a:gd name="connsiteY6" fmla="*/ 47096 h 82143"/>
                    <a:gd name="connsiteX7" fmla="*/ 0 w 167601"/>
                    <a:gd name="connsiteY7" fmla="*/ 82143 h 82143"/>
                    <a:gd name="connsiteX8" fmla="*/ 48463 w 167601"/>
                    <a:gd name="connsiteY8" fmla="*/ 62429 h 82143"/>
                    <a:gd name="connsiteX9" fmla="*/ 125734 w 167601"/>
                    <a:gd name="connsiteY9" fmla="*/ 38334 h 82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67601" h="82143">
                      <a:moveTo>
                        <a:pt x="125734" y="38334"/>
                      </a:moveTo>
                      <a:cubicBezTo>
                        <a:pt x="138792" y="35048"/>
                        <a:pt x="151851" y="32173"/>
                        <a:pt x="165178" y="29982"/>
                      </a:cubicBezTo>
                      <a:cubicBezTo>
                        <a:pt x="165986" y="29846"/>
                        <a:pt x="166793" y="29709"/>
                        <a:pt x="167601" y="29709"/>
                      </a:cubicBezTo>
                      <a:cubicBezTo>
                        <a:pt x="161409" y="19851"/>
                        <a:pt x="155216" y="9857"/>
                        <a:pt x="148755" y="0"/>
                      </a:cubicBezTo>
                      <a:cubicBezTo>
                        <a:pt x="139601" y="2054"/>
                        <a:pt x="130716" y="4244"/>
                        <a:pt x="122638" y="6161"/>
                      </a:cubicBezTo>
                      <a:cubicBezTo>
                        <a:pt x="95715" y="12596"/>
                        <a:pt x="69060" y="20810"/>
                        <a:pt x="43078" y="30119"/>
                      </a:cubicBezTo>
                      <a:cubicBezTo>
                        <a:pt x="28540" y="35322"/>
                        <a:pt x="14270" y="41072"/>
                        <a:pt x="135" y="47096"/>
                      </a:cubicBezTo>
                      <a:cubicBezTo>
                        <a:pt x="135" y="58733"/>
                        <a:pt x="0" y="70507"/>
                        <a:pt x="0" y="82143"/>
                      </a:cubicBezTo>
                      <a:cubicBezTo>
                        <a:pt x="16020" y="75161"/>
                        <a:pt x="32039" y="68453"/>
                        <a:pt x="48463" y="62429"/>
                      </a:cubicBezTo>
                      <a:cubicBezTo>
                        <a:pt x="73772" y="52983"/>
                        <a:pt x="99619" y="44905"/>
                        <a:pt x="125734" y="38334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67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642" name="Freeform: Shape 4641">
                  <a:extLst>
                    <a:ext uri="{FF2B5EF4-FFF2-40B4-BE49-F238E27FC236}">
                      <a16:creationId xmlns:a16="http://schemas.microsoft.com/office/drawing/2014/main" id="{E43194D5-7DD5-2A0C-FA03-2DF888E558C7}"/>
                    </a:ext>
                  </a:extLst>
                </p:cNvPr>
                <p:cNvSpPr/>
                <p:nvPr/>
              </p:nvSpPr>
              <p:spPr>
                <a:xfrm>
                  <a:off x="5902664" y="6872037"/>
                  <a:ext cx="300605" cy="220281"/>
                </a:xfrm>
                <a:custGeom>
                  <a:avLst/>
                  <a:gdLst>
                    <a:gd name="connsiteX0" fmla="*/ 300605 w 300605"/>
                    <a:gd name="connsiteY0" fmla="*/ 189341 h 220281"/>
                    <a:gd name="connsiteX1" fmla="*/ 263181 w 300605"/>
                    <a:gd name="connsiteY1" fmla="*/ 149912 h 220281"/>
                    <a:gd name="connsiteX2" fmla="*/ 180928 w 300605"/>
                    <a:gd name="connsiteY2" fmla="*/ 40798 h 220281"/>
                    <a:gd name="connsiteX3" fmla="*/ 156562 w 300605"/>
                    <a:gd name="connsiteY3" fmla="*/ 0 h 220281"/>
                    <a:gd name="connsiteX4" fmla="*/ 0 w 300605"/>
                    <a:gd name="connsiteY4" fmla="*/ 220281 h 220281"/>
                    <a:gd name="connsiteX5" fmla="*/ 300605 w 300605"/>
                    <a:gd name="connsiteY5" fmla="*/ 189341 h 2202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00605" h="220281">
                      <a:moveTo>
                        <a:pt x="300605" y="189341"/>
                      </a:moveTo>
                      <a:cubicBezTo>
                        <a:pt x="287816" y="176608"/>
                        <a:pt x="275162" y="163465"/>
                        <a:pt x="263181" y="149912"/>
                      </a:cubicBezTo>
                      <a:cubicBezTo>
                        <a:pt x="233026" y="115822"/>
                        <a:pt x="205564" y="79131"/>
                        <a:pt x="180928" y="40798"/>
                      </a:cubicBezTo>
                      <a:cubicBezTo>
                        <a:pt x="172313" y="27518"/>
                        <a:pt x="164370" y="13828"/>
                        <a:pt x="156562" y="0"/>
                      </a:cubicBezTo>
                      <a:cubicBezTo>
                        <a:pt x="108369" y="73244"/>
                        <a:pt x="56406" y="146762"/>
                        <a:pt x="0" y="220281"/>
                      </a:cubicBezTo>
                      <a:cubicBezTo>
                        <a:pt x="105003" y="220418"/>
                        <a:pt x="205698" y="209740"/>
                        <a:pt x="300605" y="189341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67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643" name="Freeform: Shape 4642">
                  <a:extLst>
                    <a:ext uri="{FF2B5EF4-FFF2-40B4-BE49-F238E27FC236}">
                      <a16:creationId xmlns:a16="http://schemas.microsoft.com/office/drawing/2014/main" id="{52B101DE-89D3-C3B7-9284-2C83B440B9F7}"/>
                    </a:ext>
                  </a:extLst>
                </p:cNvPr>
                <p:cNvSpPr/>
                <p:nvPr/>
              </p:nvSpPr>
              <p:spPr>
                <a:xfrm>
                  <a:off x="6118055" y="6752518"/>
                  <a:ext cx="288354" cy="260942"/>
                </a:xfrm>
                <a:custGeom>
                  <a:avLst/>
                  <a:gdLst>
                    <a:gd name="connsiteX0" fmla="*/ 239488 w 288354"/>
                    <a:gd name="connsiteY0" fmla="*/ 207823 h 260942"/>
                    <a:gd name="connsiteX1" fmla="*/ 16289 w 288354"/>
                    <a:gd name="connsiteY1" fmla="*/ 0 h 260942"/>
                    <a:gd name="connsiteX2" fmla="*/ 0 w 288354"/>
                    <a:gd name="connsiteY2" fmla="*/ 26697 h 260942"/>
                    <a:gd name="connsiteX3" fmla="*/ 86695 w 288354"/>
                    <a:gd name="connsiteY3" fmla="*/ 115275 h 260942"/>
                    <a:gd name="connsiteX4" fmla="*/ 251603 w 288354"/>
                    <a:gd name="connsiteY4" fmla="*/ 260943 h 260942"/>
                    <a:gd name="connsiteX5" fmla="*/ 288355 w 288354"/>
                    <a:gd name="connsiteY5" fmla="*/ 246704 h 260942"/>
                    <a:gd name="connsiteX6" fmla="*/ 239488 w 288354"/>
                    <a:gd name="connsiteY6" fmla="*/ 207823 h 260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8354" h="260942">
                      <a:moveTo>
                        <a:pt x="239488" y="207823"/>
                      </a:moveTo>
                      <a:cubicBezTo>
                        <a:pt x="160601" y="143751"/>
                        <a:pt x="86022" y="74340"/>
                        <a:pt x="16289" y="0"/>
                      </a:cubicBezTo>
                      <a:cubicBezTo>
                        <a:pt x="10904" y="8899"/>
                        <a:pt x="5385" y="17798"/>
                        <a:pt x="0" y="26697"/>
                      </a:cubicBezTo>
                      <a:cubicBezTo>
                        <a:pt x="28135" y="56953"/>
                        <a:pt x="56809" y="86661"/>
                        <a:pt x="86695" y="115275"/>
                      </a:cubicBezTo>
                      <a:cubicBezTo>
                        <a:pt x="138927" y="165519"/>
                        <a:pt x="193717" y="215900"/>
                        <a:pt x="251603" y="260943"/>
                      </a:cubicBezTo>
                      <a:cubicBezTo>
                        <a:pt x="263989" y="256425"/>
                        <a:pt x="276239" y="251633"/>
                        <a:pt x="288355" y="246704"/>
                      </a:cubicBezTo>
                      <a:cubicBezTo>
                        <a:pt x="271796" y="233972"/>
                        <a:pt x="255508" y="220829"/>
                        <a:pt x="239488" y="207823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67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644" name="Freeform: Shape 4643">
                  <a:extLst>
                    <a:ext uri="{FF2B5EF4-FFF2-40B4-BE49-F238E27FC236}">
                      <a16:creationId xmlns:a16="http://schemas.microsoft.com/office/drawing/2014/main" id="{960D1DE5-8F74-1F39-D9F5-1FB4F2AFBDC4}"/>
                    </a:ext>
                  </a:extLst>
                </p:cNvPr>
                <p:cNvSpPr/>
                <p:nvPr/>
              </p:nvSpPr>
              <p:spPr>
                <a:xfrm>
                  <a:off x="6574010" y="5076657"/>
                  <a:ext cx="140273" cy="73792"/>
                </a:xfrm>
                <a:custGeom>
                  <a:avLst/>
                  <a:gdLst>
                    <a:gd name="connsiteX0" fmla="*/ 404 w 140273"/>
                    <a:gd name="connsiteY0" fmla="*/ 73792 h 73792"/>
                    <a:gd name="connsiteX1" fmla="*/ 43617 w 140273"/>
                    <a:gd name="connsiteY1" fmla="*/ 56131 h 73792"/>
                    <a:gd name="connsiteX2" fmla="*/ 102445 w 140273"/>
                    <a:gd name="connsiteY2" fmla="*/ 36691 h 73792"/>
                    <a:gd name="connsiteX3" fmla="*/ 140273 w 140273"/>
                    <a:gd name="connsiteY3" fmla="*/ 26833 h 73792"/>
                    <a:gd name="connsiteX4" fmla="*/ 122369 w 140273"/>
                    <a:gd name="connsiteY4" fmla="*/ 0 h 73792"/>
                    <a:gd name="connsiteX5" fmla="*/ 92214 w 140273"/>
                    <a:gd name="connsiteY5" fmla="*/ 8351 h 73792"/>
                    <a:gd name="connsiteX6" fmla="*/ 26655 w 140273"/>
                    <a:gd name="connsiteY6" fmla="*/ 30667 h 73792"/>
                    <a:gd name="connsiteX7" fmla="*/ 0 w 140273"/>
                    <a:gd name="connsiteY7" fmla="*/ 41756 h 73792"/>
                    <a:gd name="connsiteX8" fmla="*/ 404 w 140273"/>
                    <a:gd name="connsiteY8" fmla="*/ 73792 h 73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0273" h="73792">
                      <a:moveTo>
                        <a:pt x="404" y="73792"/>
                      </a:moveTo>
                      <a:cubicBezTo>
                        <a:pt x="14673" y="67494"/>
                        <a:pt x="28943" y="61608"/>
                        <a:pt x="43617" y="56131"/>
                      </a:cubicBezTo>
                      <a:cubicBezTo>
                        <a:pt x="63002" y="48875"/>
                        <a:pt x="82656" y="42441"/>
                        <a:pt x="102445" y="36691"/>
                      </a:cubicBezTo>
                      <a:cubicBezTo>
                        <a:pt x="113215" y="33542"/>
                        <a:pt x="127754" y="31352"/>
                        <a:pt x="140273" y="26833"/>
                      </a:cubicBezTo>
                      <a:cubicBezTo>
                        <a:pt x="134350" y="17935"/>
                        <a:pt x="128427" y="9036"/>
                        <a:pt x="122369" y="0"/>
                      </a:cubicBezTo>
                      <a:cubicBezTo>
                        <a:pt x="111869" y="2191"/>
                        <a:pt x="101503" y="5613"/>
                        <a:pt x="92214" y="8351"/>
                      </a:cubicBezTo>
                      <a:cubicBezTo>
                        <a:pt x="70002" y="14786"/>
                        <a:pt x="48194" y="22316"/>
                        <a:pt x="26655" y="30667"/>
                      </a:cubicBezTo>
                      <a:cubicBezTo>
                        <a:pt x="17635" y="34226"/>
                        <a:pt x="8751" y="37923"/>
                        <a:pt x="0" y="41756"/>
                      </a:cubicBezTo>
                      <a:cubicBezTo>
                        <a:pt x="135" y="52435"/>
                        <a:pt x="270" y="63114"/>
                        <a:pt x="404" y="73792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67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645" name="Freeform: Shape 4644">
                  <a:extLst>
                    <a:ext uri="{FF2B5EF4-FFF2-40B4-BE49-F238E27FC236}">
                      <a16:creationId xmlns:a16="http://schemas.microsoft.com/office/drawing/2014/main" id="{492E00B7-4C66-77D0-ED4A-F3464E018806}"/>
                    </a:ext>
                  </a:extLst>
                </p:cNvPr>
                <p:cNvSpPr/>
                <p:nvPr/>
              </p:nvSpPr>
              <p:spPr>
                <a:xfrm>
                  <a:off x="6549914" y="5387022"/>
                  <a:ext cx="416915" cy="227673"/>
                </a:xfrm>
                <a:custGeom>
                  <a:avLst/>
                  <a:gdLst>
                    <a:gd name="connsiteX0" fmla="*/ 377338 w 416915"/>
                    <a:gd name="connsiteY0" fmla="*/ 221787 h 227673"/>
                    <a:gd name="connsiteX1" fmla="*/ 416916 w 416915"/>
                    <a:gd name="connsiteY1" fmla="*/ 227674 h 227673"/>
                    <a:gd name="connsiteX2" fmla="*/ 325509 w 416915"/>
                    <a:gd name="connsiteY2" fmla="*/ 0 h 227673"/>
                    <a:gd name="connsiteX3" fmla="*/ 245949 w 416915"/>
                    <a:gd name="connsiteY3" fmla="*/ 2601 h 227673"/>
                    <a:gd name="connsiteX4" fmla="*/ 46174 w 416915"/>
                    <a:gd name="connsiteY4" fmla="*/ 19714 h 227673"/>
                    <a:gd name="connsiteX5" fmla="*/ 16154 w 416915"/>
                    <a:gd name="connsiteY5" fmla="*/ 23548 h 227673"/>
                    <a:gd name="connsiteX6" fmla="*/ 0 w 416915"/>
                    <a:gd name="connsiteY6" fmla="*/ 184823 h 227673"/>
                    <a:gd name="connsiteX7" fmla="*/ 192774 w 416915"/>
                    <a:gd name="connsiteY7" fmla="*/ 199335 h 227673"/>
                    <a:gd name="connsiteX8" fmla="*/ 377338 w 416915"/>
                    <a:gd name="connsiteY8" fmla="*/ 221787 h 2276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16915" h="227673">
                      <a:moveTo>
                        <a:pt x="377338" y="221787"/>
                      </a:moveTo>
                      <a:cubicBezTo>
                        <a:pt x="390530" y="223704"/>
                        <a:pt x="403723" y="225757"/>
                        <a:pt x="416916" y="227674"/>
                      </a:cubicBezTo>
                      <a:cubicBezTo>
                        <a:pt x="392684" y="153471"/>
                        <a:pt x="362530" y="77489"/>
                        <a:pt x="325509" y="0"/>
                      </a:cubicBezTo>
                      <a:cubicBezTo>
                        <a:pt x="298855" y="274"/>
                        <a:pt x="272200" y="1506"/>
                        <a:pt x="245949" y="2601"/>
                      </a:cubicBezTo>
                      <a:cubicBezTo>
                        <a:pt x="179178" y="5339"/>
                        <a:pt x="112407" y="11089"/>
                        <a:pt x="46174" y="19714"/>
                      </a:cubicBezTo>
                      <a:cubicBezTo>
                        <a:pt x="36213" y="20947"/>
                        <a:pt x="26251" y="22315"/>
                        <a:pt x="16154" y="23548"/>
                      </a:cubicBezTo>
                      <a:cubicBezTo>
                        <a:pt x="12250" y="77078"/>
                        <a:pt x="6865" y="130882"/>
                        <a:pt x="0" y="184823"/>
                      </a:cubicBezTo>
                      <a:cubicBezTo>
                        <a:pt x="64348" y="188519"/>
                        <a:pt x="128561" y="192900"/>
                        <a:pt x="192774" y="199335"/>
                      </a:cubicBezTo>
                      <a:cubicBezTo>
                        <a:pt x="254430" y="205495"/>
                        <a:pt x="315951" y="213025"/>
                        <a:pt x="377338" y="221787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67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646" name="Freeform: Shape 4645">
                  <a:extLst>
                    <a:ext uri="{FF2B5EF4-FFF2-40B4-BE49-F238E27FC236}">
                      <a16:creationId xmlns:a16="http://schemas.microsoft.com/office/drawing/2014/main" id="{BC6A038E-29D0-68FD-09A7-E57BCC60D9B4}"/>
                    </a:ext>
                  </a:extLst>
                </p:cNvPr>
                <p:cNvSpPr/>
                <p:nvPr/>
              </p:nvSpPr>
              <p:spPr>
                <a:xfrm>
                  <a:off x="6541298" y="5602237"/>
                  <a:ext cx="452455" cy="103774"/>
                </a:xfrm>
                <a:custGeom>
                  <a:avLst/>
                  <a:gdLst>
                    <a:gd name="connsiteX0" fmla="*/ 78483 w 452455"/>
                    <a:gd name="connsiteY0" fmla="*/ 11363 h 103774"/>
                    <a:gd name="connsiteX1" fmla="*/ 4443 w 452455"/>
                    <a:gd name="connsiteY1" fmla="*/ 0 h 103774"/>
                    <a:gd name="connsiteX2" fmla="*/ 0 w 452455"/>
                    <a:gd name="connsiteY2" fmla="*/ 32310 h 103774"/>
                    <a:gd name="connsiteX3" fmla="*/ 67041 w 452455"/>
                    <a:gd name="connsiteY3" fmla="*/ 42988 h 103774"/>
                    <a:gd name="connsiteX4" fmla="*/ 231814 w 452455"/>
                    <a:gd name="connsiteY4" fmla="*/ 69000 h 103774"/>
                    <a:gd name="connsiteX5" fmla="*/ 452456 w 452455"/>
                    <a:gd name="connsiteY5" fmla="*/ 103774 h 103774"/>
                    <a:gd name="connsiteX6" fmla="*/ 442359 w 452455"/>
                    <a:gd name="connsiteY6" fmla="*/ 67631 h 103774"/>
                    <a:gd name="connsiteX7" fmla="*/ 243392 w 452455"/>
                    <a:gd name="connsiteY7" fmla="*/ 36691 h 103774"/>
                    <a:gd name="connsiteX8" fmla="*/ 78483 w 452455"/>
                    <a:gd name="connsiteY8" fmla="*/ 11363 h 1037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52455" h="103774">
                      <a:moveTo>
                        <a:pt x="78483" y="11363"/>
                      </a:moveTo>
                      <a:cubicBezTo>
                        <a:pt x="53848" y="7530"/>
                        <a:pt x="29078" y="3696"/>
                        <a:pt x="4443" y="0"/>
                      </a:cubicBezTo>
                      <a:cubicBezTo>
                        <a:pt x="2962" y="10815"/>
                        <a:pt x="1615" y="21494"/>
                        <a:pt x="0" y="32310"/>
                      </a:cubicBezTo>
                      <a:cubicBezTo>
                        <a:pt x="22347" y="36006"/>
                        <a:pt x="44694" y="39566"/>
                        <a:pt x="67041" y="42988"/>
                      </a:cubicBezTo>
                      <a:cubicBezTo>
                        <a:pt x="121965" y="51613"/>
                        <a:pt x="176890" y="60375"/>
                        <a:pt x="231814" y="69000"/>
                      </a:cubicBezTo>
                      <a:cubicBezTo>
                        <a:pt x="305316" y="80637"/>
                        <a:pt x="378953" y="92137"/>
                        <a:pt x="452456" y="103774"/>
                      </a:cubicBezTo>
                      <a:cubicBezTo>
                        <a:pt x="449359" y="91864"/>
                        <a:pt x="445859" y="79679"/>
                        <a:pt x="442359" y="67631"/>
                      </a:cubicBezTo>
                      <a:cubicBezTo>
                        <a:pt x="375992" y="57363"/>
                        <a:pt x="309759" y="46959"/>
                        <a:pt x="243392" y="36691"/>
                      </a:cubicBezTo>
                      <a:cubicBezTo>
                        <a:pt x="188467" y="28339"/>
                        <a:pt x="133543" y="19851"/>
                        <a:pt x="78483" y="11363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67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647" name="Freeform: Shape 4646">
                  <a:extLst>
                    <a:ext uri="{FF2B5EF4-FFF2-40B4-BE49-F238E27FC236}">
                      <a16:creationId xmlns:a16="http://schemas.microsoft.com/office/drawing/2014/main" id="{3FCA32D5-4D08-EC09-C98B-F2F96ED44941}"/>
                    </a:ext>
                  </a:extLst>
                </p:cNvPr>
                <p:cNvSpPr/>
                <p:nvPr/>
              </p:nvSpPr>
              <p:spPr>
                <a:xfrm>
                  <a:off x="6317965" y="6375754"/>
                  <a:ext cx="578324" cy="245197"/>
                </a:xfrm>
                <a:custGeom>
                  <a:avLst/>
                  <a:gdLst>
                    <a:gd name="connsiteX0" fmla="*/ 519630 w 578324"/>
                    <a:gd name="connsiteY0" fmla="*/ 194406 h 245197"/>
                    <a:gd name="connsiteX1" fmla="*/ 431724 w 578324"/>
                    <a:gd name="connsiteY1" fmla="*/ 160727 h 245197"/>
                    <a:gd name="connsiteX2" fmla="*/ 259142 w 578324"/>
                    <a:gd name="connsiteY2" fmla="*/ 94601 h 245197"/>
                    <a:gd name="connsiteX3" fmla="*/ 86426 w 578324"/>
                    <a:gd name="connsiteY3" fmla="*/ 28613 h 245197"/>
                    <a:gd name="connsiteX4" fmla="*/ 10769 w 578324"/>
                    <a:gd name="connsiteY4" fmla="*/ 0 h 245197"/>
                    <a:gd name="connsiteX5" fmla="*/ 0 w 578324"/>
                    <a:gd name="connsiteY5" fmla="*/ 24506 h 245197"/>
                    <a:gd name="connsiteX6" fmla="*/ 68656 w 578324"/>
                    <a:gd name="connsiteY6" fmla="*/ 51750 h 245197"/>
                    <a:gd name="connsiteX7" fmla="*/ 243257 w 578324"/>
                    <a:gd name="connsiteY7" fmla="*/ 120477 h 245197"/>
                    <a:gd name="connsiteX8" fmla="*/ 417993 w 578324"/>
                    <a:gd name="connsiteY8" fmla="*/ 189067 h 245197"/>
                    <a:gd name="connsiteX9" fmla="*/ 505361 w 578324"/>
                    <a:gd name="connsiteY9" fmla="*/ 223430 h 245197"/>
                    <a:gd name="connsiteX10" fmla="*/ 560151 w 578324"/>
                    <a:gd name="connsiteY10" fmla="*/ 245198 h 245197"/>
                    <a:gd name="connsiteX11" fmla="*/ 578324 w 578324"/>
                    <a:gd name="connsiteY11" fmla="*/ 216448 h 245197"/>
                    <a:gd name="connsiteX12" fmla="*/ 519630 w 578324"/>
                    <a:gd name="connsiteY12" fmla="*/ 194406 h 245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78324" h="245197">
                      <a:moveTo>
                        <a:pt x="519630" y="194406"/>
                      </a:moveTo>
                      <a:cubicBezTo>
                        <a:pt x="490418" y="183180"/>
                        <a:pt x="461071" y="171953"/>
                        <a:pt x="431724" y="160727"/>
                      </a:cubicBezTo>
                      <a:cubicBezTo>
                        <a:pt x="374241" y="138685"/>
                        <a:pt x="316624" y="116643"/>
                        <a:pt x="259142" y="94601"/>
                      </a:cubicBezTo>
                      <a:cubicBezTo>
                        <a:pt x="201660" y="72560"/>
                        <a:pt x="144043" y="50518"/>
                        <a:pt x="86426" y="28613"/>
                      </a:cubicBezTo>
                      <a:cubicBezTo>
                        <a:pt x="61252" y="19030"/>
                        <a:pt x="35944" y="9447"/>
                        <a:pt x="10769" y="0"/>
                      </a:cubicBezTo>
                      <a:cubicBezTo>
                        <a:pt x="7270" y="8214"/>
                        <a:pt x="3635" y="16429"/>
                        <a:pt x="0" y="24506"/>
                      </a:cubicBezTo>
                      <a:cubicBezTo>
                        <a:pt x="22885" y="33678"/>
                        <a:pt x="45770" y="42714"/>
                        <a:pt x="68656" y="51750"/>
                      </a:cubicBezTo>
                      <a:cubicBezTo>
                        <a:pt x="126812" y="74750"/>
                        <a:pt x="185101" y="97614"/>
                        <a:pt x="243257" y="120477"/>
                      </a:cubicBezTo>
                      <a:cubicBezTo>
                        <a:pt x="301547" y="143340"/>
                        <a:pt x="359703" y="166204"/>
                        <a:pt x="417993" y="189067"/>
                      </a:cubicBezTo>
                      <a:cubicBezTo>
                        <a:pt x="447070" y="200566"/>
                        <a:pt x="476283" y="212067"/>
                        <a:pt x="505361" y="223430"/>
                      </a:cubicBezTo>
                      <a:cubicBezTo>
                        <a:pt x="523534" y="230549"/>
                        <a:pt x="541843" y="238215"/>
                        <a:pt x="560151" y="245198"/>
                      </a:cubicBezTo>
                      <a:cubicBezTo>
                        <a:pt x="566343" y="235751"/>
                        <a:pt x="572401" y="226168"/>
                        <a:pt x="578324" y="216448"/>
                      </a:cubicBezTo>
                      <a:cubicBezTo>
                        <a:pt x="559074" y="208781"/>
                        <a:pt x="539016" y="201936"/>
                        <a:pt x="519630" y="194406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67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648" name="Freeform: Shape 4647">
                  <a:extLst>
                    <a:ext uri="{FF2B5EF4-FFF2-40B4-BE49-F238E27FC236}">
                      <a16:creationId xmlns:a16="http://schemas.microsoft.com/office/drawing/2014/main" id="{3993DDD4-ABCC-451F-6ACA-D410FC7886C0}"/>
                    </a:ext>
                  </a:extLst>
                </p:cNvPr>
                <p:cNvSpPr/>
                <p:nvPr/>
              </p:nvSpPr>
              <p:spPr>
                <a:xfrm>
                  <a:off x="6346908" y="6304974"/>
                  <a:ext cx="598651" cy="228084"/>
                </a:xfrm>
                <a:custGeom>
                  <a:avLst/>
                  <a:gdLst>
                    <a:gd name="connsiteX0" fmla="*/ 568901 w 598651"/>
                    <a:gd name="connsiteY0" fmla="*/ 187013 h 228084"/>
                    <a:gd name="connsiteX1" fmla="*/ 479649 w 598651"/>
                    <a:gd name="connsiteY1" fmla="*/ 156756 h 228084"/>
                    <a:gd name="connsiteX2" fmla="*/ 294547 w 598651"/>
                    <a:gd name="connsiteY2" fmla="*/ 94327 h 228084"/>
                    <a:gd name="connsiteX3" fmla="*/ 109176 w 598651"/>
                    <a:gd name="connsiteY3" fmla="*/ 32172 h 228084"/>
                    <a:gd name="connsiteX4" fmla="*/ 19385 w 598651"/>
                    <a:gd name="connsiteY4" fmla="*/ 2600 h 228084"/>
                    <a:gd name="connsiteX5" fmla="*/ 11577 w 598651"/>
                    <a:gd name="connsiteY5" fmla="*/ 0 h 228084"/>
                    <a:gd name="connsiteX6" fmla="*/ 0 w 598651"/>
                    <a:gd name="connsiteY6" fmla="*/ 28339 h 228084"/>
                    <a:gd name="connsiteX7" fmla="*/ 88445 w 598651"/>
                    <a:gd name="connsiteY7" fmla="*/ 59142 h 228084"/>
                    <a:gd name="connsiteX8" fmla="*/ 276239 w 598651"/>
                    <a:gd name="connsiteY8" fmla="*/ 123351 h 228084"/>
                    <a:gd name="connsiteX9" fmla="*/ 461071 w 598651"/>
                    <a:gd name="connsiteY9" fmla="*/ 186191 h 228084"/>
                    <a:gd name="connsiteX10" fmla="*/ 553554 w 598651"/>
                    <a:gd name="connsiteY10" fmla="*/ 217542 h 228084"/>
                    <a:gd name="connsiteX11" fmla="*/ 582902 w 598651"/>
                    <a:gd name="connsiteY11" fmla="*/ 228084 h 228084"/>
                    <a:gd name="connsiteX12" fmla="*/ 598652 w 598651"/>
                    <a:gd name="connsiteY12" fmla="*/ 196185 h 228084"/>
                    <a:gd name="connsiteX13" fmla="*/ 568901 w 598651"/>
                    <a:gd name="connsiteY13" fmla="*/ 187013 h 228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98651" h="228084">
                      <a:moveTo>
                        <a:pt x="568901" y="187013"/>
                      </a:moveTo>
                      <a:cubicBezTo>
                        <a:pt x="539150" y="176882"/>
                        <a:pt x="509399" y="166887"/>
                        <a:pt x="479649" y="156756"/>
                      </a:cubicBezTo>
                      <a:cubicBezTo>
                        <a:pt x="417993" y="135810"/>
                        <a:pt x="356337" y="115000"/>
                        <a:pt x="294547" y="94327"/>
                      </a:cubicBezTo>
                      <a:cubicBezTo>
                        <a:pt x="232757" y="73654"/>
                        <a:pt x="170967" y="52845"/>
                        <a:pt x="109176" y="32172"/>
                      </a:cubicBezTo>
                      <a:cubicBezTo>
                        <a:pt x="79291" y="22179"/>
                        <a:pt x="49271" y="12458"/>
                        <a:pt x="19385" y="2600"/>
                      </a:cubicBezTo>
                      <a:cubicBezTo>
                        <a:pt x="16827" y="1779"/>
                        <a:pt x="14135" y="958"/>
                        <a:pt x="11577" y="0"/>
                      </a:cubicBezTo>
                      <a:cubicBezTo>
                        <a:pt x="7808" y="9446"/>
                        <a:pt x="3904" y="18892"/>
                        <a:pt x="0" y="28339"/>
                      </a:cubicBezTo>
                      <a:cubicBezTo>
                        <a:pt x="29482" y="38607"/>
                        <a:pt x="58963" y="49012"/>
                        <a:pt x="88445" y="59142"/>
                      </a:cubicBezTo>
                      <a:cubicBezTo>
                        <a:pt x="151043" y="80500"/>
                        <a:pt x="213641" y="101994"/>
                        <a:pt x="276239" y="123351"/>
                      </a:cubicBezTo>
                      <a:cubicBezTo>
                        <a:pt x="337760" y="144435"/>
                        <a:pt x="399416" y="165244"/>
                        <a:pt x="461071" y="186191"/>
                      </a:cubicBezTo>
                      <a:cubicBezTo>
                        <a:pt x="491899" y="196596"/>
                        <a:pt x="522727" y="207137"/>
                        <a:pt x="553554" y="217542"/>
                      </a:cubicBezTo>
                      <a:cubicBezTo>
                        <a:pt x="563113" y="220828"/>
                        <a:pt x="572940" y="224525"/>
                        <a:pt x="582902" y="228084"/>
                      </a:cubicBezTo>
                      <a:cubicBezTo>
                        <a:pt x="588286" y="217542"/>
                        <a:pt x="593536" y="206864"/>
                        <a:pt x="598652" y="196185"/>
                      </a:cubicBezTo>
                      <a:cubicBezTo>
                        <a:pt x="588286" y="193037"/>
                        <a:pt x="578190" y="190161"/>
                        <a:pt x="568901" y="187013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67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649" name="Freeform: Shape 4648">
                  <a:extLst>
                    <a:ext uri="{FF2B5EF4-FFF2-40B4-BE49-F238E27FC236}">
                      <a16:creationId xmlns:a16="http://schemas.microsoft.com/office/drawing/2014/main" id="{F3D02A41-825D-2FEA-EC3E-49D385C744A1}"/>
                    </a:ext>
                  </a:extLst>
                </p:cNvPr>
                <p:cNvSpPr/>
                <p:nvPr/>
              </p:nvSpPr>
              <p:spPr>
                <a:xfrm>
                  <a:off x="6507374" y="5792947"/>
                  <a:ext cx="532688" cy="210149"/>
                </a:xfrm>
                <a:custGeom>
                  <a:avLst/>
                  <a:gdLst>
                    <a:gd name="connsiteX0" fmla="*/ 323355 w 532688"/>
                    <a:gd name="connsiteY0" fmla="*/ 92822 h 210149"/>
                    <a:gd name="connsiteX1" fmla="*/ 134081 w 532688"/>
                    <a:gd name="connsiteY1" fmla="*/ 33268 h 210149"/>
                    <a:gd name="connsiteX2" fmla="*/ 37289 w 532688"/>
                    <a:gd name="connsiteY2" fmla="*/ 8214 h 210149"/>
                    <a:gd name="connsiteX3" fmla="*/ 5789 w 532688"/>
                    <a:gd name="connsiteY3" fmla="*/ 0 h 210149"/>
                    <a:gd name="connsiteX4" fmla="*/ 0 w 532688"/>
                    <a:gd name="connsiteY4" fmla="*/ 27929 h 210149"/>
                    <a:gd name="connsiteX5" fmla="*/ 28001 w 532688"/>
                    <a:gd name="connsiteY5" fmla="*/ 33952 h 210149"/>
                    <a:gd name="connsiteX6" fmla="*/ 124388 w 532688"/>
                    <a:gd name="connsiteY6" fmla="*/ 60102 h 210149"/>
                    <a:gd name="connsiteX7" fmla="*/ 310163 w 532688"/>
                    <a:gd name="connsiteY7" fmla="*/ 119929 h 210149"/>
                    <a:gd name="connsiteX8" fmla="*/ 490283 w 532688"/>
                    <a:gd name="connsiteY8" fmla="*/ 190984 h 210149"/>
                    <a:gd name="connsiteX9" fmla="*/ 532688 w 532688"/>
                    <a:gd name="connsiteY9" fmla="*/ 210150 h 210149"/>
                    <a:gd name="connsiteX10" fmla="*/ 530669 w 532688"/>
                    <a:gd name="connsiteY10" fmla="*/ 174007 h 210149"/>
                    <a:gd name="connsiteX11" fmla="*/ 510072 w 532688"/>
                    <a:gd name="connsiteY11" fmla="*/ 165245 h 210149"/>
                    <a:gd name="connsiteX12" fmla="*/ 323355 w 532688"/>
                    <a:gd name="connsiteY12" fmla="*/ 92822 h 2101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32688" h="210149">
                      <a:moveTo>
                        <a:pt x="323355" y="92822"/>
                      </a:moveTo>
                      <a:cubicBezTo>
                        <a:pt x="260892" y="70917"/>
                        <a:pt x="197890" y="50792"/>
                        <a:pt x="134081" y="33268"/>
                      </a:cubicBezTo>
                      <a:cubicBezTo>
                        <a:pt x="101906" y="24369"/>
                        <a:pt x="69733" y="16018"/>
                        <a:pt x="37289" y="8214"/>
                      </a:cubicBezTo>
                      <a:cubicBezTo>
                        <a:pt x="27058" y="5750"/>
                        <a:pt x="16558" y="2738"/>
                        <a:pt x="5789" y="0"/>
                      </a:cubicBezTo>
                      <a:cubicBezTo>
                        <a:pt x="3904" y="9309"/>
                        <a:pt x="2019" y="18619"/>
                        <a:pt x="0" y="27929"/>
                      </a:cubicBezTo>
                      <a:cubicBezTo>
                        <a:pt x="9693" y="29845"/>
                        <a:pt x="19250" y="31762"/>
                        <a:pt x="28001" y="33952"/>
                      </a:cubicBezTo>
                      <a:cubicBezTo>
                        <a:pt x="60309" y="42167"/>
                        <a:pt x="92349" y="50929"/>
                        <a:pt x="124388" y="60102"/>
                      </a:cubicBezTo>
                      <a:cubicBezTo>
                        <a:pt x="186852" y="78173"/>
                        <a:pt x="248776" y="97888"/>
                        <a:pt x="310163" y="119929"/>
                      </a:cubicBezTo>
                      <a:cubicBezTo>
                        <a:pt x="370876" y="141697"/>
                        <a:pt x="431051" y="165382"/>
                        <a:pt x="490283" y="190984"/>
                      </a:cubicBezTo>
                      <a:cubicBezTo>
                        <a:pt x="504553" y="197144"/>
                        <a:pt x="518688" y="203579"/>
                        <a:pt x="532688" y="210150"/>
                      </a:cubicBezTo>
                      <a:cubicBezTo>
                        <a:pt x="532150" y="198239"/>
                        <a:pt x="531477" y="186191"/>
                        <a:pt x="530669" y="174007"/>
                      </a:cubicBezTo>
                      <a:cubicBezTo>
                        <a:pt x="523804" y="171132"/>
                        <a:pt x="516938" y="168120"/>
                        <a:pt x="510072" y="165245"/>
                      </a:cubicBezTo>
                      <a:cubicBezTo>
                        <a:pt x="448551" y="139096"/>
                        <a:pt x="386223" y="114864"/>
                        <a:pt x="323355" y="92822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67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650" name="Freeform: Shape 4649">
                  <a:extLst>
                    <a:ext uri="{FF2B5EF4-FFF2-40B4-BE49-F238E27FC236}">
                      <a16:creationId xmlns:a16="http://schemas.microsoft.com/office/drawing/2014/main" id="{EFC27341-0004-399C-7CE8-BA335D905830}"/>
                    </a:ext>
                  </a:extLst>
                </p:cNvPr>
                <p:cNvSpPr/>
                <p:nvPr/>
              </p:nvSpPr>
              <p:spPr>
                <a:xfrm>
                  <a:off x="6406140" y="5893299"/>
                  <a:ext cx="631902" cy="414960"/>
                </a:xfrm>
                <a:custGeom>
                  <a:avLst/>
                  <a:gdLst>
                    <a:gd name="connsiteX0" fmla="*/ 504553 w 631902"/>
                    <a:gd name="connsiteY0" fmla="*/ 168531 h 414960"/>
                    <a:gd name="connsiteX1" fmla="*/ 194929 w 631902"/>
                    <a:gd name="connsiteY1" fmla="*/ 32720 h 414960"/>
                    <a:gd name="connsiteX2" fmla="*/ 84810 w 631902"/>
                    <a:gd name="connsiteY2" fmla="*/ 0 h 414960"/>
                    <a:gd name="connsiteX3" fmla="*/ 0 w 631902"/>
                    <a:gd name="connsiteY3" fmla="*/ 286543 h 414960"/>
                    <a:gd name="connsiteX4" fmla="*/ 298586 w 631902"/>
                    <a:gd name="connsiteY4" fmla="*/ 350204 h 414960"/>
                    <a:gd name="connsiteX5" fmla="*/ 495937 w 631902"/>
                    <a:gd name="connsiteY5" fmla="*/ 391824 h 414960"/>
                    <a:gd name="connsiteX6" fmla="*/ 594614 w 631902"/>
                    <a:gd name="connsiteY6" fmla="*/ 412633 h 414960"/>
                    <a:gd name="connsiteX7" fmla="*/ 606191 w 631902"/>
                    <a:gd name="connsiteY7" fmla="*/ 414961 h 414960"/>
                    <a:gd name="connsiteX8" fmla="*/ 631903 w 631902"/>
                    <a:gd name="connsiteY8" fmla="*/ 244924 h 414960"/>
                    <a:gd name="connsiteX9" fmla="*/ 504553 w 631902"/>
                    <a:gd name="connsiteY9" fmla="*/ 168531 h 414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31902" h="414960">
                      <a:moveTo>
                        <a:pt x="504553" y="168531"/>
                      </a:moveTo>
                      <a:cubicBezTo>
                        <a:pt x="405474" y="114179"/>
                        <a:pt x="301682" y="68863"/>
                        <a:pt x="194929" y="32720"/>
                      </a:cubicBezTo>
                      <a:cubicBezTo>
                        <a:pt x="158581" y="20399"/>
                        <a:pt x="121831" y="9583"/>
                        <a:pt x="84810" y="0"/>
                      </a:cubicBezTo>
                      <a:cubicBezTo>
                        <a:pt x="61790" y="95013"/>
                        <a:pt x="33790" y="190572"/>
                        <a:pt x="0" y="286543"/>
                      </a:cubicBezTo>
                      <a:cubicBezTo>
                        <a:pt x="99349" y="308859"/>
                        <a:pt x="199102" y="329258"/>
                        <a:pt x="298586" y="350204"/>
                      </a:cubicBezTo>
                      <a:cubicBezTo>
                        <a:pt x="364414" y="364032"/>
                        <a:pt x="430243" y="377996"/>
                        <a:pt x="495937" y="391824"/>
                      </a:cubicBezTo>
                      <a:cubicBezTo>
                        <a:pt x="528784" y="398806"/>
                        <a:pt x="561766" y="405788"/>
                        <a:pt x="594614" y="412633"/>
                      </a:cubicBezTo>
                      <a:cubicBezTo>
                        <a:pt x="598518" y="413454"/>
                        <a:pt x="602421" y="414276"/>
                        <a:pt x="606191" y="414961"/>
                      </a:cubicBezTo>
                      <a:cubicBezTo>
                        <a:pt x="619114" y="360472"/>
                        <a:pt x="627730" y="303794"/>
                        <a:pt x="631903" y="244924"/>
                      </a:cubicBezTo>
                      <a:cubicBezTo>
                        <a:pt x="590306" y="217954"/>
                        <a:pt x="547901" y="192352"/>
                        <a:pt x="504553" y="168531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67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651" name="Freeform: Shape 4650">
                  <a:extLst>
                    <a:ext uri="{FF2B5EF4-FFF2-40B4-BE49-F238E27FC236}">
                      <a16:creationId xmlns:a16="http://schemas.microsoft.com/office/drawing/2014/main" id="{2DDAC817-6753-A0C1-B4CF-5F22E445C4B4}"/>
                    </a:ext>
                  </a:extLst>
                </p:cNvPr>
                <p:cNvSpPr/>
                <p:nvPr/>
              </p:nvSpPr>
              <p:spPr>
                <a:xfrm>
                  <a:off x="6515855" y="5755298"/>
                  <a:ext cx="516534" cy="154429"/>
                </a:xfrm>
                <a:custGeom>
                  <a:avLst/>
                  <a:gdLst>
                    <a:gd name="connsiteX0" fmla="*/ 104599 w 516534"/>
                    <a:gd name="connsiteY0" fmla="*/ 42852 h 154429"/>
                    <a:gd name="connsiteX1" fmla="*/ 275161 w 516534"/>
                    <a:gd name="connsiteY1" fmla="*/ 81459 h 154429"/>
                    <a:gd name="connsiteX2" fmla="*/ 440340 w 516534"/>
                    <a:gd name="connsiteY2" fmla="*/ 128828 h 154429"/>
                    <a:gd name="connsiteX3" fmla="*/ 516534 w 516534"/>
                    <a:gd name="connsiteY3" fmla="*/ 154429 h 154429"/>
                    <a:gd name="connsiteX4" fmla="*/ 512765 w 516534"/>
                    <a:gd name="connsiteY4" fmla="*/ 124721 h 154429"/>
                    <a:gd name="connsiteX5" fmla="*/ 452320 w 516534"/>
                    <a:gd name="connsiteY5" fmla="*/ 104733 h 154429"/>
                    <a:gd name="connsiteX6" fmla="*/ 283912 w 516534"/>
                    <a:gd name="connsiteY6" fmla="*/ 56816 h 154429"/>
                    <a:gd name="connsiteX7" fmla="*/ 113080 w 516534"/>
                    <a:gd name="connsiteY7" fmla="*/ 18893 h 154429"/>
                    <a:gd name="connsiteX8" fmla="*/ 25308 w 516534"/>
                    <a:gd name="connsiteY8" fmla="*/ 3696 h 154429"/>
                    <a:gd name="connsiteX9" fmla="*/ 4711 w 516534"/>
                    <a:gd name="connsiteY9" fmla="*/ 0 h 154429"/>
                    <a:gd name="connsiteX10" fmla="*/ 0 w 516534"/>
                    <a:gd name="connsiteY10" fmla="*/ 23958 h 154429"/>
                    <a:gd name="connsiteX11" fmla="*/ 23155 w 516534"/>
                    <a:gd name="connsiteY11" fmla="*/ 27929 h 154429"/>
                    <a:gd name="connsiteX12" fmla="*/ 104599 w 516534"/>
                    <a:gd name="connsiteY12" fmla="*/ 42852 h 154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6534" h="154429">
                      <a:moveTo>
                        <a:pt x="104599" y="42852"/>
                      </a:moveTo>
                      <a:cubicBezTo>
                        <a:pt x="161812" y="54215"/>
                        <a:pt x="218756" y="67084"/>
                        <a:pt x="275161" y="81459"/>
                      </a:cubicBezTo>
                      <a:cubicBezTo>
                        <a:pt x="330625" y="95697"/>
                        <a:pt x="385818" y="111441"/>
                        <a:pt x="440340" y="128828"/>
                      </a:cubicBezTo>
                      <a:cubicBezTo>
                        <a:pt x="465917" y="136906"/>
                        <a:pt x="491226" y="145531"/>
                        <a:pt x="516534" y="154429"/>
                      </a:cubicBezTo>
                      <a:cubicBezTo>
                        <a:pt x="515457" y="144572"/>
                        <a:pt x="514111" y="134715"/>
                        <a:pt x="512765" y="124721"/>
                      </a:cubicBezTo>
                      <a:cubicBezTo>
                        <a:pt x="492706" y="117876"/>
                        <a:pt x="472648" y="111167"/>
                        <a:pt x="452320" y="104733"/>
                      </a:cubicBezTo>
                      <a:cubicBezTo>
                        <a:pt x="396723" y="87072"/>
                        <a:pt x="340452" y="71191"/>
                        <a:pt x="283912" y="56816"/>
                      </a:cubicBezTo>
                      <a:cubicBezTo>
                        <a:pt x="227372" y="42441"/>
                        <a:pt x="170428" y="29708"/>
                        <a:pt x="113080" y="18893"/>
                      </a:cubicBezTo>
                      <a:cubicBezTo>
                        <a:pt x="83868" y="13416"/>
                        <a:pt x="54655" y="8077"/>
                        <a:pt x="25308" y="3696"/>
                      </a:cubicBezTo>
                      <a:cubicBezTo>
                        <a:pt x="18847" y="2738"/>
                        <a:pt x="11846" y="1369"/>
                        <a:pt x="4711" y="0"/>
                      </a:cubicBezTo>
                      <a:cubicBezTo>
                        <a:pt x="3231" y="7940"/>
                        <a:pt x="1615" y="16018"/>
                        <a:pt x="0" y="23958"/>
                      </a:cubicBezTo>
                      <a:cubicBezTo>
                        <a:pt x="7673" y="25328"/>
                        <a:pt x="15481" y="26696"/>
                        <a:pt x="23155" y="27929"/>
                      </a:cubicBezTo>
                      <a:cubicBezTo>
                        <a:pt x="50482" y="32584"/>
                        <a:pt x="77540" y="37375"/>
                        <a:pt x="104599" y="42852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67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652" name="Freeform: Shape 4651">
                  <a:extLst>
                    <a:ext uri="{FF2B5EF4-FFF2-40B4-BE49-F238E27FC236}">
                      <a16:creationId xmlns:a16="http://schemas.microsoft.com/office/drawing/2014/main" id="{1E73E2F9-07F7-34E3-35E1-ADC9ECE7943D}"/>
                    </a:ext>
                  </a:extLst>
                </p:cNvPr>
                <p:cNvSpPr/>
                <p:nvPr/>
              </p:nvSpPr>
              <p:spPr>
                <a:xfrm>
                  <a:off x="6154402" y="6690774"/>
                  <a:ext cx="319989" cy="294210"/>
                </a:xfrm>
                <a:custGeom>
                  <a:avLst/>
                  <a:gdLst>
                    <a:gd name="connsiteX0" fmla="*/ 102849 w 319989"/>
                    <a:gd name="connsiteY0" fmla="*/ 135947 h 294210"/>
                    <a:gd name="connsiteX1" fmla="*/ 285258 w 319989"/>
                    <a:gd name="connsiteY1" fmla="*/ 294210 h 294210"/>
                    <a:gd name="connsiteX2" fmla="*/ 319990 w 319989"/>
                    <a:gd name="connsiteY2" fmla="*/ 278192 h 294210"/>
                    <a:gd name="connsiteX3" fmla="*/ 262911 w 319989"/>
                    <a:gd name="connsiteY3" fmla="*/ 233834 h 294210"/>
                    <a:gd name="connsiteX4" fmla="*/ 38367 w 319989"/>
                    <a:gd name="connsiteY4" fmla="*/ 24369 h 294210"/>
                    <a:gd name="connsiteX5" fmla="*/ 16154 w 319989"/>
                    <a:gd name="connsiteY5" fmla="*/ 0 h 294210"/>
                    <a:gd name="connsiteX6" fmla="*/ 0 w 319989"/>
                    <a:gd name="connsiteY6" fmla="*/ 27791 h 294210"/>
                    <a:gd name="connsiteX7" fmla="*/ 102849 w 319989"/>
                    <a:gd name="connsiteY7" fmla="*/ 135947 h 2942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19989" h="294210">
                      <a:moveTo>
                        <a:pt x="102849" y="135947"/>
                      </a:moveTo>
                      <a:cubicBezTo>
                        <a:pt x="160466" y="192489"/>
                        <a:pt x="221448" y="245198"/>
                        <a:pt x="285258" y="294210"/>
                      </a:cubicBezTo>
                      <a:cubicBezTo>
                        <a:pt x="296970" y="289008"/>
                        <a:pt x="308547" y="283668"/>
                        <a:pt x="319990" y="278192"/>
                      </a:cubicBezTo>
                      <a:cubicBezTo>
                        <a:pt x="300739" y="263680"/>
                        <a:pt x="281623" y="249031"/>
                        <a:pt x="262911" y="233834"/>
                      </a:cubicBezTo>
                      <a:cubicBezTo>
                        <a:pt x="183082" y="169489"/>
                        <a:pt x="108772" y="99120"/>
                        <a:pt x="38367" y="24369"/>
                      </a:cubicBezTo>
                      <a:cubicBezTo>
                        <a:pt x="30828" y="16428"/>
                        <a:pt x="23424" y="8214"/>
                        <a:pt x="16154" y="0"/>
                      </a:cubicBezTo>
                      <a:cubicBezTo>
                        <a:pt x="10904" y="9309"/>
                        <a:pt x="5519" y="18482"/>
                        <a:pt x="0" y="27791"/>
                      </a:cubicBezTo>
                      <a:cubicBezTo>
                        <a:pt x="32847" y="65303"/>
                        <a:pt x="67444" y="101173"/>
                        <a:pt x="102849" y="135947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67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653" name="Freeform: Shape 4652">
                  <a:extLst>
                    <a:ext uri="{FF2B5EF4-FFF2-40B4-BE49-F238E27FC236}">
                      <a16:creationId xmlns:a16="http://schemas.microsoft.com/office/drawing/2014/main" id="{B1855A7D-D67F-1217-904E-87A5290580C2}"/>
                    </a:ext>
                  </a:extLst>
                </p:cNvPr>
                <p:cNvSpPr/>
                <p:nvPr/>
              </p:nvSpPr>
              <p:spPr>
                <a:xfrm>
                  <a:off x="6194519" y="6498558"/>
                  <a:ext cx="625575" cy="433853"/>
                </a:xfrm>
                <a:custGeom>
                  <a:avLst/>
                  <a:gdLst>
                    <a:gd name="connsiteX0" fmla="*/ 132735 w 625575"/>
                    <a:gd name="connsiteY0" fmla="*/ 267240 h 433853"/>
                    <a:gd name="connsiteX1" fmla="*/ 349068 w 625575"/>
                    <a:gd name="connsiteY1" fmla="*/ 433854 h 433853"/>
                    <a:gd name="connsiteX2" fmla="*/ 625576 w 625575"/>
                    <a:gd name="connsiteY2" fmla="*/ 201114 h 433853"/>
                    <a:gd name="connsiteX3" fmla="*/ 485707 w 625575"/>
                    <a:gd name="connsiteY3" fmla="*/ 148953 h 433853"/>
                    <a:gd name="connsiteX4" fmla="*/ 305182 w 625575"/>
                    <a:gd name="connsiteY4" fmla="*/ 82965 h 433853"/>
                    <a:gd name="connsiteX5" fmla="*/ 77541 w 625575"/>
                    <a:gd name="connsiteY5" fmla="*/ 0 h 433853"/>
                    <a:gd name="connsiteX6" fmla="*/ 0 w 625575"/>
                    <a:gd name="connsiteY6" fmla="*/ 149227 h 433853"/>
                    <a:gd name="connsiteX7" fmla="*/ 14270 w 625575"/>
                    <a:gd name="connsiteY7" fmla="*/ 162507 h 433853"/>
                    <a:gd name="connsiteX8" fmla="*/ 132735 w 625575"/>
                    <a:gd name="connsiteY8" fmla="*/ 267240 h 433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25575" h="433853">
                      <a:moveTo>
                        <a:pt x="132735" y="267240"/>
                      </a:moveTo>
                      <a:cubicBezTo>
                        <a:pt x="202467" y="325972"/>
                        <a:pt x="274758" y="381420"/>
                        <a:pt x="349068" y="433854"/>
                      </a:cubicBezTo>
                      <a:cubicBezTo>
                        <a:pt x="456360" y="372109"/>
                        <a:pt x="549651" y="293800"/>
                        <a:pt x="625576" y="201114"/>
                      </a:cubicBezTo>
                      <a:cubicBezTo>
                        <a:pt x="580479" y="180579"/>
                        <a:pt x="531881" y="165930"/>
                        <a:pt x="485707" y="148953"/>
                      </a:cubicBezTo>
                      <a:cubicBezTo>
                        <a:pt x="425532" y="126912"/>
                        <a:pt x="365357" y="104870"/>
                        <a:pt x="305182" y="82965"/>
                      </a:cubicBezTo>
                      <a:cubicBezTo>
                        <a:pt x="229391" y="55447"/>
                        <a:pt x="153601" y="27244"/>
                        <a:pt x="77541" y="0"/>
                      </a:cubicBezTo>
                      <a:cubicBezTo>
                        <a:pt x="53444" y="49697"/>
                        <a:pt x="27597" y="99394"/>
                        <a:pt x="0" y="149227"/>
                      </a:cubicBezTo>
                      <a:cubicBezTo>
                        <a:pt x="4847" y="153746"/>
                        <a:pt x="9558" y="158126"/>
                        <a:pt x="14270" y="162507"/>
                      </a:cubicBezTo>
                      <a:cubicBezTo>
                        <a:pt x="52906" y="198513"/>
                        <a:pt x="92484" y="233288"/>
                        <a:pt x="132735" y="267240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67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654" name="Graphic 4512">
                <a:extLst>
                  <a:ext uri="{FF2B5EF4-FFF2-40B4-BE49-F238E27FC236}">
                    <a16:creationId xmlns:a16="http://schemas.microsoft.com/office/drawing/2014/main" id="{5D9FF8D3-D1B6-E403-BBB4-8C43667AA5D5}"/>
                  </a:ext>
                </a:extLst>
              </p:cNvPr>
              <p:cNvGrpSpPr/>
              <p:nvPr/>
            </p:nvGrpSpPr>
            <p:grpSpPr>
              <a:xfrm>
                <a:off x="6186131" y="5352955"/>
                <a:ext cx="1279219" cy="1587088"/>
                <a:chOff x="6186131" y="5352955"/>
                <a:chExt cx="1279219" cy="1587088"/>
              </a:xfrm>
              <a:solidFill>
                <a:srgbClr val="201F3F"/>
              </a:solidFill>
            </p:grpSpPr>
            <p:sp>
              <p:nvSpPr>
                <p:cNvPr id="4655" name="Freeform: Shape 4654">
                  <a:extLst>
                    <a:ext uri="{FF2B5EF4-FFF2-40B4-BE49-F238E27FC236}">
                      <a16:creationId xmlns:a16="http://schemas.microsoft.com/office/drawing/2014/main" id="{425BA9DE-F5D0-1F11-EE23-6AC509F0452E}"/>
                    </a:ext>
                  </a:extLst>
                </p:cNvPr>
                <p:cNvSpPr/>
                <p:nvPr/>
              </p:nvSpPr>
              <p:spPr>
                <a:xfrm>
                  <a:off x="6625872" y="5662868"/>
                  <a:ext cx="99195" cy="121511"/>
                </a:xfrm>
                <a:custGeom>
                  <a:avLst/>
                  <a:gdLst>
                    <a:gd name="connsiteX0" fmla="*/ 75354 w 99195"/>
                    <a:gd name="connsiteY0" fmla="*/ 429 h 121511"/>
                    <a:gd name="connsiteX1" fmla="*/ 17737 w 99195"/>
                    <a:gd name="connsiteY1" fmla="*/ 31507 h 121511"/>
                    <a:gd name="connsiteX2" fmla="*/ 4006 w 99195"/>
                    <a:gd name="connsiteY2" fmla="*/ 106394 h 121511"/>
                    <a:gd name="connsiteX3" fmla="*/ 9929 w 99195"/>
                    <a:gd name="connsiteY3" fmla="*/ 110364 h 121511"/>
                    <a:gd name="connsiteX4" fmla="*/ 19756 w 99195"/>
                    <a:gd name="connsiteY4" fmla="*/ 119126 h 121511"/>
                    <a:gd name="connsiteX5" fmla="*/ 54084 w 99195"/>
                    <a:gd name="connsiteY5" fmla="*/ 112692 h 121511"/>
                    <a:gd name="connsiteX6" fmla="*/ 93393 w 99195"/>
                    <a:gd name="connsiteY6" fmla="*/ 55054 h 121511"/>
                    <a:gd name="connsiteX7" fmla="*/ 97970 w 99195"/>
                    <a:gd name="connsiteY7" fmla="*/ 20965 h 121511"/>
                    <a:gd name="connsiteX8" fmla="*/ 75354 w 99195"/>
                    <a:gd name="connsiteY8" fmla="*/ 429 h 1215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9195" h="121511">
                      <a:moveTo>
                        <a:pt x="75354" y="429"/>
                      </a:moveTo>
                      <a:cubicBezTo>
                        <a:pt x="53276" y="-2993"/>
                        <a:pt x="30391" y="14668"/>
                        <a:pt x="17737" y="31507"/>
                      </a:cubicBezTo>
                      <a:cubicBezTo>
                        <a:pt x="2525" y="51632"/>
                        <a:pt x="-5283" y="82025"/>
                        <a:pt x="4006" y="106394"/>
                      </a:cubicBezTo>
                      <a:cubicBezTo>
                        <a:pt x="4814" y="108585"/>
                        <a:pt x="7237" y="109817"/>
                        <a:pt x="9929" y="110364"/>
                      </a:cubicBezTo>
                      <a:cubicBezTo>
                        <a:pt x="12352" y="114198"/>
                        <a:pt x="15987" y="117483"/>
                        <a:pt x="19756" y="119126"/>
                      </a:cubicBezTo>
                      <a:cubicBezTo>
                        <a:pt x="31199" y="124329"/>
                        <a:pt x="44796" y="120495"/>
                        <a:pt x="54084" y="112692"/>
                      </a:cubicBezTo>
                      <a:cubicBezTo>
                        <a:pt x="71585" y="98180"/>
                        <a:pt x="84778" y="76001"/>
                        <a:pt x="93393" y="55054"/>
                      </a:cubicBezTo>
                      <a:cubicBezTo>
                        <a:pt x="97835" y="44239"/>
                        <a:pt x="101066" y="32465"/>
                        <a:pt x="97970" y="20965"/>
                      </a:cubicBezTo>
                      <a:cubicBezTo>
                        <a:pt x="94874" y="10286"/>
                        <a:pt x="86123" y="2072"/>
                        <a:pt x="75354" y="429"/>
                      </a:cubicBezTo>
                      <a:close/>
                    </a:path>
                  </a:pathLst>
                </a:custGeom>
                <a:solidFill>
                  <a:srgbClr val="201F3F"/>
                </a:solidFill>
                <a:ln w="67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656" name="Freeform: Shape 4655">
                  <a:extLst>
                    <a:ext uri="{FF2B5EF4-FFF2-40B4-BE49-F238E27FC236}">
                      <a16:creationId xmlns:a16="http://schemas.microsoft.com/office/drawing/2014/main" id="{1DC958E3-3540-02D4-D466-0743607EC70A}"/>
                    </a:ext>
                  </a:extLst>
                </p:cNvPr>
                <p:cNvSpPr/>
                <p:nvPr/>
              </p:nvSpPr>
              <p:spPr>
                <a:xfrm>
                  <a:off x="6498085" y="6147163"/>
                  <a:ext cx="83148" cy="129879"/>
                </a:xfrm>
                <a:custGeom>
                  <a:avLst/>
                  <a:gdLst>
                    <a:gd name="connsiteX0" fmla="*/ 37155 w 83148"/>
                    <a:gd name="connsiteY0" fmla="*/ 95 h 129879"/>
                    <a:gd name="connsiteX1" fmla="*/ 18174 w 83148"/>
                    <a:gd name="connsiteY1" fmla="*/ 10774 h 129879"/>
                    <a:gd name="connsiteX2" fmla="*/ 3769 w 83148"/>
                    <a:gd name="connsiteY2" fmla="*/ 37060 h 129879"/>
                    <a:gd name="connsiteX3" fmla="*/ 942 w 83148"/>
                    <a:gd name="connsiteY3" fmla="*/ 73066 h 129879"/>
                    <a:gd name="connsiteX4" fmla="*/ 39982 w 83148"/>
                    <a:gd name="connsiteY4" fmla="*/ 128239 h 129879"/>
                    <a:gd name="connsiteX5" fmla="*/ 70271 w 83148"/>
                    <a:gd name="connsiteY5" fmla="*/ 121256 h 129879"/>
                    <a:gd name="connsiteX6" fmla="*/ 82118 w 83148"/>
                    <a:gd name="connsiteY6" fmla="*/ 91274 h 129879"/>
                    <a:gd name="connsiteX7" fmla="*/ 67175 w 83148"/>
                    <a:gd name="connsiteY7" fmla="*/ 18167 h 129879"/>
                    <a:gd name="connsiteX8" fmla="*/ 37155 w 83148"/>
                    <a:gd name="connsiteY8" fmla="*/ 95 h 129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3148" h="129879">
                      <a:moveTo>
                        <a:pt x="37155" y="95"/>
                      </a:moveTo>
                      <a:cubicBezTo>
                        <a:pt x="30289" y="643"/>
                        <a:pt x="21943" y="4750"/>
                        <a:pt x="18174" y="10774"/>
                      </a:cubicBezTo>
                      <a:cubicBezTo>
                        <a:pt x="11308" y="17893"/>
                        <a:pt x="6596" y="28161"/>
                        <a:pt x="3769" y="37060"/>
                      </a:cubicBezTo>
                      <a:cubicBezTo>
                        <a:pt x="0" y="48560"/>
                        <a:pt x="-942" y="61155"/>
                        <a:pt x="942" y="73066"/>
                      </a:cubicBezTo>
                      <a:cubicBezTo>
                        <a:pt x="4442" y="95245"/>
                        <a:pt x="17500" y="120983"/>
                        <a:pt x="39982" y="128239"/>
                      </a:cubicBezTo>
                      <a:cubicBezTo>
                        <a:pt x="50751" y="131798"/>
                        <a:pt x="62329" y="129608"/>
                        <a:pt x="70271" y="121256"/>
                      </a:cubicBezTo>
                      <a:cubicBezTo>
                        <a:pt x="77810" y="113317"/>
                        <a:pt x="80637" y="101816"/>
                        <a:pt x="82118" y="91274"/>
                      </a:cubicBezTo>
                      <a:cubicBezTo>
                        <a:pt x="85618" y="66357"/>
                        <a:pt x="80098" y="39797"/>
                        <a:pt x="67175" y="18167"/>
                      </a:cubicBezTo>
                      <a:cubicBezTo>
                        <a:pt x="60848" y="7488"/>
                        <a:pt x="50078" y="-1000"/>
                        <a:pt x="37155" y="95"/>
                      </a:cubicBezTo>
                      <a:close/>
                    </a:path>
                  </a:pathLst>
                </a:custGeom>
                <a:solidFill>
                  <a:srgbClr val="201F3F"/>
                </a:solidFill>
                <a:ln w="67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657" name="Freeform: Shape 4656">
                  <a:extLst>
                    <a:ext uri="{FF2B5EF4-FFF2-40B4-BE49-F238E27FC236}">
                      <a16:creationId xmlns:a16="http://schemas.microsoft.com/office/drawing/2014/main" id="{4BDA390B-E172-8B8D-6E08-1BF5BF17A8B0}"/>
                    </a:ext>
                  </a:extLst>
                </p:cNvPr>
                <p:cNvSpPr/>
                <p:nvPr/>
              </p:nvSpPr>
              <p:spPr>
                <a:xfrm>
                  <a:off x="6413187" y="6506559"/>
                  <a:ext cx="138673" cy="118893"/>
                </a:xfrm>
                <a:custGeom>
                  <a:avLst/>
                  <a:gdLst>
                    <a:gd name="connsiteX0" fmla="*/ 129457 w 138673"/>
                    <a:gd name="connsiteY0" fmla="*/ 6923 h 118893"/>
                    <a:gd name="connsiteX1" fmla="*/ 89744 w 138673"/>
                    <a:gd name="connsiteY1" fmla="*/ 3226 h 118893"/>
                    <a:gd name="connsiteX2" fmla="*/ 15165 w 138673"/>
                    <a:gd name="connsiteY2" fmla="*/ 47446 h 118893"/>
                    <a:gd name="connsiteX3" fmla="*/ 223 w 138673"/>
                    <a:gd name="connsiteY3" fmla="*/ 89613 h 118893"/>
                    <a:gd name="connsiteX4" fmla="*/ 18127 w 138673"/>
                    <a:gd name="connsiteY4" fmla="*/ 112613 h 118893"/>
                    <a:gd name="connsiteX5" fmla="*/ 47070 w 138673"/>
                    <a:gd name="connsiteY5" fmla="*/ 118500 h 118893"/>
                    <a:gd name="connsiteX6" fmla="*/ 86110 w 138673"/>
                    <a:gd name="connsiteY6" fmla="*/ 102894 h 118893"/>
                    <a:gd name="connsiteX7" fmla="*/ 136188 w 138673"/>
                    <a:gd name="connsiteY7" fmla="*/ 42245 h 118893"/>
                    <a:gd name="connsiteX8" fmla="*/ 129457 w 138673"/>
                    <a:gd name="connsiteY8" fmla="*/ 6923 h 1188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8673" h="118893">
                      <a:moveTo>
                        <a:pt x="129457" y="6923"/>
                      </a:moveTo>
                      <a:cubicBezTo>
                        <a:pt x="118149" y="-2250"/>
                        <a:pt x="102668" y="-1018"/>
                        <a:pt x="89744" y="3226"/>
                      </a:cubicBezTo>
                      <a:cubicBezTo>
                        <a:pt x="62955" y="12125"/>
                        <a:pt x="33339" y="24857"/>
                        <a:pt x="15165" y="47446"/>
                      </a:cubicBezTo>
                      <a:cubicBezTo>
                        <a:pt x="6011" y="58810"/>
                        <a:pt x="-1393" y="74554"/>
                        <a:pt x="223" y="89613"/>
                      </a:cubicBezTo>
                      <a:cubicBezTo>
                        <a:pt x="1434" y="101114"/>
                        <a:pt x="8300" y="110149"/>
                        <a:pt x="18127" y="112613"/>
                      </a:cubicBezTo>
                      <a:cubicBezTo>
                        <a:pt x="25666" y="118637"/>
                        <a:pt x="38589" y="119596"/>
                        <a:pt x="47070" y="118500"/>
                      </a:cubicBezTo>
                      <a:cubicBezTo>
                        <a:pt x="60936" y="116721"/>
                        <a:pt x="74263" y="110149"/>
                        <a:pt x="86110" y="102894"/>
                      </a:cubicBezTo>
                      <a:cubicBezTo>
                        <a:pt x="107918" y="89340"/>
                        <a:pt x="128111" y="67298"/>
                        <a:pt x="136188" y="42245"/>
                      </a:cubicBezTo>
                      <a:cubicBezTo>
                        <a:pt x="140226" y="30197"/>
                        <a:pt x="140226" y="15685"/>
                        <a:pt x="129457" y="6923"/>
                      </a:cubicBezTo>
                      <a:close/>
                    </a:path>
                  </a:pathLst>
                </a:custGeom>
                <a:solidFill>
                  <a:srgbClr val="201F3F"/>
                </a:solidFill>
                <a:ln w="67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658" name="Freeform: Shape 4657">
                  <a:extLst>
                    <a:ext uri="{FF2B5EF4-FFF2-40B4-BE49-F238E27FC236}">
                      <a16:creationId xmlns:a16="http://schemas.microsoft.com/office/drawing/2014/main" id="{366396C2-9A91-4412-704E-784775377290}"/>
                    </a:ext>
                  </a:extLst>
                </p:cNvPr>
                <p:cNvSpPr/>
                <p:nvPr/>
              </p:nvSpPr>
              <p:spPr>
                <a:xfrm>
                  <a:off x="6631165" y="5352955"/>
                  <a:ext cx="70478" cy="95351"/>
                </a:xfrm>
                <a:custGeom>
                  <a:avLst/>
                  <a:gdLst>
                    <a:gd name="connsiteX0" fmla="*/ 25637 w 70478"/>
                    <a:gd name="connsiteY0" fmla="*/ 94989 h 95351"/>
                    <a:gd name="connsiteX1" fmla="*/ 48522 w 70478"/>
                    <a:gd name="connsiteY1" fmla="*/ 78561 h 95351"/>
                    <a:gd name="connsiteX2" fmla="*/ 63061 w 70478"/>
                    <a:gd name="connsiteY2" fmla="*/ 52686 h 95351"/>
                    <a:gd name="connsiteX3" fmla="*/ 70330 w 70478"/>
                    <a:gd name="connsiteY3" fmla="*/ 24346 h 95351"/>
                    <a:gd name="connsiteX4" fmla="*/ 59022 w 70478"/>
                    <a:gd name="connsiteY4" fmla="*/ 2167 h 95351"/>
                    <a:gd name="connsiteX5" fmla="*/ 21733 w 70478"/>
                    <a:gd name="connsiteY5" fmla="*/ 20376 h 95351"/>
                    <a:gd name="connsiteX6" fmla="*/ 1674 w 70478"/>
                    <a:gd name="connsiteY6" fmla="*/ 60626 h 95351"/>
                    <a:gd name="connsiteX7" fmla="*/ 2078 w 70478"/>
                    <a:gd name="connsiteY7" fmla="*/ 83626 h 95351"/>
                    <a:gd name="connsiteX8" fmla="*/ 25637 w 70478"/>
                    <a:gd name="connsiteY8" fmla="*/ 94989 h 95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0478" h="95351">
                      <a:moveTo>
                        <a:pt x="25637" y="94989"/>
                      </a:moveTo>
                      <a:cubicBezTo>
                        <a:pt x="35464" y="93347"/>
                        <a:pt x="42733" y="86228"/>
                        <a:pt x="48522" y="78561"/>
                      </a:cubicBezTo>
                      <a:cubicBezTo>
                        <a:pt x="54445" y="70620"/>
                        <a:pt x="59292" y="61859"/>
                        <a:pt x="63061" y="52686"/>
                      </a:cubicBezTo>
                      <a:cubicBezTo>
                        <a:pt x="66695" y="43787"/>
                        <a:pt x="69522" y="33930"/>
                        <a:pt x="70330" y="24346"/>
                      </a:cubicBezTo>
                      <a:cubicBezTo>
                        <a:pt x="71272" y="15037"/>
                        <a:pt x="67772" y="6001"/>
                        <a:pt x="59022" y="2167"/>
                      </a:cubicBezTo>
                      <a:cubicBezTo>
                        <a:pt x="43676" y="-4678"/>
                        <a:pt x="26848" y="5590"/>
                        <a:pt x="21733" y="20376"/>
                      </a:cubicBezTo>
                      <a:cubicBezTo>
                        <a:pt x="12040" y="31876"/>
                        <a:pt x="5174" y="45840"/>
                        <a:pt x="1674" y="60626"/>
                      </a:cubicBezTo>
                      <a:cubicBezTo>
                        <a:pt x="-76" y="68019"/>
                        <a:pt x="-1153" y="76507"/>
                        <a:pt x="2078" y="83626"/>
                      </a:cubicBezTo>
                      <a:cubicBezTo>
                        <a:pt x="6117" y="92662"/>
                        <a:pt x="16078" y="96632"/>
                        <a:pt x="25637" y="94989"/>
                      </a:cubicBezTo>
                      <a:close/>
                    </a:path>
                  </a:pathLst>
                </a:custGeom>
                <a:solidFill>
                  <a:srgbClr val="201F3F"/>
                </a:solidFill>
                <a:ln w="67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659" name="Freeform: Shape 4658">
                  <a:extLst>
                    <a:ext uri="{FF2B5EF4-FFF2-40B4-BE49-F238E27FC236}">
                      <a16:creationId xmlns:a16="http://schemas.microsoft.com/office/drawing/2014/main" id="{B54220D7-025D-A09D-E80D-B1548E7DC6CF}"/>
                    </a:ext>
                  </a:extLst>
                </p:cNvPr>
                <p:cNvSpPr/>
                <p:nvPr/>
              </p:nvSpPr>
              <p:spPr>
                <a:xfrm>
                  <a:off x="6735197" y="5478630"/>
                  <a:ext cx="70674" cy="64182"/>
                </a:xfrm>
                <a:custGeom>
                  <a:avLst/>
                  <a:gdLst>
                    <a:gd name="connsiteX0" fmla="*/ 27684 w 70674"/>
                    <a:gd name="connsiteY0" fmla="*/ 64053 h 64182"/>
                    <a:gd name="connsiteX1" fmla="*/ 66321 w 70674"/>
                    <a:gd name="connsiteY1" fmla="*/ 44476 h 64182"/>
                    <a:gd name="connsiteX2" fmla="*/ 61339 w 70674"/>
                    <a:gd name="connsiteY2" fmla="*/ 6827 h 64182"/>
                    <a:gd name="connsiteX3" fmla="*/ 38050 w 70674"/>
                    <a:gd name="connsiteY3" fmla="*/ 255 h 64182"/>
                    <a:gd name="connsiteX4" fmla="*/ 21088 w 70674"/>
                    <a:gd name="connsiteY4" fmla="*/ 10797 h 64182"/>
                    <a:gd name="connsiteX5" fmla="*/ 491 w 70674"/>
                    <a:gd name="connsiteY5" fmla="*/ 33386 h 64182"/>
                    <a:gd name="connsiteX6" fmla="*/ 5876 w 70674"/>
                    <a:gd name="connsiteY6" fmla="*/ 53511 h 64182"/>
                    <a:gd name="connsiteX7" fmla="*/ 27684 w 70674"/>
                    <a:gd name="connsiteY7" fmla="*/ 64053 h 641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0674" h="64182">
                      <a:moveTo>
                        <a:pt x="27684" y="64053"/>
                      </a:moveTo>
                      <a:cubicBezTo>
                        <a:pt x="42358" y="65286"/>
                        <a:pt x="58647" y="57619"/>
                        <a:pt x="66321" y="44476"/>
                      </a:cubicBezTo>
                      <a:cubicBezTo>
                        <a:pt x="73455" y="32154"/>
                        <a:pt x="71840" y="16684"/>
                        <a:pt x="61339" y="6827"/>
                      </a:cubicBezTo>
                      <a:cubicBezTo>
                        <a:pt x="55012" y="940"/>
                        <a:pt x="46262" y="-703"/>
                        <a:pt x="38050" y="255"/>
                      </a:cubicBezTo>
                      <a:cubicBezTo>
                        <a:pt x="31992" y="1077"/>
                        <a:pt x="24185" y="4773"/>
                        <a:pt x="21088" y="10797"/>
                      </a:cubicBezTo>
                      <a:cubicBezTo>
                        <a:pt x="11261" y="15178"/>
                        <a:pt x="2645" y="22708"/>
                        <a:pt x="491" y="33386"/>
                      </a:cubicBezTo>
                      <a:cubicBezTo>
                        <a:pt x="-989" y="40643"/>
                        <a:pt x="895" y="48035"/>
                        <a:pt x="5876" y="53511"/>
                      </a:cubicBezTo>
                      <a:cubicBezTo>
                        <a:pt x="11530" y="60083"/>
                        <a:pt x="19338" y="63369"/>
                        <a:pt x="27684" y="64053"/>
                      </a:cubicBezTo>
                      <a:close/>
                    </a:path>
                  </a:pathLst>
                </a:custGeom>
                <a:solidFill>
                  <a:srgbClr val="201F3F"/>
                </a:solidFill>
                <a:ln w="67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660" name="Freeform: Shape 4659">
                  <a:extLst>
                    <a:ext uri="{FF2B5EF4-FFF2-40B4-BE49-F238E27FC236}">
                      <a16:creationId xmlns:a16="http://schemas.microsoft.com/office/drawing/2014/main" id="{D08BA63B-9FB9-8C07-5888-85209741761D}"/>
                    </a:ext>
                  </a:extLst>
                </p:cNvPr>
                <p:cNvSpPr/>
                <p:nvPr/>
              </p:nvSpPr>
              <p:spPr>
                <a:xfrm>
                  <a:off x="6614028" y="6008268"/>
                  <a:ext cx="77446" cy="68897"/>
                </a:xfrm>
                <a:custGeom>
                  <a:avLst/>
                  <a:gdLst>
                    <a:gd name="connsiteX0" fmla="*/ 57044 w 77446"/>
                    <a:gd name="connsiteY0" fmla="*/ 11257 h 68897"/>
                    <a:gd name="connsiteX1" fmla="*/ 29581 w 77446"/>
                    <a:gd name="connsiteY1" fmla="*/ 31 h 68897"/>
                    <a:gd name="connsiteX2" fmla="*/ 4273 w 77446"/>
                    <a:gd name="connsiteY2" fmla="*/ 11394 h 68897"/>
                    <a:gd name="connsiteX3" fmla="*/ 1311 w 77446"/>
                    <a:gd name="connsiteY3" fmla="*/ 34941 h 68897"/>
                    <a:gd name="connsiteX4" fmla="*/ 18273 w 77446"/>
                    <a:gd name="connsiteY4" fmla="*/ 55341 h 68897"/>
                    <a:gd name="connsiteX5" fmla="*/ 47755 w 77446"/>
                    <a:gd name="connsiteY5" fmla="*/ 68895 h 68897"/>
                    <a:gd name="connsiteX6" fmla="*/ 71717 w 77446"/>
                    <a:gd name="connsiteY6" fmla="*/ 59174 h 68897"/>
                    <a:gd name="connsiteX7" fmla="*/ 75352 w 77446"/>
                    <a:gd name="connsiteY7" fmla="*/ 33025 h 68897"/>
                    <a:gd name="connsiteX8" fmla="*/ 57044 w 77446"/>
                    <a:gd name="connsiteY8" fmla="*/ 11257 h 68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7446" h="68897">
                      <a:moveTo>
                        <a:pt x="57044" y="11257"/>
                      </a:moveTo>
                      <a:cubicBezTo>
                        <a:pt x="49101" y="4959"/>
                        <a:pt x="39812" y="442"/>
                        <a:pt x="29581" y="31"/>
                      </a:cubicBezTo>
                      <a:cubicBezTo>
                        <a:pt x="20292" y="-380"/>
                        <a:pt x="9657" y="3316"/>
                        <a:pt x="4273" y="11394"/>
                      </a:cubicBezTo>
                      <a:cubicBezTo>
                        <a:pt x="-439" y="18376"/>
                        <a:pt x="-977" y="27002"/>
                        <a:pt x="1311" y="34941"/>
                      </a:cubicBezTo>
                      <a:cubicBezTo>
                        <a:pt x="4004" y="43978"/>
                        <a:pt x="10465" y="50549"/>
                        <a:pt x="18273" y="55341"/>
                      </a:cubicBezTo>
                      <a:cubicBezTo>
                        <a:pt x="25542" y="63829"/>
                        <a:pt x="36581" y="69032"/>
                        <a:pt x="47755" y="68895"/>
                      </a:cubicBezTo>
                      <a:cubicBezTo>
                        <a:pt x="56640" y="68758"/>
                        <a:pt x="65524" y="65745"/>
                        <a:pt x="71717" y="59174"/>
                      </a:cubicBezTo>
                      <a:cubicBezTo>
                        <a:pt x="78178" y="52192"/>
                        <a:pt x="78852" y="41514"/>
                        <a:pt x="75352" y="33025"/>
                      </a:cubicBezTo>
                      <a:cubicBezTo>
                        <a:pt x="71582" y="23989"/>
                        <a:pt x="64313" y="17007"/>
                        <a:pt x="57044" y="11257"/>
                      </a:cubicBezTo>
                      <a:close/>
                    </a:path>
                  </a:pathLst>
                </a:custGeom>
                <a:solidFill>
                  <a:srgbClr val="201F3F"/>
                </a:solidFill>
                <a:ln w="67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661" name="Freeform: Shape 4660">
                  <a:extLst>
                    <a:ext uri="{FF2B5EF4-FFF2-40B4-BE49-F238E27FC236}">
                      <a16:creationId xmlns:a16="http://schemas.microsoft.com/office/drawing/2014/main" id="{600BA5DB-AE54-4E77-BF4D-5C6DF422BA75}"/>
                    </a:ext>
                  </a:extLst>
                </p:cNvPr>
                <p:cNvSpPr/>
                <p:nvPr/>
              </p:nvSpPr>
              <p:spPr>
                <a:xfrm>
                  <a:off x="6728185" y="5844688"/>
                  <a:ext cx="100318" cy="80769"/>
                </a:xfrm>
                <a:custGeom>
                  <a:avLst/>
                  <a:gdLst>
                    <a:gd name="connsiteX0" fmla="*/ 82621 w 100318"/>
                    <a:gd name="connsiteY0" fmla="*/ 2063 h 80769"/>
                    <a:gd name="connsiteX1" fmla="*/ 59601 w 100318"/>
                    <a:gd name="connsiteY1" fmla="*/ 2885 h 80769"/>
                    <a:gd name="connsiteX2" fmla="*/ 12215 w 100318"/>
                    <a:gd name="connsiteY2" fmla="*/ 20819 h 80769"/>
                    <a:gd name="connsiteX3" fmla="*/ 8042 w 100318"/>
                    <a:gd name="connsiteY3" fmla="*/ 70242 h 80769"/>
                    <a:gd name="connsiteX4" fmla="*/ 67678 w 100318"/>
                    <a:gd name="connsiteY4" fmla="*/ 70790 h 80769"/>
                    <a:gd name="connsiteX5" fmla="*/ 100121 w 100318"/>
                    <a:gd name="connsiteY5" fmla="*/ 25337 h 80769"/>
                    <a:gd name="connsiteX6" fmla="*/ 82621 w 100318"/>
                    <a:gd name="connsiteY6" fmla="*/ 2063 h 80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0318" h="80769">
                      <a:moveTo>
                        <a:pt x="82621" y="2063"/>
                      </a:moveTo>
                      <a:cubicBezTo>
                        <a:pt x="74813" y="-812"/>
                        <a:pt x="66601" y="-812"/>
                        <a:pt x="59601" y="2885"/>
                      </a:cubicBezTo>
                      <a:cubicBezTo>
                        <a:pt x="42235" y="4117"/>
                        <a:pt x="25138" y="7950"/>
                        <a:pt x="12215" y="20819"/>
                      </a:cubicBezTo>
                      <a:cubicBezTo>
                        <a:pt x="-574" y="33551"/>
                        <a:pt x="-5420" y="55867"/>
                        <a:pt x="8042" y="70242"/>
                      </a:cubicBezTo>
                      <a:cubicBezTo>
                        <a:pt x="24331" y="87492"/>
                        <a:pt x="49504" y="80510"/>
                        <a:pt x="67678" y="70790"/>
                      </a:cubicBezTo>
                      <a:cubicBezTo>
                        <a:pt x="84371" y="61891"/>
                        <a:pt x="102410" y="46695"/>
                        <a:pt x="100121" y="25337"/>
                      </a:cubicBezTo>
                      <a:cubicBezTo>
                        <a:pt x="99044" y="14658"/>
                        <a:pt x="92583" y="5896"/>
                        <a:pt x="82621" y="2063"/>
                      </a:cubicBezTo>
                      <a:close/>
                    </a:path>
                  </a:pathLst>
                </a:custGeom>
                <a:solidFill>
                  <a:srgbClr val="201F3F"/>
                </a:solidFill>
                <a:ln w="67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662" name="Freeform: Shape 4661">
                  <a:extLst>
                    <a:ext uri="{FF2B5EF4-FFF2-40B4-BE49-F238E27FC236}">
                      <a16:creationId xmlns:a16="http://schemas.microsoft.com/office/drawing/2014/main" id="{D11091DD-CA94-D34F-596A-DD02C0E15D33}"/>
                    </a:ext>
                  </a:extLst>
                </p:cNvPr>
                <p:cNvSpPr/>
                <p:nvPr/>
              </p:nvSpPr>
              <p:spPr>
                <a:xfrm>
                  <a:off x="6319577" y="6738637"/>
                  <a:ext cx="69507" cy="112791"/>
                </a:xfrm>
                <a:custGeom>
                  <a:avLst/>
                  <a:gdLst>
                    <a:gd name="connsiteX0" fmla="*/ 33793 w 69507"/>
                    <a:gd name="connsiteY0" fmla="*/ 328 h 112791"/>
                    <a:gd name="connsiteX1" fmla="*/ 18042 w 69507"/>
                    <a:gd name="connsiteY1" fmla="*/ 17852 h 112791"/>
                    <a:gd name="connsiteX2" fmla="*/ 138 w 69507"/>
                    <a:gd name="connsiteY2" fmla="*/ 70013 h 112791"/>
                    <a:gd name="connsiteX3" fmla="*/ 22619 w 69507"/>
                    <a:gd name="connsiteY3" fmla="*/ 112453 h 112791"/>
                    <a:gd name="connsiteX4" fmla="*/ 63140 w 69507"/>
                    <a:gd name="connsiteY4" fmla="*/ 75078 h 112791"/>
                    <a:gd name="connsiteX5" fmla="*/ 62601 w 69507"/>
                    <a:gd name="connsiteY5" fmla="*/ 13745 h 112791"/>
                    <a:gd name="connsiteX6" fmla="*/ 33793 w 69507"/>
                    <a:gd name="connsiteY6" fmla="*/ 328 h 112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9507" h="112791">
                      <a:moveTo>
                        <a:pt x="33793" y="328"/>
                      </a:moveTo>
                      <a:cubicBezTo>
                        <a:pt x="24639" y="1834"/>
                        <a:pt x="16831" y="8542"/>
                        <a:pt x="18042" y="17852"/>
                      </a:cubicBezTo>
                      <a:cubicBezTo>
                        <a:pt x="7542" y="33185"/>
                        <a:pt x="1080" y="51257"/>
                        <a:pt x="138" y="70013"/>
                      </a:cubicBezTo>
                      <a:cubicBezTo>
                        <a:pt x="-804" y="86852"/>
                        <a:pt x="2696" y="109305"/>
                        <a:pt x="22619" y="112453"/>
                      </a:cubicBezTo>
                      <a:cubicBezTo>
                        <a:pt x="44428" y="115876"/>
                        <a:pt x="56947" y="92602"/>
                        <a:pt x="63140" y="75078"/>
                      </a:cubicBezTo>
                      <a:cubicBezTo>
                        <a:pt x="69467" y="56870"/>
                        <a:pt x="73775" y="30858"/>
                        <a:pt x="62601" y="13745"/>
                      </a:cubicBezTo>
                      <a:cubicBezTo>
                        <a:pt x="56409" y="4161"/>
                        <a:pt x="44966" y="-1452"/>
                        <a:pt x="33793" y="328"/>
                      </a:cubicBezTo>
                      <a:close/>
                    </a:path>
                  </a:pathLst>
                </a:custGeom>
                <a:solidFill>
                  <a:srgbClr val="201F3F"/>
                </a:solidFill>
                <a:ln w="67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663" name="Freeform: Shape 4662">
                  <a:extLst>
                    <a:ext uri="{FF2B5EF4-FFF2-40B4-BE49-F238E27FC236}">
                      <a16:creationId xmlns:a16="http://schemas.microsoft.com/office/drawing/2014/main" id="{A75A31A8-3A68-66B2-3583-42A8E6B65808}"/>
                    </a:ext>
                  </a:extLst>
                </p:cNvPr>
                <p:cNvSpPr/>
                <p:nvPr/>
              </p:nvSpPr>
              <p:spPr>
                <a:xfrm>
                  <a:off x="6186131" y="6855677"/>
                  <a:ext cx="55519" cy="84366"/>
                </a:xfrm>
                <a:custGeom>
                  <a:avLst/>
                  <a:gdLst>
                    <a:gd name="connsiteX0" fmla="*/ 35178 w 55519"/>
                    <a:gd name="connsiteY0" fmla="*/ 3628 h 84366"/>
                    <a:gd name="connsiteX1" fmla="*/ 31677 w 55519"/>
                    <a:gd name="connsiteY1" fmla="*/ 342 h 84366"/>
                    <a:gd name="connsiteX2" fmla="*/ 24408 w 55519"/>
                    <a:gd name="connsiteY2" fmla="*/ 2121 h 84366"/>
                    <a:gd name="connsiteX3" fmla="*/ 21446 w 55519"/>
                    <a:gd name="connsiteY3" fmla="*/ 5818 h 84366"/>
                    <a:gd name="connsiteX4" fmla="*/ 12696 w 55519"/>
                    <a:gd name="connsiteY4" fmla="*/ 14990 h 84366"/>
                    <a:gd name="connsiteX5" fmla="*/ 12427 w 55519"/>
                    <a:gd name="connsiteY5" fmla="*/ 18824 h 84366"/>
                    <a:gd name="connsiteX6" fmla="*/ 2869 w 55519"/>
                    <a:gd name="connsiteY6" fmla="*/ 41961 h 84366"/>
                    <a:gd name="connsiteX7" fmla="*/ 7311 w 55519"/>
                    <a:gd name="connsiteY7" fmla="*/ 78378 h 84366"/>
                    <a:gd name="connsiteX8" fmla="*/ 45408 w 55519"/>
                    <a:gd name="connsiteY8" fmla="*/ 73997 h 84366"/>
                    <a:gd name="connsiteX9" fmla="*/ 53486 w 55519"/>
                    <a:gd name="connsiteY9" fmla="*/ 55241 h 84366"/>
                    <a:gd name="connsiteX10" fmla="*/ 55505 w 55519"/>
                    <a:gd name="connsiteY10" fmla="*/ 32925 h 84366"/>
                    <a:gd name="connsiteX11" fmla="*/ 49178 w 55519"/>
                    <a:gd name="connsiteY11" fmla="*/ 12253 h 84366"/>
                    <a:gd name="connsiteX12" fmla="*/ 35178 w 55519"/>
                    <a:gd name="connsiteY12" fmla="*/ 3628 h 843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5519" h="84366">
                      <a:moveTo>
                        <a:pt x="35178" y="3628"/>
                      </a:moveTo>
                      <a:cubicBezTo>
                        <a:pt x="34774" y="1985"/>
                        <a:pt x="33158" y="752"/>
                        <a:pt x="31677" y="342"/>
                      </a:cubicBezTo>
                      <a:cubicBezTo>
                        <a:pt x="28985" y="-480"/>
                        <a:pt x="26293" y="205"/>
                        <a:pt x="24408" y="2121"/>
                      </a:cubicBezTo>
                      <a:cubicBezTo>
                        <a:pt x="23331" y="3217"/>
                        <a:pt x="22389" y="4586"/>
                        <a:pt x="21446" y="5818"/>
                      </a:cubicBezTo>
                      <a:cubicBezTo>
                        <a:pt x="17542" y="7735"/>
                        <a:pt x="14042" y="10746"/>
                        <a:pt x="12696" y="14990"/>
                      </a:cubicBezTo>
                      <a:cubicBezTo>
                        <a:pt x="12292" y="16223"/>
                        <a:pt x="12292" y="17592"/>
                        <a:pt x="12427" y="18824"/>
                      </a:cubicBezTo>
                      <a:cubicBezTo>
                        <a:pt x="8388" y="26217"/>
                        <a:pt x="5157" y="34020"/>
                        <a:pt x="2869" y="41961"/>
                      </a:cubicBezTo>
                      <a:cubicBezTo>
                        <a:pt x="-631" y="53872"/>
                        <a:pt x="-2650" y="69068"/>
                        <a:pt x="7311" y="78378"/>
                      </a:cubicBezTo>
                      <a:cubicBezTo>
                        <a:pt x="18350" y="88783"/>
                        <a:pt x="36120" y="84539"/>
                        <a:pt x="45408" y="73997"/>
                      </a:cubicBezTo>
                      <a:cubicBezTo>
                        <a:pt x="49986" y="68795"/>
                        <a:pt x="52274" y="61950"/>
                        <a:pt x="53486" y="55241"/>
                      </a:cubicBezTo>
                      <a:cubicBezTo>
                        <a:pt x="54832" y="47985"/>
                        <a:pt x="55640" y="40318"/>
                        <a:pt x="55505" y="32925"/>
                      </a:cubicBezTo>
                      <a:cubicBezTo>
                        <a:pt x="55505" y="25669"/>
                        <a:pt x="53889" y="18003"/>
                        <a:pt x="49178" y="12253"/>
                      </a:cubicBezTo>
                      <a:cubicBezTo>
                        <a:pt x="45678" y="7735"/>
                        <a:pt x="40697" y="4722"/>
                        <a:pt x="35178" y="3628"/>
                      </a:cubicBezTo>
                      <a:close/>
                    </a:path>
                  </a:pathLst>
                </a:custGeom>
                <a:solidFill>
                  <a:srgbClr val="201F3F"/>
                </a:solidFill>
                <a:ln w="67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664" name="Freeform: Shape 4663">
                  <a:extLst>
                    <a:ext uri="{FF2B5EF4-FFF2-40B4-BE49-F238E27FC236}">
                      <a16:creationId xmlns:a16="http://schemas.microsoft.com/office/drawing/2014/main" id="{E0104E0B-8448-66E8-7558-6C669E60A774}"/>
                    </a:ext>
                  </a:extLst>
                </p:cNvPr>
                <p:cNvSpPr/>
                <p:nvPr/>
              </p:nvSpPr>
              <p:spPr>
                <a:xfrm>
                  <a:off x="6213428" y="6670219"/>
                  <a:ext cx="84983" cy="60554"/>
                </a:xfrm>
                <a:custGeom>
                  <a:avLst/>
                  <a:gdLst>
                    <a:gd name="connsiteX0" fmla="*/ 39785 w 84983"/>
                    <a:gd name="connsiteY0" fmla="*/ 704 h 60554"/>
                    <a:gd name="connsiteX1" fmla="*/ 7342 w 84983"/>
                    <a:gd name="connsiteY1" fmla="*/ 13573 h 60554"/>
                    <a:gd name="connsiteX2" fmla="*/ 9227 w 84983"/>
                    <a:gd name="connsiteY2" fmla="*/ 53412 h 60554"/>
                    <a:gd name="connsiteX3" fmla="*/ 34266 w 84983"/>
                    <a:gd name="connsiteY3" fmla="*/ 60532 h 60554"/>
                    <a:gd name="connsiteX4" fmla="*/ 61055 w 84983"/>
                    <a:gd name="connsiteY4" fmla="*/ 57519 h 60554"/>
                    <a:gd name="connsiteX5" fmla="*/ 82190 w 84983"/>
                    <a:gd name="connsiteY5" fmla="*/ 41365 h 60554"/>
                    <a:gd name="connsiteX6" fmla="*/ 82325 w 84983"/>
                    <a:gd name="connsiteY6" fmla="*/ 19186 h 60554"/>
                    <a:gd name="connsiteX7" fmla="*/ 39785 w 84983"/>
                    <a:gd name="connsiteY7" fmla="*/ 704 h 6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4983" h="60554">
                      <a:moveTo>
                        <a:pt x="39785" y="704"/>
                      </a:moveTo>
                      <a:cubicBezTo>
                        <a:pt x="27669" y="567"/>
                        <a:pt x="15553" y="3853"/>
                        <a:pt x="7342" y="13573"/>
                      </a:cubicBezTo>
                      <a:cubicBezTo>
                        <a:pt x="-2351" y="25073"/>
                        <a:pt x="-3159" y="43693"/>
                        <a:pt x="9227" y="53412"/>
                      </a:cubicBezTo>
                      <a:cubicBezTo>
                        <a:pt x="16227" y="59026"/>
                        <a:pt x="25650" y="60395"/>
                        <a:pt x="34266" y="60532"/>
                      </a:cubicBezTo>
                      <a:cubicBezTo>
                        <a:pt x="43150" y="60669"/>
                        <a:pt x="52439" y="60258"/>
                        <a:pt x="61055" y="57519"/>
                      </a:cubicBezTo>
                      <a:cubicBezTo>
                        <a:pt x="69805" y="54782"/>
                        <a:pt x="77748" y="49717"/>
                        <a:pt x="82190" y="41365"/>
                      </a:cubicBezTo>
                      <a:cubicBezTo>
                        <a:pt x="85959" y="34519"/>
                        <a:pt x="85825" y="26168"/>
                        <a:pt x="82325" y="19186"/>
                      </a:cubicBezTo>
                      <a:cubicBezTo>
                        <a:pt x="74651" y="3716"/>
                        <a:pt x="56209" y="-2171"/>
                        <a:pt x="39785" y="704"/>
                      </a:cubicBezTo>
                      <a:close/>
                    </a:path>
                  </a:pathLst>
                </a:custGeom>
                <a:solidFill>
                  <a:srgbClr val="201F3F"/>
                </a:solidFill>
                <a:ln w="67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4665" name="Freeform: Shape 4664">
                <a:extLst>
                  <a:ext uri="{FF2B5EF4-FFF2-40B4-BE49-F238E27FC236}">
                    <a16:creationId xmlns:a16="http://schemas.microsoft.com/office/drawing/2014/main" id="{E5577A83-DEC0-0BFA-684E-1BF1A7B4BB25}"/>
                  </a:ext>
                </a:extLst>
              </p:cNvPr>
              <p:cNvSpPr/>
              <p:nvPr/>
            </p:nvSpPr>
            <p:spPr>
              <a:xfrm>
                <a:off x="5902664" y="4894435"/>
                <a:ext cx="1138587" cy="2197751"/>
              </a:xfrm>
              <a:custGeom>
                <a:avLst/>
                <a:gdLst>
                  <a:gd name="connsiteX0" fmla="*/ 660442 w 1138587"/>
                  <a:gd name="connsiteY0" fmla="*/ 0 h 2197751"/>
                  <a:gd name="connsiteX1" fmla="*/ 668116 w 1138587"/>
                  <a:gd name="connsiteY1" fmla="*/ 122667 h 2197751"/>
                  <a:gd name="connsiteX2" fmla="*/ 1750 w 1138587"/>
                  <a:gd name="connsiteY2" fmla="*/ 2195419 h 2197751"/>
                  <a:gd name="connsiteX3" fmla="*/ 0 w 1138587"/>
                  <a:gd name="connsiteY3" fmla="*/ 2197747 h 2197751"/>
                  <a:gd name="connsiteX4" fmla="*/ 660442 w 1138587"/>
                  <a:gd name="connsiteY4" fmla="*/ 0 h 2197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8587" h="2197751">
                    <a:moveTo>
                      <a:pt x="660442" y="0"/>
                    </a:moveTo>
                    <a:cubicBezTo>
                      <a:pt x="663673" y="40798"/>
                      <a:pt x="666231" y="81596"/>
                      <a:pt x="668116" y="122667"/>
                    </a:cubicBezTo>
                    <a:cubicBezTo>
                      <a:pt x="1464119" y="1240091"/>
                      <a:pt x="924027" y="2144763"/>
                      <a:pt x="1750" y="2195419"/>
                    </a:cubicBezTo>
                    <a:cubicBezTo>
                      <a:pt x="1212" y="2196240"/>
                      <a:pt x="539" y="2196924"/>
                      <a:pt x="0" y="2197747"/>
                    </a:cubicBezTo>
                    <a:cubicBezTo>
                      <a:pt x="1008298" y="2200211"/>
                      <a:pt x="1614758" y="1208055"/>
                      <a:pt x="660442" y="0"/>
                    </a:cubicBezTo>
                    <a:close/>
                  </a:path>
                </a:pathLst>
              </a:custGeom>
              <a:solidFill>
                <a:srgbClr val="CDD7A3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4726" name="Graphic 4512">
            <a:extLst>
              <a:ext uri="{FF2B5EF4-FFF2-40B4-BE49-F238E27FC236}">
                <a16:creationId xmlns:a16="http://schemas.microsoft.com/office/drawing/2014/main" id="{97AD3BFA-17BE-60EC-39A0-4F90578B5251}"/>
              </a:ext>
            </a:extLst>
          </p:cNvPr>
          <p:cNvGrpSpPr/>
          <p:nvPr/>
        </p:nvGrpSpPr>
        <p:grpSpPr>
          <a:xfrm>
            <a:off x="4664336" y="208517"/>
            <a:ext cx="794748" cy="571142"/>
            <a:chOff x="2848367" y="-283388"/>
            <a:chExt cx="2012962" cy="1446608"/>
          </a:xfrm>
        </p:grpSpPr>
        <p:grpSp>
          <p:nvGrpSpPr>
            <p:cNvPr id="4727" name="Graphic 4512">
              <a:extLst>
                <a:ext uri="{FF2B5EF4-FFF2-40B4-BE49-F238E27FC236}">
                  <a16:creationId xmlns:a16="http://schemas.microsoft.com/office/drawing/2014/main" id="{829F4370-81E2-3033-67D1-9670FAB2CF28}"/>
                </a:ext>
              </a:extLst>
            </p:cNvPr>
            <p:cNvGrpSpPr/>
            <p:nvPr/>
          </p:nvGrpSpPr>
          <p:grpSpPr>
            <a:xfrm>
              <a:off x="3340135" y="-283388"/>
              <a:ext cx="898458" cy="468955"/>
              <a:chOff x="3340135" y="-283388"/>
              <a:chExt cx="898458" cy="468955"/>
            </a:xfrm>
          </p:grpSpPr>
          <p:sp>
            <p:nvSpPr>
              <p:cNvPr id="4728" name="Freeform: Shape 4727">
                <a:extLst>
                  <a:ext uri="{FF2B5EF4-FFF2-40B4-BE49-F238E27FC236}">
                    <a16:creationId xmlns:a16="http://schemas.microsoft.com/office/drawing/2014/main" id="{FFC769A4-5D10-23ED-8CA9-903562C4C409}"/>
                  </a:ext>
                </a:extLst>
              </p:cNvPr>
              <p:cNvSpPr/>
              <p:nvPr/>
            </p:nvSpPr>
            <p:spPr>
              <a:xfrm>
                <a:off x="3340135" y="-283363"/>
                <a:ext cx="451170" cy="468793"/>
              </a:xfrm>
              <a:custGeom>
                <a:avLst/>
                <a:gdLst>
                  <a:gd name="connsiteX0" fmla="*/ 51 w 451170"/>
                  <a:gd name="connsiteY0" fmla="*/ 371043 h 468793"/>
                  <a:gd name="connsiteX1" fmla="*/ 90919 w 451170"/>
                  <a:gd name="connsiteY1" fmla="*/ 28 h 468793"/>
                  <a:gd name="connsiteX2" fmla="*/ 136959 w 451170"/>
                  <a:gd name="connsiteY2" fmla="*/ 192929 h 468793"/>
                  <a:gd name="connsiteX3" fmla="*/ 297560 w 451170"/>
                  <a:gd name="connsiteY3" fmla="*/ 53969 h 468793"/>
                  <a:gd name="connsiteX4" fmla="*/ 291636 w 451170"/>
                  <a:gd name="connsiteY4" fmla="*/ 246459 h 468793"/>
                  <a:gd name="connsiteX5" fmla="*/ 446314 w 451170"/>
                  <a:gd name="connsiteY5" fmla="*/ 222363 h 468793"/>
                  <a:gd name="connsiteX6" fmla="*/ 241019 w 451170"/>
                  <a:gd name="connsiteY6" fmla="*/ 439359 h 468793"/>
                  <a:gd name="connsiteX7" fmla="*/ 54033 w 451170"/>
                  <a:gd name="connsiteY7" fmla="*/ 468793 h 468793"/>
                  <a:gd name="connsiteX8" fmla="*/ 51 w 451170"/>
                  <a:gd name="connsiteY8" fmla="*/ 371043 h 468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1170" h="468793">
                    <a:moveTo>
                      <a:pt x="51" y="371043"/>
                    </a:moveTo>
                    <a:cubicBezTo>
                      <a:pt x="51" y="371043"/>
                      <a:pt x="-5199" y="2767"/>
                      <a:pt x="90919" y="28"/>
                    </a:cubicBezTo>
                    <a:cubicBezTo>
                      <a:pt x="187037" y="-2710"/>
                      <a:pt x="136959" y="192929"/>
                      <a:pt x="136959" y="192929"/>
                    </a:cubicBezTo>
                    <a:cubicBezTo>
                      <a:pt x="136959" y="192929"/>
                      <a:pt x="223923" y="30148"/>
                      <a:pt x="297560" y="53969"/>
                    </a:cubicBezTo>
                    <a:cubicBezTo>
                      <a:pt x="371331" y="77791"/>
                      <a:pt x="291636" y="246459"/>
                      <a:pt x="291636" y="246459"/>
                    </a:cubicBezTo>
                    <a:cubicBezTo>
                      <a:pt x="291636" y="246459"/>
                      <a:pt x="403909" y="170065"/>
                      <a:pt x="446314" y="222363"/>
                    </a:cubicBezTo>
                    <a:cubicBezTo>
                      <a:pt x="488584" y="274661"/>
                      <a:pt x="241019" y="439359"/>
                      <a:pt x="241019" y="439359"/>
                    </a:cubicBezTo>
                    <a:lnTo>
                      <a:pt x="54033" y="468793"/>
                    </a:lnTo>
                    <a:lnTo>
                      <a:pt x="51" y="371043"/>
                    </a:lnTo>
                    <a:close/>
                  </a:path>
                </a:pathLst>
              </a:custGeom>
              <a:solidFill>
                <a:srgbClr val="038652"/>
              </a:solidFill>
              <a:ln w="6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4729" name="Graphic 4512">
                <a:extLst>
                  <a:ext uri="{FF2B5EF4-FFF2-40B4-BE49-F238E27FC236}">
                    <a16:creationId xmlns:a16="http://schemas.microsoft.com/office/drawing/2014/main" id="{79E42CDD-83F4-09C0-24C0-33401046B195}"/>
                  </a:ext>
                </a:extLst>
              </p:cNvPr>
              <p:cNvGrpSpPr/>
              <p:nvPr/>
            </p:nvGrpSpPr>
            <p:grpSpPr>
              <a:xfrm>
                <a:off x="3354187" y="-283388"/>
                <a:ext cx="870206" cy="468955"/>
                <a:chOff x="3354187" y="-283388"/>
                <a:chExt cx="870206" cy="468955"/>
              </a:xfrm>
              <a:solidFill>
                <a:srgbClr val="02563F"/>
              </a:solidFill>
            </p:grpSpPr>
            <p:sp>
              <p:nvSpPr>
                <p:cNvPr id="4730" name="Freeform: Shape 4729">
                  <a:extLst>
                    <a:ext uri="{FF2B5EF4-FFF2-40B4-BE49-F238E27FC236}">
                      <a16:creationId xmlns:a16="http://schemas.microsoft.com/office/drawing/2014/main" id="{A2D794F0-1240-B5FA-B615-6560F79A18F6}"/>
                    </a:ext>
                  </a:extLst>
                </p:cNvPr>
                <p:cNvSpPr/>
                <p:nvPr/>
              </p:nvSpPr>
              <p:spPr>
                <a:xfrm>
                  <a:off x="3354187" y="-283388"/>
                  <a:ext cx="314823" cy="468955"/>
                </a:xfrm>
                <a:custGeom>
                  <a:avLst/>
                  <a:gdLst>
                    <a:gd name="connsiteX0" fmla="*/ 86426 w 314823"/>
                    <a:gd name="connsiteY0" fmla="*/ 461563 h 468955"/>
                    <a:gd name="connsiteX1" fmla="*/ 97195 w 314823"/>
                    <a:gd name="connsiteY1" fmla="*/ 446914 h 468955"/>
                    <a:gd name="connsiteX2" fmla="*/ 139600 w 314823"/>
                    <a:gd name="connsiteY2" fmla="*/ 390509 h 468955"/>
                    <a:gd name="connsiteX3" fmla="*/ 221314 w 314823"/>
                    <a:gd name="connsiteY3" fmla="*/ 271674 h 468955"/>
                    <a:gd name="connsiteX4" fmla="*/ 294682 w 314823"/>
                    <a:gd name="connsiteY4" fmla="*/ 150787 h 468955"/>
                    <a:gd name="connsiteX5" fmla="*/ 314740 w 314823"/>
                    <a:gd name="connsiteY5" fmla="*/ 114781 h 468955"/>
                    <a:gd name="connsiteX6" fmla="*/ 307605 w 314823"/>
                    <a:gd name="connsiteY6" fmla="*/ 74257 h 468955"/>
                    <a:gd name="connsiteX7" fmla="*/ 270585 w 314823"/>
                    <a:gd name="connsiteY7" fmla="*/ 139971 h 468955"/>
                    <a:gd name="connsiteX8" fmla="*/ 194929 w 314823"/>
                    <a:gd name="connsiteY8" fmla="*/ 263049 h 468955"/>
                    <a:gd name="connsiteX9" fmla="*/ 114292 w 314823"/>
                    <a:gd name="connsiteY9" fmla="*/ 379145 h 468955"/>
                    <a:gd name="connsiteX10" fmla="*/ 112946 w 314823"/>
                    <a:gd name="connsiteY10" fmla="*/ 380925 h 468955"/>
                    <a:gd name="connsiteX11" fmla="*/ 168005 w 314823"/>
                    <a:gd name="connsiteY11" fmla="*/ 279889 h 468955"/>
                    <a:gd name="connsiteX12" fmla="*/ 231949 w 314823"/>
                    <a:gd name="connsiteY12" fmla="*/ 140245 h 468955"/>
                    <a:gd name="connsiteX13" fmla="*/ 258065 w 314823"/>
                    <a:gd name="connsiteY13" fmla="*/ 68233 h 468955"/>
                    <a:gd name="connsiteX14" fmla="*/ 262911 w 314823"/>
                    <a:gd name="connsiteY14" fmla="*/ 51804 h 468955"/>
                    <a:gd name="connsiteX15" fmla="*/ 217679 w 314823"/>
                    <a:gd name="connsiteY15" fmla="*/ 72340 h 468955"/>
                    <a:gd name="connsiteX16" fmla="*/ 194794 w 314823"/>
                    <a:gd name="connsiteY16" fmla="*/ 129293 h 468955"/>
                    <a:gd name="connsiteX17" fmla="*/ 128696 w 314823"/>
                    <a:gd name="connsiteY17" fmla="*/ 268526 h 468955"/>
                    <a:gd name="connsiteX18" fmla="*/ 68790 w 314823"/>
                    <a:gd name="connsiteY18" fmla="*/ 377913 h 468955"/>
                    <a:gd name="connsiteX19" fmla="*/ 68925 w 314823"/>
                    <a:gd name="connsiteY19" fmla="*/ 377229 h 468955"/>
                    <a:gd name="connsiteX20" fmla="*/ 87503 w 314823"/>
                    <a:gd name="connsiteY20" fmla="*/ 241829 h 468955"/>
                    <a:gd name="connsiteX21" fmla="*/ 115638 w 314823"/>
                    <a:gd name="connsiteY21" fmla="*/ 114644 h 468955"/>
                    <a:gd name="connsiteX22" fmla="*/ 133542 w 314823"/>
                    <a:gd name="connsiteY22" fmla="*/ 59608 h 468955"/>
                    <a:gd name="connsiteX23" fmla="*/ 121830 w 314823"/>
                    <a:gd name="connsiteY23" fmla="*/ 24149 h 468955"/>
                    <a:gd name="connsiteX24" fmla="*/ 92080 w 314823"/>
                    <a:gd name="connsiteY24" fmla="*/ 103281 h 468955"/>
                    <a:gd name="connsiteX25" fmla="*/ 60579 w 314823"/>
                    <a:gd name="connsiteY25" fmla="*/ 232793 h 468955"/>
                    <a:gd name="connsiteX26" fmla="*/ 42674 w 314823"/>
                    <a:gd name="connsiteY26" fmla="*/ 364086 h 468955"/>
                    <a:gd name="connsiteX27" fmla="*/ 40924 w 314823"/>
                    <a:gd name="connsiteY27" fmla="*/ 383116 h 468955"/>
                    <a:gd name="connsiteX28" fmla="*/ 40924 w 314823"/>
                    <a:gd name="connsiteY28" fmla="*/ 371479 h 468955"/>
                    <a:gd name="connsiteX29" fmla="*/ 49271 w 314823"/>
                    <a:gd name="connsiteY29" fmla="*/ 226769 h 468955"/>
                    <a:gd name="connsiteX30" fmla="*/ 68790 w 314823"/>
                    <a:gd name="connsiteY30" fmla="*/ 83840 h 468955"/>
                    <a:gd name="connsiteX31" fmla="*/ 81849 w 314823"/>
                    <a:gd name="connsiteY31" fmla="*/ 14155 h 468955"/>
                    <a:gd name="connsiteX32" fmla="*/ 84810 w 314823"/>
                    <a:gd name="connsiteY32" fmla="*/ 328 h 468955"/>
                    <a:gd name="connsiteX33" fmla="*/ 76598 w 314823"/>
                    <a:gd name="connsiteY33" fmla="*/ 54 h 468955"/>
                    <a:gd name="connsiteX34" fmla="*/ 52636 w 314823"/>
                    <a:gd name="connsiteY34" fmla="*/ 9500 h 468955"/>
                    <a:gd name="connsiteX35" fmla="*/ 35001 w 314823"/>
                    <a:gd name="connsiteY35" fmla="*/ 76721 h 468955"/>
                    <a:gd name="connsiteX36" fmla="*/ 10231 w 314823"/>
                    <a:gd name="connsiteY36" fmla="*/ 220335 h 468955"/>
                    <a:gd name="connsiteX37" fmla="*/ 135 w 314823"/>
                    <a:gd name="connsiteY37" fmla="*/ 368330 h 468955"/>
                    <a:gd name="connsiteX38" fmla="*/ 0 w 314823"/>
                    <a:gd name="connsiteY38" fmla="*/ 397080 h 468955"/>
                    <a:gd name="connsiteX39" fmla="*/ 39713 w 314823"/>
                    <a:gd name="connsiteY39" fmla="*/ 468956 h 468955"/>
                    <a:gd name="connsiteX40" fmla="*/ 86426 w 314823"/>
                    <a:gd name="connsiteY40" fmla="*/ 461563 h 468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</a:cxnLst>
                  <a:rect l="l" t="t" r="r" b="b"/>
                  <a:pathLst>
                    <a:path w="314823" h="468955">
                      <a:moveTo>
                        <a:pt x="86426" y="461563"/>
                      </a:moveTo>
                      <a:cubicBezTo>
                        <a:pt x="90060" y="456497"/>
                        <a:pt x="93695" y="451568"/>
                        <a:pt x="97195" y="446914"/>
                      </a:cubicBezTo>
                      <a:cubicBezTo>
                        <a:pt x="111599" y="428295"/>
                        <a:pt x="125734" y="409538"/>
                        <a:pt x="139600" y="390509"/>
                      </a:cubicBezTo>
                      <a:cubicBezTo>
                        <a:pt x="168005" y="351627"/>
                        <a:pt x="195198" y="312062"/>
                        <a:pt x="221314" y="271674"/>
                      </a:cubicBezTo>
                      <a:cubicBezTo>
                        <a:pt x="246892" y="232109"/>
                        <a:pt x="271662" y="191995"/>
                        <a:pt x="294682" y="150787"/>
                      </a:cubicBezTo>
                      <a:cubicBezTo>
                        <a:pt x="301413" y="138876"/>
                        <a:pt x="308144" y="126828"/>
                        <a:pt x="314740" y="114781"/>
                      </a:cubicBezTo>
                      <a:cubicBezTo>
                        <a:pt x="315278" y="99310"/>
                        <a:pt x="313259" y="85209"/>
                        <a:pt x="307605" y="74257"/>
                      </a:cubicBezTo>
                      <a:cubicBezTo>
                        <a:pt x="295220" y="96161"/>
                        <a:pt x="283239" y="118340"/>
                        <a:pt x="270585" y="139971"/>
                      </a:cubicBezTo>
                      <a:cubicBezTo>
                        <a:pt x="246219" y="181591"/>
                        <a:pt x="221314" y="222799"/>
                        <a:pt x="194929" y="263049"/>
                      </a:cubicBezTo>
                      <a:cubicBezTo>
                        <a:pt x="169082" y="302478"/>
                        <a:pt x="142293" y="341223"/>
                        <a:pt x="114292" y="379145"/>
                      </a:cubicBezTo>
                      <a:cubicBezTo>
                        <a:pt x="113888" y="379693"/>
                        <a:pt x="113350" y="380378"/>
                        <a:pt x="112946" y="380925"/>
                      </a:cubicBezTo>
                      <a:cubicBezTo>
                        <a:pt x="131792" y="347520"/>
                        <a:pt x="150370" y="313978"/>
                        <a:pt x="168005" y="279889"/>
                      </a:cubicBezTo>
                      <a:cubicBezTo>
                        <a:pt x="191429" y="234436"/>
                        <a:pt x="212833" y="187751"/>
                        <a:pt x="231949" y="140245"/>
                      </a:cubicBezTo>
                      <a:cubicBezTo>
                        <a:pt x="241507" y="116560"/>
                        <a:pt x="250392" y="92602"/>
                        <a:pt x="258065" y="68233"/>
                      </a:cubicBezTo>
                      <a:cubicBezTo>
                        <a:pt x="259815" y="62756"/>
                        <a:pt x="261296" y="57280"/>
                        <a:pt x="262911" y="51804"/>
                      </a:cubicBezTo>
                      <a:cubicBezTo>
                        <a:pt x="247699" y="53310"/>
                        <a:pt x="232353" y="61114"/>
                        <a:pt x="217679" y="72340"/>
                      </a:cubicBezTo>
                      <a:cubicBezTo>
                        <a:pt x="210275" y="91370"/>
                        <a:pt x="202737" y="110400"/>
                        <a:pt x="194794" y="129293"/>
                      </a:cubicBezTo>
                      <a:cubicBezTo>
                        <a:pt x="174871" y="176662"/>
                        <a:pt x="152254" y="222799"/>
                        <a:pt x="128696" y="268526"/>
                      </a:cubicBezTo>
                      <a:cubicBezTo>
                        <a:pt x="109580" y="305490"/>
                        <a:pt x="89387" y="341770"/>
                        <a:pt x="68790" y="377913"/>
                      </a:cubicBezTo>
                      <a:cubicBezTo>
                        <a:pt x="68790" y="377639"/>
                        <a:pt x="68790" y="377366"/>
                        <a:pt x="68925" y="377229"/>
                      </a:cubicBezTo>
                      <a:cubicBezTo>
                        <a:pt x="74310" y="332050"/>
                        <a:pt x="79829" y="286734"/>
                        <a:pt x="87503" y="241829"/>
                      </a:cubicBezTo>
                      <a:cubicBezTo>
                        <a:pt x="94772" y="198978"/>
                        <a:pt x="103791" y="156400"/>
                        <a:pt x="115638" y="114644"/>
                      </a:cubicBezTo>
                      <a:cubicBezTo>
                        <a:pt x="120888" y="96025"/>
                        <a:pt x="127081" y="77816"/>
                        <a:pt x="133542" y="59608"/>
                      </a:cubicBezTo>
                      <a:cubicBezTo>
                        <a:pt x="131388" y="46191"/>
                        <a:pt x="127754" y="34006"/>
                        <a:pt x="121830" y="24149"/>
                      </a:cubicBezTo>
                      <a:cubicBezTo>
                        <a:pt x="109984" y="49750"/>
                        <a:pt x="100291" y="76721"/>
                        <a:pt x="92080" y="103281"/>
                      </a:cubicBezTo>
                      <a:cubicBezTo>
                        <a:pt x="78887" y="145721"/>
                        <a:pt x="68521" y="188983"/>
                        <a:pt x="60579" y="232793"/>
                      </a:cubicBezTo>
                      <a:cubicBezTo>
                        <a:pt x="52771" y="276329"/>
                        <a:pt x="46578" y="320002"/>
                        <a:pt x="42674" y="364086"/>
                      </a:cubicBezTo>
                      <a:cubicBezTo>
                        <a:pt x="42136" y="370383"/>
                        <a:pt x="41463" y="376818"/>
                        <a:pt x="40924" y="383116"/>
                      </a:cubicBezTo>
                      <a:cubicBezTo>
                        <a:pt x="40924" y="379282"/>
                        <a:pt x="40924" y="375449"/>
                        <a:pt x="40924" y="371479"/>
                      </a:cubicBezTo>
                      <a:cubicBezTo>
                        <a:pt x="41732" y="323151"/>
                        <a:pt x="44694" y="274823"/>
                        <a:pt x="49271" y="226769"/>
                      </a:cubicBezTo>
                      <a:cubicBezTo>
                        <a:pt x="53848" y="178989"/>
                        <a:pt x="60175" y="131072"/>
                        <a:pt x="68790" y="83840"/>
                      </a:cubicBezTo>
                      <a:cubicBezTo>
                        <a:pt x="73098" y="60566"/>
                        <a:pt x="77541" y="37429"/>
                        <a:pt x="81849" y="14155"/>
                      </a:cubicBezTo>
                      <a:cubicBezTo>
                        <a:pt x="82656" y="9637"/>
                        <a:pt x="83733" y="4982"/>
                        <a:pt x="84810" y="328"/>
                      </a:cubicBezTo>
                      <a:cubicBezTo>
                        <a:pt x="82252" y="54"/>
                        <a:pt x="79425" y="-83"/>
                        <a:pt x="76598" y="54"/>
                      </a:cubicBezTo>
                      <a:cubicBezTo>
                        <a:pt x="67848" y="328"/>
                        <a:pt x="59906" y="3613"/>
                        <a:pt x="52636" y="9500"/>
                      </a:cubicBezTo>
                      <a:cubicBezTo>
                        <a:pt x="46040" y="31816"/>
                        <a:pt x="39982" y="53994"/>
                        <a:pt x="35001" y="76721"/>
                      </a:cubicBezTo>
                      <a:cubicBezTo>
                        <a:pt x="24635" y="124227"/>
                        <a:pt x="16154" y="172007"/>
                        <a:pt x="10231" y="220335"/>
                      </a:cubicBezTo>
                      <a:cubicBezTo>
                        <a:pt x="4173" y="269484"/>
                        <a:pt x="1077" y="318770"/>
                        <a:pt x="135" y="368330"/>
                      </a:cubicBezTo>
                      <a:cubicBezTo>
                        <a:pt x="0" y="377913"/>
                        <a:pt x="0" y="387497"/>
                        <a:pt x="0" y="397080"/>
                      </a:cubicBezTo>
                      <a:lnTo>
                        <a:pt x="39713" y="468956"/>
                      </a:lnTo>
                      <a:lnTo>
                        <a:pt x="86426" y="461563"/>
                      </a:lnTo>
                      <a:close/>
                    </a:path>
                  </a:pathLst>
                </a:custGeom>
                <a:solidFill>
                  <a:srgbClr val="02563F"/>
                </a:solidFill>
                <a:ln w="67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731" name="Freeform: Shape 4730">
                  <a:extLst>
                    <a:ext uri="{FF2B5EF4-FFF2-40B4-BE49-F238E27FC236}">
                      <a16:creationId xmlns:a16="http://schemas.microsoft.com/office/drawing/2014/main" id="{373D4300-3749-70EA-B946-66D7BEACBE7D}"/>
                    </a:ext>
                  </a:extLst>
                </p:cNvPr>
                <p:cNvSpPr/>
                <p:nvPr/>
              </p:nvSpPr>
              <p:spPr>
                <a:xfrm>
                  <a:off x="3616560" y="-73184"/>
                  <a:ext cx="174610" cy="204536"/>
                </a:xfrm>
                <a:custGeom>
                  <a:avLst/>
                  <a:gdLst>
                    <a:gd name="connsiteX0" fmla="*/ 169889 w 174610"/>
                    <a:gd name="connsiteY0" fmla="*/ 12185 h 204536"/>
                    <a:gd name="connsiteX1" fmla="*/ 154139 w 174610"/>
                    <a:gd name="connsiteY1" fmla="*/ 0 h 204536"/>
                    <a:gd name="connsiteX2" fmla="*/ 143369 w 174610"/>
                    <a:gd name="connsiteY2" fmla="*/ 16839 h 204536"/>
                    <a:gd name="connsiteX3" fmla="*/ 116580 w 174610"/>
                    <a:gd name="connsiteY3" fmla="*/ 56816 h 204536"/>
                    <a:gd name="connsiteX4" fmla="*/ 56405 w 174610"/>
                    <a:gd name="connsiteY4" fmla="*/ 138275 h 204536"/>
                    <a:gd name="connsiteX5" fmla="*/ 0 w 174610"/>
                    <a:gd name="connsiteY5" fmla="*/ 204537 h 204536"/>
                    <a:gd name="connsiteX6" fmla="*/ 121427 w 174610"/>
                    <a:gd name="connsiteY6" fmla="*/ 105828 h 204536"/>
                    <a:gd name="connsiteX7" fmla="*/ 143773 w 174610"/>
                    <a:gd name="connsiteY7" fmla="*/ 74750 h 204536"/>
                    <a:gd name="connsiteX8" fmla="*/ 171505 w 174610"/>
                    <a:gd name="connsiteY8" fmla="*/ 32310 h 204536"/>
                    <a:gd name="connsiteX9" fmla="*/ 174601 w 174610"/>
                    <a:gd name="connsiteY9" fmla="*/ 27381 h 204536"/>
                    <a:gd name="connsiteX10" fmla="*/ 169889 w 174610"/>
                    <a:gd name="connsiteY10" fmla="*/ 12185 h 204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4610" h="204536">
                      <a:moveTo>
                        <a:pt x="169889" y="12185"/>
                      </a:moveTo>
                      <a:cubicBezTo>
                        <a:pt x="165447" y="6708"/>
                        <a:pt x="160062" y="2875"/>
                        <a:pt x="154139" y="0"/>
                      </a:cubicBezTo>
                      <a:cubicBezTo>
                        <a:pt x="150504" y="5613"/>
                        <a:pt x="147004" y="11363"/>
                        <a:pt x="143369" y="16839"/>
                      </a:cubicBezTo>
                      <a:cubicBezTo>
                        <a:pt x="134485" y="30256"/>
                        <a:pt x="125600" y="43536"/>
                        <a:pt x="116580" y="56816"/>
                      </a:cubicBezTo>
                      <a:cubicBezTo>
                        <a:pt x="97464" y="84745"/>
                        <a:pt x="77271" y="111715"/>
                        <a:pt x="56405" y="138275"/>
                      </a:cubicBezTo>
                      <a:cubicBezTo>
                        <a:pt x="38366" y="161138"/>
                        <a:pt x="19520" y="183043"/>
                        <a:pt x="0" y="204537"/>
                      </a:cubicBezTo>
                      <a:cubicBezTo>
                        <a:pt x="33251" y="180715"/>
                        <a:pt x="83329" y="142793"/>
                        <a:pt x="121427" y="105828"/>
                      </a:cubicBezTo>
                      <a:cubicBezTo>
                        <a:pt x="128965" y="95560"/>
                        <a:pt x="136504" y="85292"/>
                        <a:pt x="143773" y="74750"/>
                      </a:cubicBezTo>
                      <a:cubicBezTo>
                        <a:pt x="153331" y="60786"/>
                        <a:pt x="162755" y="46822"/>
                        <a:pt x="171505" y="32310"/>
                      </a:cubicBezTo>
                      <a:cubicBezTo>
                        <a:pt x="172447" y="30667"/>
                        <a:pt x="173524" y="29161"/>
                        <a:pt x="174601" y="27381"/>
                      </a:cubicBezTo>
                      <a:cubicBezTo>
                        <a:pt x="174736" y="21631"/>
                        <a:pt x="173390" y="16566"/>
                        <a:pt x="169889" y="12185"/>
                      </a:cubicBezTo>
                      <a:close/>
                    </a:path>
                  </a:pathLst>
                </a:custGeom>
                <a:solidFill>
                  <a:srgbClr val="02563F"/>
                </a:solidFill>
                <a:ln w="67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732" name="Freeform: Shape 4731">
                  <a:extLst>
                    <a:ext uri="{FF2B5EF4-FFF2-40B4-BE49-F238E27FC236}">
                      <a16:creationId xmlns:a16="http://schemas.microsoft.com/office/drawing/2014/main" id="{DD053AE6-E96E-4DE7-CA47-D56FECC9C7DF}"/>
                    </a:ext>
                  </a:extLst>
                </p:cNvPr>
                <p:cNvSpPr/>
                <p:nvPr/>
              </p:nvSpPr>
              <p:spPr>
                <a:xfrm>
                  <a:off x="3558943" y="-79021"/>
                  <a:ext cx="192640" cy="238439"/>
                </a:xfrm>
                <a:custGeom>
                  <a:avLst/>
                  <a:gdLst>
                    <a:gd name="connsiteX0" fmla="*/ 20597 w 192640"/>
                    <a:gd name="connsiteY0" fmla="*/ 227898 h 238439"/>
                    <a:gd name="connsiteX1" fmla="*/ 87233 w 192640"/>
                    <a:gd name="connsiteY1" fmla="*/ 144933 h 238439"/>
                    <a:gd name="connsiteX2" fmla="*/ 147677 w 192640"/>
                    <a:gd name="connsiteY2" fmla="*/ 61968 h 238439"/>
                    <a:gd name="connsiteX3" fmla="*/ 192640 w 192640"/>
                    <a:gd name="connsiteY3" fmla="*/ 497 h 238439"/>
                    <a:gd name="connsiteX4" fmla="*/ 172044 w 192640"/>
                    <a:gd name="connsiteY4" fmla="*/ 634 h 238439"/>
                    <a:gd name="connsiteX5" fmla="*/ 136100 w 192640"/>
                    <a:gd name="connsiteY5" fmla="*/ 53480 h 238439"/>
                    <a:gd name="connsiteX6" fmla="*/ 75118 w 192640"/>
                    <a:gd name="connsiteY6" fmla="*/ 136171 h 238439"/>
                    <a:gd name="connsiteX7" fmla="*/ 16827 w 192640"/>
                    <a:gd name="connsiteY7" fmla="*/ 216261 h 238439"/>
                    <a:gd name="connsiteX8" fmla="*/ 0 w 192640"/>
                    <a:gd name="connsiteY8" fmla="*/ 238439 h 238439"/>
                    <a:gd name="connsiteX9" fmla="*/ 14000 w 192640"/>
                    <a:gd name="connsiteY9" fmla="*/ 236249 h 238439"/>
                    <a:gd name="connsiteX10" fmla="*/ 20597 w 192640"/>
                    <a:gd name="connsiteY10" fmla="*/ 227898 h 2384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92640" h="238439">
                      <a:moveTo>
                        <a:pt x="20597" y="227898"/>
                      </a:moveTo>
                      <a:cubicBezTo>
                        <a:pt x="43213" y="200517"/>
                        <a:pt x="65829" y="173136"/>
                        <a:pt x="87233" y="144933"/>
                      </a:cubicBezTo>
                      <a:cubicBezTo>
                        <a:pt x="107965" y="117689"/>
                        <a:pt x="127484" y="89623"/>
                        <a:pt x="147677" y="61968"/>
                      </a:cubicBezTo>
                      <a:cubicBezTo>
                        <a:pt x="162620" y="41432"/>
                        <a:pt x="178101" y="21307"/>
                        <a:pt x="192640" y="497"/>
                      </a:cubicBezTo>
                      <a:cubicBezTo>
                        <a:pt x="186044" y="-187"/>
                        <a:pt x="179178" y="-187"/>
                        <a:pt x="172044" y="634"/>
                      </a:cubicBezTo>
                      <a:cubicBezTo>
                        <a:pt x="160062" y="18295"/>
                        <a:pt x="148350" y="36093"/>
                        <a:pt x="136100" y="53480"/>
                      </a:cubicBezTo>
                      <a:cubicBezTo>
                        <a:pt x="116311" y="81409"/>
                        <a:pt x="95580" y="108790"/>
                        <a:pt x="75118" y="136171"/>
                      </a:cubicBezTo>
                      <a:cubicBezTo>
                        <a:pt x="55463" y="162594"/>
                        <a:pt x="36347" y="189701"/>
                        <a:pt x="16827" y="216261"/>
                      </a:cubicBezTo>
                      <a:cubicBezTo>
                        <a:pt x="11308" y="223791"/>
                        <a:pt x="5789" y="231183"/>
                        <a:pt x="0" y="238439"/>
                      </a:cubicBezTo>
                      <a:lnTo>
                        <a:pt x="14000" y="236249"/>
                      </a:lnTo>
                      <a:cubicBezTo>
                        <a:pt x="16289" y="233511"/>
                        <a:pt x="18443" y="230636"/>
                        <a:pt x="20597" y="227898"/>
                      </a:cubicBezTo>
                      <a:close/>
                    </a:path>
                  </a:pathLst>
                </a:custGeom>
                <a:solidFill>
                  <a:srgbClr val="02563F"/>
                </a:solidFill>
                <a:ln w="67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733" name="Freeform: Shape 4732">
                  <a:extLst>
                    <a:ext uri="{FF2B5EF4-FFF2-40B4-BE49-F238E27FC236}">
                      <a16:creationId xmlns:a16="http://schemas.microsoft.com/office/drawing/2014/main" id="{ED7934C8-98BF-DE6A-9672-8DED86FDF578}"/>
                    </a:ext>
                  </a:extLst>
                </p:cNvPr>
                <p:cNvSpPr/>
                <p:nvPr/>
              </p:nvSpPr>
              <p:spPr>
                <a:xfrm>
                  <a:off x="3452216" y="-64970"/>
                  <a:ext cx="232595" cy="240816"/>
                </a:xfrm>
                <a:custGeom>
                  <a:avLst/>
                  <a:gdLst>
                    <a:gd name="connsiteX0" fmla="*/ 101745 w 232595"/>
                    <a:gd name="connsiteY0" fmla="*/ 178525 h 240816"/>
                    <a:gd name="connsiteX1" fmla="*/ 163805 w 232595"/>
                    <a:gd name="connsiteY1" fmla="*/ 104459 h 240816"/>
                    <a:gd name="connsiteX2" fmla="*/ 217114 w 232595"/>
                    <a:gd name="connsiteY2" fmla="*/ 26560 h 240816"/>
                    <a:gd name="connsiteX3" fmla="*/ 232595 w 232595"/>
                    <a:gd name="connsiteY3" fmla="*/ 0 h 240816"/>
                    <a:gd name="connsiteX4" fmla="*/ 179555 w 232595"/>
                    <a:gd name="connsiteY4" fmla="*/ 28203 h 240816"/>
                    <a:gd name="connsiteX5" fmla="*/ 187363 w 232595"/>
                    <a:gd name="connsiteY5" fmla="*/ 10131 h 240816"/>
                    <a:gd name="connsiteX6" fmla="*/ 185882 w 232595"/>
                    <a:gd name="connsiteY6" fmla="*/ 12595 h 240816"/>
                    <a:gd name="connsiteX7" fmla="*/ 130419 w 232595"/>
                    <a:gd name="connsiteY7" fmla="*/ 89536 h 240816"/>
                    <a:gd name="connsiteX8" fmla="*/ 70110 w 232595"/>
                    <a:gd name="connsiteY8" fmla="*/ 159358 h 240816"/>
                    <a:gd name="connsiteX9" fmla="*/ 2800 w 232595"/>
                    <a:gd name="connsiteY9" fmla="*/ 225347 h 240816"/>
                    <a:gd name="connsiteX10" fmla="*/ 3339 w 232595"/>
                    <a:gd name="connsiteY10" fmla="*/ 240817 h 240816"/>
                    <a:gd name="connsiteX11" fmla="*/ 46552 w 232595"/>
                    <a:gd name="connsiteY11" fmla="*/ 233972 h 240816"/>
                    <a:gd name="connsiteX12" fmla="*/ 101745 w 232595"/>
                    <a:gd name="connsiteY12" fmla="*/ 178525 h 240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32595" h="240816">
                      <a:moveTo>
                        <a:pt x="101745" y="178525"/>
                      </a:moveTo>
                      <a:cubicBezTo>
                        <a:pt x="123554" y="154840"/>
                        <a:pt x="144285" y="130060"/>
                        <a:pt x="163805" y="104459"/>
                      </a:cubicBezTo>
                      <a:cubicBezTo>
                        <a:pt x="182786" y="79405"/>
                        <a:pt x="200691" y="53393"/>
                        <a:pt x="217114" y="26560"/>
                      </a:cubicBezTo>
                      <a:cubicBezTo>
                        <a:pt x="222499" y="17798"/>
                        <a:pt x="227480" y="8899"/>
                        <a:pt x="232595" y="0"/>
                      </a:cubicBezTo>
                      <a:cubicBezTo>
                        <a:pt x="203114" y="12322"/>
                        <a:pt x="179555" y="28203"/>
                        <a:pt x="179555" y="28203"/>
                      </a:cubicBezTo>
                      <a:cubicBezTo>
                        <a:pt x="179555" y="28203"/>
                        <a:pt x="182786" y="21220"/>
                        <a:pt x="187363" y="10131"/>
                      </a:cubicBezTo>
                      <a:cubicBezTo>
                        <a:pt x="186825" y="10952"/>
                        <a:pt x="186286" y="11774"/>
                        <a:pt x="185882" y="12595"/>
                      </a:cubicBezTo>
                      <a:cubicBezTo>
                        <a:pt x="168517" y="39018"/>
                        <a:pt x="149939" y="64756"/>
                        <a:pt x="130419" y="89536"/>
                      </a:cubicBezTo>
                      <a:cubicBezTo>
                        <a:pt x="111303" y="113632"/>
                        <a:pt x="91245" y="137043"/>
                        <a:pt x="70110" y="159358"/>
                      </a:cubicBezTo>
                      <a:cubicBezTo>
                        <a:pt x="48436" y="182221"/>
                        <a:pt x="23936" y="202210"/>
                        <a:pt x="2800" y="225347"/>
                      </a:cubicBezTo>
                      <a:cubicBezTo>
                        <a:pt x="-1642" y="230138"/>
                        <a:pt x="-296" y="236299"/>
                        <a:pt x="3339" y="240817"/>
                      </a:cubicBezTo>
                      <a:lnTo>
                        <a:pt x="46552" y="233972"/>
                      </a:lnTo>
                      <a:cubicBezTo>
                        <a:pt x="66206" y="217269"/>
                        <a:pt x="84245" y="197281"/>
                        <a:pt x="101745" y="178525"/>
                      </a:cubicBezTo>
                      <a:close/>
                    </a:path>
                  </a:pathLst>
                </a:custGeom>
                <a:solidFill>
                  <a:srgbClr val="02563F"/>
                </a:solidFill>
                <a:ln w="67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4734" name="Freeform: Shape 4733">
              <a:extLst>
                <a:ext uri="{FF2B5EF4-FFF2-40B4-BE49-F238E27FC236}">
                  <a16:creationId xmlns:a16="http://schemas.microsoft.com/office/drawing/2014/main" id="{C1591D9A-A795-72C8-C13B-61F10CE569FA}"/>
                </a:ext>
              </a:extLst>
            </p:cNvPr>
            <p:cNvSpPr/>
            <p:nvPr/>
          </p:nvSpPr>
          <p:spPr>
            <a:xfrm>
              <a:off x="2848367" y="-121550"/>
              <a:ext cx="1010829" cy="1284770"/>
            </a:xfrm>
            <a:custGeom>
              <a:avLst/>
              <a:gdLst>
                <a:gd name="connsiteX0" fmla="*/ 551456 w 1010829"/>
                <a:gd name="connsiteY0" fmla="*/ 217034 h 1284770"/>
                <a:gd name="connsiteX1" fmla="*/ 558456 w 1010829"/>
                <a:gd name="connsiteY1" fmla="*/ 220045 h 1284770"/>
                <a:gd name="connsiteX2" fmla="*/ 899985 w 1010829"/>
                <a:gd name="connsiteY2" fmla="*/ 188283 h 1284770"/>
                <a:gd name="connsiteX3" fmla="*/ 934582 w 1010829"/>
                <a:gd name="connsiteY3" fmla="*/ 694287 h 1284770"/>
                <a:gd name="connsiteX4" fmla="*/ 179772 w 1010829"/>
                <a:gd name="connsiteY4" fmla="*/ 1275040 h 1284770"/>
                <a:gd name="connsiteX5" fmla="*/ 19171 w 1010829"/>
                <a:gd name="connsiteY5" fmla="*/ 450184 h 1284770"/>
                <a:gd name="connsiteX6" fmla="*/ 283429 w 1010829"/>
                <a:gd name="connsiteY6" fmla="*/ 8116 h 1284770"/>
                <a:gd name="connsiteX7" fmla="*/ 551456 w 1010829"/>
                <a:gd name="connsiteY7" fmla="*/ 217034 h 1284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10829" h="1284770">
                  <a:moveTo>
                    <a:pt x="551456" y="217034"/>
                  </a:moveTo>
                  <a:cubicBezTo>
                    <a:pt x="551456" y="220867"/>
                    <a:pt x="555898" y="222647"/>
                    <a:pt x="558456" y="220045"/>
                  </a:cubicBezTo>
                  <a:cubicBezTo>
                    <a:pt x="592515" y="185135"/>
                    <a:pt x="738711" y="53842"/>
                    <a:pt x="899985" y="188283"/>
                  </a:cubicBezTo>
                  <a:cubicBezTo>
                    <a:pt x="1084279" y="341891"/>
                    <a:pt x="997046" y="601328"/>
                    <a:pt x="934582" y="694287"/>
                  </a:cubicBezTo>
                  <a:cubicBezTo>
                    <a:pt x="872119" y="787245"/>
                    <a:pt x="423298" y="1366356"/>
                    <a:pt x="179772" y="1275040"/>
                  </a:cubicBezTo>
                  <a:cubicBezTo>
                    <a:pt x="-53119" y="1187694"/>
                    <a:pt x="-349" y="671013"/>
                    <a:pt x="19171" y="450184"/>
                  </a:cubicBezTo>
                  <a:cubicBezTo>
                    <a:pt x="38691" y="229355"/>
                    <a:pt x="119597" y="41247"/>
                    <a:pt x="283429" y="8116"/>
                  </a:cubicBezTo>
                  <a:cubicBezTo>
                    <a:pt x="538532" y="-43498"/>
                    <a:pt x="551860" y="165968"/>
                    <a:pt x="551456" y="217034"/>
                  </a:cubicBezTo>
                  <a:close/>
                </a:path>
              </a:pathLst>
            </a:custGeom>
            <a:solidFill>
              <a:srgbClr val="D8772A"/>
            </a:solidFill>
            <a:ln w="67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35" name="Freeform: Shape 4734">
              <a:extLst>
                <a:ext uri="{FF2B5EF4-FFF2-40B4-BE49-F238E27FC236}">
                  <a16:creationId xmlns:a16="http://schemas.microsoft.com/office/drawing/2014/main" id="{06C4E6F0-B17E-A43A-54B6-CB346EACDAD2}"/>
                </a:ext>
              </a:extLst>
            </p:cNvPr>
            <p:cNvSpPr/>
            <p:nvPr/>
          </p:nvSpPr>
          <p:spPr>
            <a:xfrm>
              <a:off x="2874000" y="197888"/>
              <a:ext cx="301816" cy="628670"/>
            </a:xfrm>
            <a:custGeom>
              <a:avLst/>
              <a:gdLst>
                <a:gd name="connsiteX0" fmla="*/ 301816 w 301816"/>
                <a:gd name="connsiteY0" fmla="*/ 314335 h 628670"/>
                <a:gd name="connsiteX1" fmla="*/ 150908 w 301816"/>
                <a:gd name="connsiteY1" fmla="*/ 628671 h 628670"/>
                <a:gd name="connsiteX2" fmla="*/ 0 w 301816"/>
                <a:gd name="connsiteY2" fmla="*/ 314335 h 628670"/>
                <a:gd name="connsiteX3" fmla="*/ 150908 w 301816"/>
                <a:gd name="connsiteY3" fmla="*/ 0 h 628670"/>
                <a:gd name="connsiteX4" fmla="*/ 301816 w 301816"/>
                <a:gd name="connsiteY4" fmla="*/ 314335 h 62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1816" h="628670">
                  <a:moveTo>
                    <a:pt x="301816" y="314335"/>
                  </a:moveTo>
                  <a:cubicBezTo>
                    <a:pt x="301816" y="487938"/>
                    <a:pt x="234252" y="628671"/>
                    <a:pt x="150908" y="628671"/>
                  </a:cubicBezTo>
                  <a:cubicBezTo>
                    <a:pt x="67564" y="628671"/>
                    <a:pt x="0" y="487938"/>
                    <a:pt x="0" y="314335"/>
                  </a:cubicBezTo>
                  <a:cubicBezTo>
                    <a:pt x="0" y="140733"/>
                    <a:pt x="67564" y="0"/>
                    <a:pt x="150908" y="0"/>
                  </a:cubicBezTo>
                  <a:cubicBezTo>
                    <a:pt x="234252" y="0"/>
                    <a:pt x="301816" y="140733"/>
                    <a:pt x="301816" y="314335"/>
                  </a:cubicBezTo>
                  <a:close/>
                </a:path>
              </a:pathLst>
            </a:custGeom>
            <a:solidFill>
              <a:srgbClr val="9D571B"/>
            </a:solidFill>
            <a:ln w="67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36" name="Freeform: Shape 4735">
              <a:extLst>
                <a:ext uri="{FF2B5EF4-FFF2-40B4-BE49-F238E27FC236}">
                  <a16:creationId xmlns:a16="http://schemas.microsoft.com/office/drawing/2014/main" id="{1269FE6C-76A4-CFFC-CBE3-E50AD4003E1E}"/>
                </a:ext>
              </a:extLst>
            </p:cNvPr>
            <p:cNvSpPr/>
            <p:nvPr/>
          </p:nvSpPr>
          <p:spPr>
            <a:xfrm rot="-1066200">
              <a:off x="3477395" y="172241"/>
              <a:ext cx="331436" cy="337065"/>
            </a:xfrm>
            <a:custGeom>
              <a:avLst/>
              <a:gdLst>
                <a:gd name="connsiteX0" fmla="*/ 331436 w 331436"/>
                <a:gd name="connsiteY0" fmla="*/ 168533 h 337065"/>
                <a:gd name="connsiteX1" fmla="*/ 165718 w 331436"/>
                <a:gd name="connsiteY1" fmla="*/ 337065 h 337065"/>
                <a:gd name="connsiteX2" fmla="*/ 0 w 331436"/>
                <a:gd name="connsiteY2" fmla="*/ 168533 h 337065"/>
                <a:gd name="connsiteX3" fmla="*/ 165718 w 331436"/>
                <a:gd name="connsiteY3" fmla="*/ 0 h 337065"/>
                <a:gd name="connsiteX4" fmla="*/ 331436 w 331436"/>
                <a:gd name="connsiteY4" fmla="*/ 168533 h 337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36" h="337065">
                  <a:moveTo>
                    <a:pt x="331436" y="168533"/>
                  </a:moveTo>
                  <a:cubicBezTo>
                    <a:pt x="331436" y="261611"/>
                    <a:pt x="257242" y="337065"/>
                    <a:pt x="165718" y="337065"/>
                  </a:cubicBezTo>
                  <a:cubicBezTo>
                    <a:pt x="74195" y="337065"/>
                    <a:pt x="0" y="261611"/>
                    <a:pt x="0" y="168533"/>
                  </a:cubicBezTo>
                  <a:cubicBezTo>
                    <a:pt x="0" y="75455"/>
                    <a:pt x="74195" y="0"/>
                    <a:pt x="165718" y="0"/>
                  </a:cubicBezTo>
                  <a:cubicBezTo>
                    <a:pt x="257242" y="0"/>
                    <a:pt x="331436" y="75455"/>
                    <a:pt x="331436" y="168533"/>
                  </a:cubicBezTo>
                  <a:close/>
                </a:path>
              </a:pathLst>
            </a:custGeom>
            <a:solidFill>
              <a:srgbClr val="9D571B"/>
            </a:solidFill>
            <a:ln w="67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37" name="Freeform: Shape 4736">
              <a:extLst>
                <a:ext uri="{FF2B5EF4-FFF2-40B4-BE49-F238E27FC236}">
                  <a16:creationId xmlns:a16="http://schemas.microsoft.com/office/drawing/2014/main" id="{DB5670EE-7A14-98A7-4E30-9EBC9162FCF3}"/>
                </a:ext>
              </a:extLst>
            </p:cNvPr>
            <p:cNvSpPr/>
            <p:nvPr/>
          </p:nvSpPr>
          <p:spPr>
            <a:xfrm>
              <a:off x="3331574" y="598262"/>
              <a:ext cx="205019" cy="199447"/>
            </a:xfrm>
            <a:custGeom>
              <a:avLst/>
              <a:gdLst>
                <a:gd name="connsiteX0" fmla="*/ 12786 w 205019"/>
                <a:gd name="connsiteY0" fmla="*/ 182570 h 199447"/>
                <a:gd name="connsiteX1" fmla="*/ 52902 w 205019"/>
                <a:gd name="connsiteY1" fmla="*/ 44158 h 199447"/>
                <a:gd name="connsiteX2" fmla="*/ 192233 w 205019"/>
                <a:gd name="connsiteY2" fmla="*/ 16914 h 199447"/>
                <a:gd name="connsiteX3" fmla="*/ 152117 w 205019"/>
                <a:gd name="connsiteY3" fmla="*/ 155325 h 199447"/>
                <a:gd name="connsiteX4" fmla="*/ 12786 w 205019"/>
                <a:gd name="connsiteY4" fmla="*/ 182570 h 19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019" h="199447">
                  <a:moveTo>
                    <a:pt x="12786" y="182570"/>
                  </a:moveTo>
                  <a:cubicBezTo>
                    <a:pt x="-14542" y="151903"/>
                    <a:pt x="3362" y="90021"/>
                    <a:pt x="52902" y="44158"/>
                  </a:cubicBezTo>
                  <a:cubicBezTo>
                    <a:pt x="102442" y="-1569"/>
                    <a:pt x="164771" y="-13753"/>
                    <a:pt x="192233" y="16914"/>
                  </a:cubicBezTo>
                  <a:cubicBezTo>
                    <a:pt x="219561" y="47581"/>
                    <a:pt x="201657" y="109462"/>
                    <a:pt x="152117" y="155325"/>
                  </a:cubicBezTo>
                  <a:cubicBezTo>
                    <a:pt x="102577" y="200915"/>
                    <a:pt x="40114" y="213236"/>
                    <a:pt x="12786" y="182570"/>
                  </a:cubicBezTo>
                  <a:close/>
                </a:path>
              </a:pathLst>
            </a:custGeom>
            <a:solidFill>
              <a:srgbClr val="9D571B"/>
            </a:solidFill>
            <a:ln w="67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38" name="Freeform: Shape 4737">
              <a:extLst>
                <a:ext uri="{FF2B5EF4-FFF2-40B4-BE49-F238E27FC236}">
                  <a16:creationId xmlns:a16="http://schemas.microsoft.com/office/drawing/2014/main" id="{AB11D1B0-E502-AE09-813D-D7AC904D1DDE}"/>
                </a:ext>
              </a:extLst>
            </p:cNvPr>
            <p:cNvSpPr/>
            <p:nvPr/>
          </p:nvSpPr>
          <p:spPr>
            <a:xfrm>
              <a:off x="3020977" y="-40164"/>
              <a:ext cx="184886" cy="218859"/>
            </a:xfrm>
            <a:custGeom>
              <a:avLst/>
              <a:gdLst>
                <a:gd name="connsiteX0" fmla="*/ 162647 w 184886"/>
                <a:gd name="connsiteY0" fmla="*/ 9009 h 218859"/>
                <a:gd name="connsiteX1" fmla="*/ 152551 w 184886"/>
                <a:gd name="connsiteY1" fmla="*/ 152897 h 218859"/>
                <a:gd name="connsiteX2" fmla="*/ 22240 w 184886"/>
                <a:gd name="connsiteY2" fmla="*/ 209850 h 218859"/>
                <a:gd name="connsiteX3" fmla="*/ 32336 w 184886"/>
                <a:gd name="connsiteY3" fmla="*/ 65962 h 218859"/>
                <a:gd name="connsiteX4" fmla="*/ 162647 w 184886"/>
                <a:gd name="connsiteY4" fmla="*/ 9009 h 218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886" h="218859">
                  <a:moveTo>
                    <a:pt x="162647" y="9009"/>
                  </a:moveTo>
                  <a:cubicBezTo>
                    <a:pt x="195898" y="32968"/>
                    <a:pt x="191321" y="97450"/>
                    <a:pt x="152551" y="152897"/>
                  </a:cubicBezTo>
                  <a:cubicBezTo>
                    <a:pt x="113781" y="208344"/>
                    <a:pt x="55491" y="233808"/>
                    <a:pt x="22240" y="209850"/>
                  </a:cubicBezTo>
                  <a:cubicBezTo>
                    <a:pt x="-11011" y="185891"/>
                    <a:pt x="-6434" y="121409"/>
                    <a:pt x="32336" y="65962"/>
                  </a:cubicBezTo>
                  <a:cubicBezTo>
                    <a:pt x="71106" y="10515"/>
                    <a:pt x="129396" y="-14949"/>
                    <a:pt x="162647" y="9009"/>
                  </a:cubicBezTo>
                  <a:close/>
                </a:path>
              </a:pathLst>
            </a:custGeom>
            <a:solidFill>
              <a:srgbClr val="9D571B"/>
            </a:solidFill>
            <a:ln w="67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39" name="Freeform: Shape 4738">
              <a:extLst>
                <a:ext uri="{FF2B5EF4-FFF2-40B4-BE49-F238E27FC236}">
                  <a16:creationId xmlns:a16="http://schemas.microsoft.com/office/drawing/2014/main" id="{F44D7A9F-53C2-346B-60B2-7CD0B05837E1}"/>
                </a:ext>
              </a:extLst>
            </p:cNvPr>
            <p:cNvSpPr/>
            <p:nvPr/>
          </p:nvSpPr>
          <p:spPr>
            <a:xfrm>
              <a:off x="2956062" y="-95272"/>
              <a:ext cx="314632" cy="384998"/>
            </a:xfrm>
            <a:custGeom>
              <a:avLst/>
              <a:gdLst>
                <a:gd name="connsiteX0" fmla="*/ 298911 w 314632"/>
                <a:gd name="connsiteY0" fmla="*/ 10176 h 384998"/>
                <a:gd name="connsiteX1" fmla="*/ 165637 w 314632"/>
                <a:gd name="connsiteY1" fmla="*/ 31123 h 384998"/>
                <a:gd name="connsiteX2" fmla="*/ 80154 w 314632"/>
                <a:gd name="connsiteY2" fmla="*/ 128052 h 384998"/>
                <a:gd name="connsiteX3" fmla="*/ 22672 w 314632"/>
                <a:gd name="connsiteY3" fmla="*/ 244285 h 384998"/>
                <a:gd name="connsiteX4" fmla="*/ 5979 w 314632"/>
                <a:gd name="connsiteY4" fmla="*/ 302607 h 384998"/>
                <a:gd name="connsiteX5" fmla="*/ 8402 w 314632"/>
                <a:gd name="connsiteY5" fmla="*/ 372429 h 384998"/>
                <a:gd name="connsiteX6" fmla="*/ 59557 w 314632"/>
                <a:gd name="connsiteY6" fmla="*/ 377494 h 384998"/>
                <a:gd name="connsiteX7" fmla="*/ 77058 w 314632"/>
                <a:gd name="connsiteY7" fmla="*/ 351482 h 384998"/>
                <a:gd name="connsiteX8" fmla="*/ 83789 w 314632"/>
                <a:gd name="connsiteY8" fmla="*/ 324649 h 384998"/>
                <a:gd name="connsiteX9" fmla="*/ 98866 w 314632"/>
                <a:gd name="connsiteY9" fmla="*/ 271529 h 384998"/>
                <a:gd name="connsiteX10" fmla="*/ 140329 w 314632"/>
                <a:gd name="connsiteY10" fmla="*/ 175832 h 384998"/>
                <a:gd name="connsiteX11" fmla="*/ 203196 w 314632"/>
                <a:gd name="connsiteY11" fmla="*/ 89308 h 384998"/>
                <a:gd name="connsiteX12" fmla="*/ 241294 w 314632"/>
                <a:gd name="connsiteY12" fmla="*/ 63569 h 384998"/>
                <a:gd name="connsiteX13" fmla="*/ 281679 w 314632"/>
                <a:gd name="connsiteY13" fmla="*/ 58367 h 384998"/>
                <a:gd name="connsiteX14" fmla="*/ 298911 w 314632"/>
                <a:gd name="connsiteY14" fmla="*/ 10176 h 384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4632" h="384998">
                  <a:moveTo>
                    <a:pt x="298911" y="10176"/>
                  </a:moveTo>
                  <a:cubicBezTo>
                    <a:pt x="257852" y="-12550"/>
                    <a:pt x="201312" y="6480"/>
                    <a:pt x="165637" y="31123"/>
                  </a:cubicBezTo>
                  <a:cubicBezTo>
                    <a:pt x="130367" y="55355"/>
                    <a:pt x="103174" y="92183"/>
                    <a:pt x="80154" y="128052"/>
                  </a:cubicBezTo>
                  <a:cubicBezTo>
                    <a:pt x="57000" y="164469"/>
                    <a:pt x="37345" y="203487"/>
                    <a:pt x="22672" y="244285"/>
                  </a:cubicBezTo>
                  <a:cubicBezTo>
                    <a:pt x="15806" y="263452"/>
                    <a:pt x="10152" y="282755"/>
                    <a:pt x="5979" y="302607"/>
                  </a:cubicBezTo>
                  <a:cubicBezTo>
                    <a:pt x="863" y="326702"/>
                    <a:pt x="-5464" y="350524"/>
                    <a:pt x="8402" y="372429"/>
                  </a:cubicBezTo>
                  <a:cubicBezTo>
                    <a:pt x="17691" y="387077"/>
                    <a:pt x="47576" y="389131"/>
                    <a:pt x="59557" y="377494"/>
                  </a:cubicBezTo>
                  <a:cubicBezTo>
                    <a:pt x="67904" y="369417"/>
                    <a:pt x="73423" y="362982"/>
                    <a:pt x="77058" y="351482"/>
                  </a:cubicBezTo>
                  <a:cubicBezTo>
                    <a:pt x="79885" y="342720"/>
                    <a:pt x="81635" y="333547"/>
                    <a:pt x="83789" y="324649"/>
                  </a:cubicBezTo>
                  <a:cubicBezTo>
                    <a:pt x="88231" y="306714"/>
                    <a:pt x="93212" y="289053"/>
                    <a:pt x="98866" y="271529"/>
                  </a:cubicBezTo>
                  <a:cubicBezTo>
                    <a:pt x="109636" y="238535"/>
                    <a:pt x="123232" y="206088"/>
                    <a:pt x="140329" y="175832"/>
                  </a:cubicBezTo>
                  <a:cubicBezTo>
                    <a:pt x="157560" y="145302"/>
                    <a:pt x="178022" y="113677"/>
                    <a:pt x="203196" y="89308"/>
                  </a:cubicBezTo>
                  <a:cubicBezTo>
                    <a:pt x="214235" y="78629"/>
                    <a:pt x="227024" y="69319"/>
                    <a:pt x="241294" y="63569"/>
                  </a:cubicBezTo>
                  <a:cubicBezTo>
                    <a:pt x="254755" y="58093"/>
                    <a:pt x="267410" y="59052"/>
                    <a:pt x="281679" y="58367"/>
                  </a:cubicBezTo>
                  <a:cubicBezTo>
                    <a:pt x="310757" y="56998"/>
                    <a:pt x="329604" y="27016"/>
                    <a:pt x="298911" y="10176"/>
                  </a:cubicBezTo>
                  <a:close/>
                </a:path>
              </a:pathLst>
            </a:custGeom>
            <a:solidFill>
              <a:srgbClr val="E39D68"/>
            </a:solidFill>
            <a:ln w="67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40" name="Freeform: Shape 4739">
              <a:extLst>
                <a:ext uri="{FF2B5EF4-FFF2-40B4-BE49-F238E27FC236}">
                  <a16:creationId xmlns:a16="http://schemas.microsoft.com/office/drawing/2014/main" id="{2330BC15-DDAF-7FED-7CE3-3E86BCE55E3E}"/>
                </a:ext>
              </a:extLst>
            </p:cNvPr>
            <p:cNvSpPr/>
            <p:nvPr/>
          </p:nvSpPr>
          <p:spPr>
            <a:xfrm>
              <a:off x="3102987" y="398348"/>
              <a:ext cx="610202" cy="691192"/>
            </a:xfrm>
            <a:custGeom>
              <a:avLst/>
              <a:gdLst>
                <a:gd name="connsiteX0" fmla="*/ 607537 w 610202"/>
                <a:gd name="connsiteY0" fmla="*/ 17767 h 691192"/>
                <a:gd name="connsiteX1" fmla="*/ 549382 w 610202"/>
                <a:gd name="connsiteY1" fmla="*/ 12017 h 691192"/>
                <a:gd name="connsiteX2" fmla="*/ 519900 w 610202"/>
                <a:gd name="connsiteY2" fmla="*/ 89232 h 691192"/>
                <a:gd name="connsiteX3" fmla="*/ 488534 w 610202"/>
                <a:gd name="connsiteY3" fmla="*/ 163434 h 691192"/>
                <a:gd name="connsiteX4" fmla="*/ 406416 w 610202"/>
                <a:gd name="connsiteY4" fmla="*/ 296781 h 691192"/>
                <a:gd name="connsiteX5" fmla="*/ 296836 w 610202"/>
                <a:gd name="connsiteY5" fmla="*/ 417942 h 691192"/>
                <a:gd name="connsiteX6" fmla="*/ 163832 w 610202"/>
                <a:gd name="connsiteY6" fmla="*/ 534038 h 691192"/>
                <a:gd name="connsiteX7" fmla="*/ 81984 w 610202"/>
                <a:gd name="connsiteY7" fmla="*/ 595372 h 691192"/>
                <a:gd name="connsiteX8" fmla="*/ 41059 w 610202"/>
                <a:gd name="connsiteY8" fmla="*/ 623437 h 691192"/>
                <a:gd name="connsiteX9" fmla="*/ 2289 w 610202"/>
                <a:gd name="connsiteY9" fmla="*/ 659443 h 691192"/>
                <a:gd name="connsiteX10" fmla="*/ 43348 w 610202"/>
                <a:gd name="connsiteY10" fmla="*/ 690795 h 691192"/>
                <a:gd name="connsiteX11" fmla="*/ 126543 w 610202"/>
                <a:gd name="connsiteY11" fmla="*/ 640551 h 691192"/>
                <a:gd name="connsiteX12" fmla="*/ 199103 w 610202"/>
                <a:gd name="connsiteY12" fmla="*/ 583735 h 691192"/>
                <a:gd name="connsiteX13" fmla="*/ 335472 w 610202"/>
                <a:gd name="connsiteY13" fmla="*/ 461478 h 691192"/>
                <a:gd name="connsiteX14" fmla="*/ 451648 w 610202"/>
                <a:gd name="connsiteY14" fmla="*/ 334840 h 691192"/>
                <a:gd name="connsiteX15" fmla="*/ 551132 w 610202"/>
                <a:gd name="connsiteY15" fmla="*/ 198482 h 691192"/>
                <a:gd name="connsiteX16" fmla="*/ 590979 w 610202"/>
                <a:gd name="connsiteY16" fmla="*/ 112642 h 691192"/>
                <a:gd name="connsiteX17" fmla="*/ 607537 w 610202"/>
                <a:gd name="connsiteY17" fmla="*/ 17767 h 691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10202" h="691192">
                  <a:moveTo>
                    <a:pt x="607537" y="17767"/>
                  </a:moveTo>
                  <a:cubicBezTo>
                    <a:pt x="600537" y="-5370"/>
                    <a:pt x="562171" y="-4412"/>
                    <a:pt x="549382" y="12017"/>
                  </a:cubicBezTo>
                  <a:cubicBezTo>
                    <a:pt x="533093" y="32826"/>
                    <a:pt x="528516" y="64452"/>
                    <a:pt x="519900" y="89232"/>
                  </a:cubicBezTo>
                  <a:cubicBezTo>
                    <a:pt x="511150" y="114696"/>
                    <a:pt x="500515" y="139476"/>
                    <a:pt x="488534" y="163434"/>
                  </a:cubicBezTo>
                  <a:cubicBezTo>
                    <a:pt x="465245" y="210119"/>
                    <a:pt x="435225" y="253655"/>
                    <a:pt x="406416" y="296781"/>
                  </a:cubicBezTo>
                  <a:cubicBezTo>
                    <a:pt x="375588" y="342781"/>
                    <a:pt x="337357" y="380841"/>
                    <a:pt x="296836" y="417942"/>
                  </a:cubicBezTo>
                  <a:cubicBezTo>
                    <a:pt x="253354" y="457782"/>
                    <a:pt x="209872" y="497210"/>
                    <a:pt x="163832" y="534038"/>
                  </a:cubicBezTo>
                  <a:cubicBezTo>
                    <a:pt x="137178" y="555395"/>
                    <a:pt x="109985" y="575794"/>
                    <a:pt x="81984" y="595372"/>
                  </a:cubicBezTo>
                  <a:cubicBezTo>
                    <a:pt x="68387" y="604955"/>
                    <a:pt x="54791" y="614265"/>
                    <a:pt x="41059" y="623437"/>
                  </a:cubicBezTo>
                  <a:cubicBezTo>
                    <a:pt x="25444" y="633842"/>
                    <a:pt x="11039" y="641920"/>
                    <a:pt x="2289" y="659443"/>
                  </a:cubicBezTo>
                  <a:cubicBezTo>
                    <a:pt x="-9692" y="683265"/>
                    <a:pt x="28540" y="693396"/>
                    <a:pt x="43348" y="690795"/>
                  </a:cubicBezTo>
                  <a:cubicBezTo>
                    <a:pt x="74176" y="685456"/>
                    <a:pt x="101907" y="659033"/>
                    <a:pt x="126543" y="640551"/>
                  </a:cubicBezTo>
                  <a:cubicBezTo>
                    <a:pt x="151178" y="622068"/>
                    <a:pt x="175275" y="603038"/>
                    <a:pt x="199103" y="583735"/>
                  </a:cubicBezTo>
                  <a:cubicBezTo>
                    <a:pt x="246354" y="545401"/>
                    <a:pt x="292798" y="505151"/>
                    <a:pt x="335472" y="461478"/>
                  </a:cubicBezTo>
                  <a:cubicBezTo>
                    <a:pt x="375588" y="420543"/>
                    <a:pt x="412070" y="376323"/>
                    <a:pt x="451648" y="334840"/>
                  </a:cubicBezTo>
                  <a:cubicBezTo>
                    <a:pt x="491226" y="293358"/>
                    <a:pt x="523266" y="249000"/>
                    <a:pt x="551132" y="198482"/>
                  </a:cubicBezTo>
                  <a:cubicBezTo>
                    <a:pt x="566344" y="170827"/>
                    <a:pt x="579941" y="142214"/>
                    <a:pt x="590979" y="112642"/>
                  </a:cubicBezTo>
                  <a:cubicBezTo>
                    <a:pt x="601076" y="85124"/>
                    <a:pt x="616422" y="46928"/>
                    <a:pt x="607537" y="17767"/>
                  </a:cubicBezTo>
                  <a:close/>
                </a:path>
              </a:pathLst>
            </a:custGeom>
            <a:solidFill>
              <a:srgbClr val="E39D68"/>
            </a:solidFill>
            <a:ln w="67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41" name="Freeform: Shape 4740">
              <a:extLst>
                <a:ext uri="{FF2B5EF4-FFF2-40B4-BE49-F238E27FC236}">
                  <a16:creationId xmlns:a16="http://schemas.microsoft.com/office/drawing/2014/main" id="{762D341D-FAE3-3538-53BF-E61478EA9486}"/>
                </a:ext>
              </a:extLst>
            </p:cNvPr>
            <p:cNvSpPr/>
            <p:nvPr/>
          </p:nvSpPr>
          <p:spPr>
            <a:xfrm>
              <a:off x="3025322" y="840898"/>
              <a:ext cx="257094" cy="175978"/>
            </a:xfrm>
            <a:custGeom>
              <a:avLst/>
              <a:gdLst>
                <a:gd name="connsiteX0" fmla="*/ 215381 w 257094"/>
                <a:gd name="connsiteY0" fmla="*/ 309 h 175978"/>
                <a:gd name="connsiteX1" fmla="*/ 153052 w 257094"/>
                <a:gd name="connsiteY1" fmla="*/ 32756 h 175978"/>
                <a:gd name="connsiteX2" fmla="*/ 102839 w 257094"/>
                <a:gd name="connsiteY2" fmla="*/ 67393 h 175978"/>
                <a:gd name="connsiteX3" fmla="*/ 54376 w 257094"/>
                <a:gd name="connsiteY3" fmla="*/ 100387 h 175978"/>
                <a:gd name="connsiteX4" fmla="*/ 4298 w 257094"/>
                <a:gd name="connsiteY4" fmla="*/ 138173 h 175978"/>
                <a:gd name="connsiteX5" fmla="*/ 6856 w 257094"/>
                <a:gd name="connsiteY5" fmla="*/ 165965 h 175978"/>
                <a:gd name="connsiteX6" fmla="*/ 41318 w 257094"/>
                <a:gd name="connsiteY6" fmla="*/ 174864 h 175978"/>
                <a:gd name="connsiteX7" fmla="*/ 101224 w 257094"/>
                <a:gd name="connsiteY7" fmla="*/ 146524 h 175978"/>
                <a:gd name="connsiteX8" fmla="*/ 158706 w 257094"/>
                <a:gd name="connsiteY8" fmla="*/ 112024 h 175978"/>
                <a:gd name="connsiteX9" fmla="*/ 208246 w 257094"/>
                <a:gd name="connsiteY9" fmla="*/ 79167 h 175978"/>
                <a:gd name="connsiteX10" fmla="*/ 233151 w 257094"/>
                <a:gd name="connsiteY10" fmla="*/ 60274 h 175978"/>
                <a:gd name="connsiteX11" fmla="*/ 256305 w 257094"/>
                <a:gd name="connsiteY11" fmla="*/ 31250 h 175978"/>
                <a:gd name="connsiteX12" fmla="*/ 215381 w 257094"/>
                <a:gd name="connsiteY12" fmla="*/ 309 h 17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7094" h="175978">
                  <a:moveTo>
                    <a:pt x="215381" y="309"/>
                  </a:moveTo>
                  <a:cubicBezTo>
                    <a:pt x="191823" y="2910"/>
                    <a:pt x="172438" y="20024"/>
                    <a:pt x="153052" y="32756"/>
                  </a:cubicBezTo>
                  <a:cubicBezTo>
                    <a:pt x="136090" y="43982"/>
                    <a:pt x="119667" y="56030"/>
                    <a:pt x="102839" y="67393"/>
                  </a:cubicBezTo>
                  <a:cubicBezTo>
                    <a:pt x="86685" y="78345"/>
                    <a:pt x="70531" y="89435"/>
                    <a:pt x="54376" y="100387"/>
                  </a:cubicBezTo>
                  <a:cubicBezTo>
                    <a:pt x="37145" y="112024"/>
                    <a:pt x="18164" y="122566"/>
                    <a:pt x="4298" y="138173"/>
                  </a:cubicBezTo>
                  <a:cubicBezTo>
                    <a:pt x="-2971" y="146387"/>
                    <a:pt x="-279" y="158846"/>
                    <a:pt x="6856" y="165965"/>
                  </a:cubicBezTo>
                  <a:cubicBezTo>
                    <a:pt x="15337" y="174316"/>
                    <a:pt x="29741" y="178013"/>
                    <a:pt x="41318" y="174864"/>
                  </a:cubicBezTo>
                  <a:cubicBezTo>
                    <a:pt x="62858" y="169114"/>
                    <a:pt x="81973" y="157477"/>
                    <a:pt x="101224" y="146524"/>
                  </a:cubicBezTo>
                  <a:cubicBezTo>
                    <a:pt x="120609" y="135435"/>
                    <a:pt x="139860" y="124072"/>
                    <a:pt x="158706" y="112024"/>
                  </a:cubicBezTo>
                  <a:cubicBezTo>
                    <a:pt x="175399" y="101346"/>
                    <a:pt x="192227" y="90804"/>
                    <a:pt x="208246" y="79167"/>
                  </a:cubicBezTo>
                  <a:cubicBezTo>
                    <a:pt x="216727" y="73006"/>
                    <a:pt x="224805" y="66708"/>
                    <a:pt x="233151" y="60274"/>
                  </a:cubicBezTo>
                  <a:cubicBezTo>
                    <a:pt x="243517" y="52196"/>
                    <a:pt x="253075" y="44804"/>
                    <a:pt x="256305" y="31250"/>
                  </a:cubicBezTo>
                  <a:cubicBezTo>
                    <a:pt x="262094" y="6196"/>
                    <a:pt x="234766" y="-1745"/>
                    <a:pt x="215381" y="309"/>
                  </a:cubicBezTo>
                  <a:close/>
                </a:path>
              </a:pathLst>
            </a:custGeom>
            <a:solidFill>
              <a:srgbClr val="E39D68"/>
            </a:solidFill>
            <a:ln w="67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42" name="Freeform: Shape 4741">
              <a:extLst>
                <a:ext uri="{FF2B5EF4-FFF2-40B4-BE49-F238E27FC236}">
                  <a16:creationId xmlns:a16="http://schemas.microsoft.com/office/drawing/2014/main" id="{D95B4051-E3F1-11C9-9B35-64AB10C15108}"/>
                </a:ext>
              </a:extLst>
            </p:cNvPr>
            <p:cNvSpPr/>
            <p:nvPr/>
          </p:nvSpPr>
          <p:spPr>
            <a:xfrm>
              <a:off x="3687683" y="132762"/>
              <a:ext cx="121533" cy="251532"/>
            </a:xfrm>
            <a:custGeom>
              <a:avLst/>
              <a:gdLst>
                <a:gd name="connsiteX0" fmla="*/ 109670 w 121533"/>
                <a:gd name="connsiteY0" fmla="*/ 108114 h 251532"/>
                <a:gd name="connsiteX1" fmla="*/ 79785 w 121533"/>
                <a:gd name="connsiteY1" fmla="*/ 48013 h 251532"/>
                <a:gd name="connsiteX2" fmla="*/ 58111 w 121533"/>
                <a:gd name="connsiteY2" fmla="*/ 22548 h 251532"/>
                <a:gd name="connsiteX3" fmla="*/ 27552 w 121533"/>
                <a:gd name="connsiteY3" fmla="*/ 1465 h 251532"/>
                <a:gd name="connsiteX4" fmla="*/ 1302 w 121533"/>
                <a:gd name="connsiteY4" fmla="*/ 16798 h 251532"/>
                <a:gd name="connsiteX5" fmla="*/ 14494 w 121533"/>
                <a:gd name="connsiteY5" fmla="*/ 41989 h 251532"/>
                <a:gd name="connsiteX6" fmla="*/ 27418 w 121533"/>
                <a:gd name="connsiteY6" fmla="*/ 64852 h 251532"/>
                <a:gd name="connsiteX7" fmla="*/ 47476 w 121533"/>
                <a:gd name="connsiteY7" fmla="*/ 119614 h 251532"/>
                <a:gd name="connsiteX8" fmla="*/ 53534 w 121533"/>
                <a:gd name="connsiteY8" fmla="*/ 173008 h 251532"/>
                <a:gd name="connsiteX9" fmla="*/ 53669 w 121533"/>
                <a:gd name="connsiteY9" fmla="*/ 204222 h 251532"/>
                <a:gd name="connsiteX10" fmla="*/ 55957 w 121533"/>
                <a:gd name="connsiteY10" fmla="*/ 210657 h 251532"/>
                <a:gd name="connsiteX11" fmla="*/ 55688 w 121533"/>
                <a:gd name="connsiteY11" fmla="*/ 210657 h 251532"/>
                <a:gd name="connsiteX12" fmla="*/ 55957 w 121533"/>
                <a:gd name="connsiteY12" fmla="*/ 217091 h 251532"/>
                <a:gd name="connsiteX13" fmla="*/ 56496 w 121533"/>
                <a:gd name="connsiteY13" fmla="*/ 233109 h 251532"/>
                <a:gd name="connsiteX14" fmla="*/ 101054 w 121533"/>
                <a:gd name="connsiteY14" fmla="*/ 242282 h 251532"/>
                <a:gd name="connsiteX15" fmla="*/ 115055 w 121533"/>
                <a:gd name="connsiteY15" fmla="*/ 213532 h 251532"/>
                <a:gd name="connsiteX16" fmla="*/ 121517 w 121533"/>
                <a:gd name="connsiteY16" fmla="*/ 174514 h 251532"/>
                <a:gd name="connsiteX17" fmla="*/ 109670 w 121533"/>
                <a:gd name="connsiteY17" fmla="*/ 108114 h 251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1533" h="251532">
                  <a:moveTo>
                    <a:pt x="109670" y="108114"/>
                  </a:moveTo>
                  <a:cubicBezTo>
                    <a:pt x="102401" y="86894"/>
                    <a:pt x="92170" y="66495"/>
                    <a:pt x="79785" y="48013"/>
                  </a:cubicBezTo>
                  <a:cubicBezTo>
                    <a:pt x="73458" y="38566"/>
                    <a:pt x="66053" y="30626"/>
                    <a:pt x="58111" y="22548"/>
                  </a:cubicBezTo>
                  <a:cubicBezTo>
                    <a:pt x="48957" y="13376"/>
                    <a:pt x="38860" y="7489"/>
                    <a:pt x="27552" y="1465"/>
                  </a:cubicBezTo>
                  <a:cubicBezTo>
                    <a:pt x="19206" y="-3053"/>
                    <a:pt x="-5968" y="3108"/>
                    <a:pt x="1302" y="16798"/>
                  </a:cubicBezTo>
                  <a:cubicBezTo>
                    <a:pt x="5744" y="25286"/>
                    <a:pt x="9244" y="33911"/>
                    <a:pt x="14494" y="41989"/>
                  </a:cubicBezTo>
                  <a:cubicBezTo>
                    <a:pt x="19206" y="49245"/>
                    <a:pt x="23245" y="57185"/>
                    <a:pt x="27418" y="64852"/>
                  </a:cubicBezTo>
                  <a:cubicBezTo>
                    <a:pt x="36572" y="81965"/>
                    <a:pt x="43168" y="100585"/>
                    <a:pt x="47476" y="119614"/>
                  </a:cubicBezTo>
                  <a:cubicBezTo>
                    <a:pt x="51515" y="137138"/>
                    <a:pt x="53265" y="154662"/>
                    <a:pt x="53534" y="173008"/>
                  </a:cubicBezTo>
                  <a:cubicBezTo>
                    <a:pt x="53669" y="183002"/>
                    <a:pt x="51515" y="194365"/>
                    <a:pt x="53669" y="204222"/>
                  </a:cubicBezTo>
                  <a:cubicBezTo>
                    <a:pt x="53669" y="206549"/>
                    <a:pt x="54476" y="208740"/>
                    <a:pt x="55957" y="210657"/>
                  </a:cubicBezTo>
                  <a:cubicBezTo>
                    <a:pt x="58246" y="214627"/>
                    <a:pt x="58246" y="214627"/>
                    <a:pt x="55688" y="210657"/>
                  </a:cubicBezTo>
                  <a:cubicBezTo>
                    <a:pt x="55553" y="212710"/>
                    <a:pt x="55822" y="215038"/>
                    <a:pt x="55957" y="217091"/>
                  </a:cubicBezTo>
                  <a:cubicBezTo>
                    <a:pt x="56092" y="222431"/>
                    <a:pt x="55688" y="227770"/>
                    <a:pt x="56496" y="233109"/>
                  </a:cubicBezTo>
                  <a:cubicBezTo>
                    <a:pt x="59188" y="252824"/>
                    <a:pt x="89881" y="258026"/>
                    <a:pt x="101054" y="242282"/>
                  </a:cubicBezTo>
                  <a:cubicBezTo>
                    <a:pt x="107247" y="233657"/>
                    <a:pt x="110613" y="222294"/>
                    <a:pt x="115055" y="213532"/>
                  </a:cubicBezTo>
                  <a:cubicBezTo>
                    <a:pt x="121113" y="201347"/>
                    <a:pt x="121651" y="188067"/>
                    <a:pt x="121517" y="174514"/>
                  </a:cubicBezTo>
                  <a:cubicBezTo>
                    <a:pt x="121113" y="152609"/>
                    <a:pt x="116805" y="129061"/>
                    <a:pt x="109670" y="108114"/>
                  </a:cubicBezTo>
                  <a:close/>
                </a:path>
              </a:pathLst>
            </a:custGeom>
            <a:solidFill>
              <a:srgbClr val="E39D68"/>
            </a:solidFill>
            <a:ln w="67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43" name="Freeform: Shape 4742">
              <a:extLst>
                <a:ext uri="{FF2B5EF4-FFF2-40B4-BE49-F238E27FC236}">
                  <a16:creationId xmlns:a16="http://schemas.microsoft.com/office/drawing/2014/main" id="{9633795A-A937-752A-8F58-59A4F129861E}"/>
                </a:ext>
              </a:extLst>
            </p:cNvPr>
            <p:cNvSpPr/>
            <p:nvPr/>
          </p:nvSpPr>
          <p:spPr>
            <a:xfrm>
              <a:off x="2892560" y="319049"/>
              <a:ext cx="63624" cy="184744"/>
            </a:xfrm>
            <a:custGeom>
              <a:avLst/>
              <a:gdLst>
                <a:gd name="connsiteX0" fmla="*/ 62885 w 63624"/>
                <a:gd name="connsiteY0" fmla="*/ 52846 h 184744"/>
                <a:gd name="connsiteX1" fmla="*/ 55346 w 63624"/>
                <a:gd name="connsiteY1" fmla="*/ 11637 h 184744"/>
                <a:gd name="connsiteX2" fmla="*/ 37846 w 63624"/>
                <a:gd name="connsiteY2" fmla="*/ 137 h 184744"/>
                <a:gd name="connsiteX3" fmla="*/ 16845 w 63624"/>
                <a:gd name="connsiteY3" fmla="*/ 7804 h 184744"/>
                <a:gd name="connsiteX4" fmla="*/ 4729 w 63624"/>
                <a:gd name="connsiteY4" fmla="*/ 49834 h 184744"/>
                <a:gd name="connsiteX5" fmla="*/ 825 w 63624"/>
                <a:gd name="connsiteY5" fmla="*/ 91453 h 184744"/>
                <a:gd name="connsiteX6" fmla="*/ 1094 w 63624"/>
                <a:gd name="connsiteY6" fmla="*/ 131566 h 184744"/>
                <a:gd name="connsiteX7" fmla="*/ 10652 w 63624"/>
                <a:gd name="connsiteY7" fmla="*/ 174007 h 184744"/>
                <a:gd name="connsiteX8" fmla="*/ 47673 w 63624"/>
                <a:gd name="connsiteY8" fmla="*/ 174007 h 184744"/>
                <a:gd name="connsiteX9" fmla="*/ 63558 w 63624"/>
                <a:gd name="connsiteY9" fmla="*/ 93096 h 184744"/>
                <a:gd name="connsiteX10" fmla="*/ 62885 w 63624"/>
                <a:gd name="connsiteY10" fmla="*/ 52846 h 184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3624" h="184744">
                  <a:moveTo>
                    <a:pt x="62885" y="52846"/>
                  </a:moveTo>
                  <a:cubicBezTo>
                    <a:pt x="62077" y="39155"/>
                    <a:pt x="61539" y="23959"/>
                    <a:pt x="55346" y="11637"/>
                  </a:cubicBezTo>
                  <a:cubicBezTo>
                    <a:pt x="51846" y="4655"/>
                    <a:pt x="45653" y="821"/>
                    <a:pt x="37846" y="137"/>
                  </a:cubicBezTo>
                  <a:cubicBezTo>
                    <a:pt x="31115" y="-548"/>
                    <a:pt x="20883" y="1232"/>
                    <a:pt x="16845" y="7804"/>
                  </a:cubicBezTo>
                  <a:cubicBezTo>
                    <a:pt x="9037" y="20810"/>
                    <a:pt x="6748" y="34911"/>
                    <a:pt x="4729" y="49834"/>
                  </a:cubicBezTo>
                  <a:cubicBezTo>
                    <a:pt x="2844" y="63661"/>
                    <a:pt x="1768" y="77489"/>
                    <a:pt x="825" y="91453"/>
                  </a:cubicBezTo>
                  <a:cubicBezTo>
                    <a:pt x="-117" y="104459"/>
                    <a:pt x="-521" y="118697"/>
                    <a:pt x="1094" y="131566"/>
                  </a:cubicBezTo>
                  <a:cubicBezTo>
                    <a:pt x="2979" y="145941"/>
                    <a:pt x="4595" y="160727"/>
                    <a:pt x="10652" y="174007"/>
                  </a:cubicBezTo>
                  <a:cubicBezTo>
                    <a:pt x="17518" y="189067"/>
                    <a:pt x="40403" y="187561"/>
                    <a:pt x="47673" y="174007"/>
                  </a:cubicBezTo>
                  <a:cubicBezTo>
                    <a:pt x="60462" y="150459"/>
                    <a:pt x="63154" y="119656"/>
                    <a:pt x="63558" y="93096"/>
                  </a:cubicBezTo>
                  <a:cubicBezTo>
                    <a:pt x="63692" y="79542"/>
                    <a:pt x="63692" y="66262"/>
                    <a:pt x="62885" y="52846"/>
                  </a:cubicBezTo>
                  <a:close/>
                </a:path>
              </a:pathLst>
            </a:custGeom>
            <a:solidFill>
              <a:srgbClr val="E39D68"/>
            </a:solidFill>
            <a:ln w="67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789" name="Graphic 4512">
            <a:extLst>
              <a:ext uri="{FF2B5EF4-FFF2-40B4-BE49-F238E27FC236}">
                <a16:creationId xmlns:a16="http://schemas.microsoft.com/office/drawing/2014/main" id="{454CF5D6-1313-8D54-3EBF-0EC8A39DDDA3}"/>
              </a:ext>
            </a:extLst>
          </p:cNvPr>
          <p:cNvGrpSpPr/>
          <p:nvPr/>
        </p:nvGrpSpPr>
        <p:grpSpPr>
          <a:xfrm>
            <a:off x="5737961" y="7178243"/>
            <a:ext cx="961023" cy="437089"/>
            <a:chOff x="4235437" y="-1156875"/>
            <a:chExt cx="2434110" cy="1107073"/>
          </a:xfrm>
        </p:grpSpPr>
        <p:sp>
          <p:nvSpPr>
            <p:cNvPr id="4790" name="Freeform: Shape 4789">
              <a:extLst>
                <a:ext uri="{FF2B5EF4-FFF2-40B4-BE49-F238E27FC236}">
                  <a16:creationId xmlns:a16="http://schemas.microsoft.com/office/drawing/2014/main" id="{249EB3CB-9BCE-0368-35EF-27EA0130AAF3}"/>
                </a:ext>
              </a:extLst>
            </p:cNvPr>
            <p:cNvSpPr/>
            <p:nvPr/>
          </p:nvSpPr>
          <p:spPr>
            <a:xfrm>
              <a:off x="4239933" y="-1156875"/>
              <a:ext cx="1217818" cy="1107073"/>
            </a:xfrm>
            <a:custGeom>
              <a:avLst/>
              <a:gdLst>
                <a:gd name="connsiteX0" fmla="*/ 107206 w 1217818"/>
                <a:gd name="connsiteY0" fmla="*/ 319072 h 1107073"/>
                <a:gd name="connsiteX1" fmla="*/ 900652 w 1217818"/>
                <a:gd name="connsiteY1" fmla="*/ 51696 h 1107073"/>
                <a:gd name="connsiteX2" fmla="*/ 1166794 w 1217818"/>
                <a:gd name="connsiteY2" fmla="*/ 776474 h 1107073"/>
                <a:gd name="connsiteX3" fmla="*/ 188112 w 1217818"/>
                <a:gd name="connsiteY3" fmla="*/ 1009898 h 1107073"/>
                <a:gd name="connsiteX4" fmla="*/ 107206 w 1217818"/>
                <a:gd name="connsiteY4" fmla="*/ 319072 h 1107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7818" h="1107073">
                  <a:moveTo>
                    <a:pt x="107206" y="319072"/>
                  </a:moveTo>
                  <a:cubicBezTo>
                    <a:pt x="238998" y="35678"/>
                    <a:pt x="638548" y="-74258"/>
                    <a:pt x="900652" y="51696"/>
                  </a:cubicBezTo>
                  <a:cubicBezTo>
                    <a:pt x="1162756" y="177649"/>
                    <a:pt x="1298587" y="493079"/>
                    <a:pt x="1166794" y="776474"/>
                  </a:cubicBezTo>
                  <a:cubicBezTo>
                    <a:pt x="1035002" y="1059869"/>
                    <a:pt x="623471" y="1222513"/>
                    <a:pt x="188112" y="1009898"/>
                  </a:cubicBezTo>
                  <a:cubicBezTo>
                    <a:pt x="-73184" y="882439"/>
                    <a:pt x="-24586" y="602604"/>
                    <a:pt x="107206" y="319072"/>
                  </a:cubicBezTo>
                  <a:close/>
                </a:path>
              </a:pathLst>
            </a:custGeom>
            <a:solidFill>
              <a:srgbClr val="C70134"/>
            </a:solidFill>
            <a:ln w="67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91" name="Freeform: Shape 4790">
              <a:extLst>
                <a:ext uri="{FF2B5EF4-FFF2-40B4-BE49-F238E27FC236}">
                  <a16:creationId xmlns:a16="http://schemas.microsoft.com/office/drawing/2014/main" id="{DB3B266A-C546-0B28-1820-F7B2821BF5BB}"/>
                </a:ext>
              </a:extLst>
            </p:cNvPr>
            <p:cNvSpPr/>
            <p:nvPr/>
          </p:nvSpPr>
          <p:spPr>
            <a:xfrm rot="-4170701">
              <a:off x="4346929" y="-543636"/>
              <a:ext cx="222649" cy="399198"/>
            </a:xfrm>
            <a:custGeom>
              <a:avLst/>
              <a:gdLst>
                <a:gd name="connsiteX0" fmla="*/ 222650 w 222649"/>
                <a:gd name="connsiteY0" fmla="*/ 199599 h 399198"/>
                <a:gd name="connsiteX1" fmla="*/ 111325 w 222649"/>
                <a:gd name="connsiteY1" fmla="*/ 399198 h 399198"/>
                <a:gd name="connsiteX2" fmla="*/ 0 w 222649"/>
                <a:gd name="connsiteY2" fmla="*/ 199599 h 399198"/>
                <a:gd name="connsiteX3" fmla="*/ 111325 w 222649"/>
                <a:gd name="connsiteY3" fmla="*/ 0 h 399198"/>
                <a:gd name="connsiteX4" fmla="*/ 222650 w 222649"/>
                <a:gd name="connsiteY4" fmla="*/ 199599 h 399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649" h="399198">
                  <a:moveTo>
                    <a:pt x="222650" y="199599"/>
                  </a:moveTo>
                  <a:cubicBezTo>
                    <a:pt x="222650" y="309835"/>
                    <a:pt x="172808" y="399198"/>
                    <a:pt x="111325" y="399198"/>
                  </a:cubicBezTo>
                  <a:cubicBezTo>
                    <a:pt x="49842" y="399198"/>
                    <a:pt x="0" y="309835"/>
                    <a:pt x="0" y="199599"/>
                  </a:cubicBezTo>
                  <a:cubicBezTo>
                    <a:pt x="0" y="89364"/>
                    <a:pt x="49842" y="0"/>
                    <a:pt x="111325" y="0"/>
                  </a:cubicBezTo>
                  <a:cubicBezTo>
                    <a:pt x="172808" y="0"/>
                    <a:pt x="222650" y="89364"/>
                    <a:pt x="222650" y="199599"/>
                  </a:cubicBezTo>
                  <a:close/>
                </a:path>
              </a:pathLst>
            </a:custGeom>
            <a:solidFill>
              <a:srgbClr val="AB064A"/>
            </a:solidFill>
            <a:ln w="67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92" name="Freeform: Shape 4791">
              <a:extLst>
                <a:ext uri="{FF2B5EF4-FFF2-40B4-BE49-F238E27FC236}">
                  <a16:creationId xmlns:a16="http://schemas.microsoft.com/office/drawing/2014/main" id="{9D52B28E-6A5A-DE0E-3144-8E02D0666C8A}"/>
                </a:ext>
              </a:extLst>
            </p:cNvPr>
            <p:cNvSpPr/>
            <p:nvPr/>
          </p:nvSpPr>
          <p:spPr>
            <a:xfrm>
              <a:off x="4666321" y="-454467"/>
              <a:ext cx="267623" cy="131155"/>
            </a:xfrm>
            <a:custGeom>
              <a:avLst/>
              <a:gdLst>
                <a:gd name="connsiteX0" fmla="*/ 0 w 267623"/>
                <a:gd name="connsiteY0" fmla="*/ 65578 h 131155"/>
                <a:gd name="connsiteX1" fmla="*/ 133812 w 267623"/>
                <a:gd name="connsiteY1" fmla="*/ 0 h 131155"/>
                <a:gd name="connsiteX2" fmla="*/ 267623 w 267623"/>
                <a:gd name="connsiteY2" fmla="*/ 65578 h 131155"/>
                <a:gd name="connsiteX3" fmla="*/ 133812 w 267623"/>
                <a:gd name="connsiteY3" fmla="*/ 131156 h 131155"/>
                <a:gd name="connsiteX4" fmla="*/ 0 w 267623"/>
                <a:gd name="connsiteY4" fmla="*/ 65578 h 131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7623" h="131155">
                  <a:moveTo>
                    <a:pt x="0" y="65578"/>
                  </a:moveTo>
                  <a:cubicBezTo>
                    <a:pt x="0" y="29298"/>
                    <a:pt x="59906" y="0"/>
                    <a:pt x="133812" y="0"/>
                  </a:cubicBezTo>
                  <a:cubicBezTo>
                    <a:pt x="207718" y="0"/>
                    <a:pt x="267623" y="29435"/>
                    <a:pt x="267623" y="65578"/>
                  </a:cubicBezTo>
                  <a:cubicBezTo>
                    <a:pt x="267623" y="101858"/>
                    <a:pt x="207718" y="131156"/>
                    <a:pt x="133812" y="131156"/>
                  </a:cubicBezTo>
                  <a:cubicBezTo>
                    <a:pt x="60040" y="131156"/>
                    <a:pt x="0" y="101721"/>
                    <a:pt x="0" y="65578"/>
                  </a:cubicBezTo>
                  <a:close/>
                </a:path>
              </a:pathLst>
            </a:custGeom>
            <a:solidFill>
              <a:srgbClr val="AB064A"/>
            </a:solidFill>
            <a:ln w="67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93" name="Freeform: Shape 4792">
              <a:extLst>
                <a:ext uri="{FF2B5EF4-FFF2-40B4-BE49-F238E27FC236}">
                  <a16:creationId xmlns:a16="http://schemas.microsoft.com/office/drawing/2014/main" id="{9105B874-BF50-888B-9CD9-85AD3442B0F5}"/>
                </a:ext>
              </a:extLst>
            </p:cNvPr>
            <p:cNvSpPr/>
            <p:nvPr/>
          </p:nvSpPr>
          <p:spPr>
            <a:xfrm>
              <a:off x="4669492" y="-267362"/>
              <a:ext cx="338553" cy="196549"/>
            </a:xfrm>
            <a:custGeom>
              <a:avLst/>
              <a:gdLst>
                <a:gd name="connsiteX0" fmla="*/ 464 w 338553"/>
                <a:gd name="connsiteY0" fmla="*/ 120796 h 196549"/>
                <a:gd name="connsiteX1" fmla="*/ 156892 w 338553"/>
                <a:gd name="connsiteY1" fmla="*/ 2646 h 196549"/>
                <a:gd name="connsiteX2" fmla="*/ 338089 w 338553"/>
                <a:gd name="connsiteY2" fmla="*/ 75754 h 196549"/>
                <a:gd name="connsiteX3" fmla="*/ 181661 w 338553"/>
                <a:gd name="connsiteY3" fmla="*/ 193903 h 196549"/>
                <a:gd name="connsiteX4" fmla="*/ 464 w 338553"/>
                <a:gd name="connsiteY4" fmla="*/ 120796 h 196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553" h="196549">
                  <a:moveTo>
                    <a:pt x="464" y="120796"/>
                  </a:moveTo>
                  <a:cubicBezTo>
                    <a:pt x="-6402" y="67950"/>
                    <a:pt x="63735" y="15105"/>
                    <a:pt x="156892" y="2646"/>
                  </a:cubicBezTo>
                  <a:cubicBezTo>
                    <a:pt x="250183" y="-9812"/>
                    <a:pt x="331223" y="22908"/>
                    <a:pt x="338089" y="75754"/>
                  </a:cubicBezTo>
                  <a:cubicBezTo>
                    <a:pt x="344955" y="128600"/>
                    <a:pt x="274818" y="181445"/>
                    <a:pt x="181661" y="193903"/>
                  </a:cubicBezTo>
                  <a:cubicBezTo>
                    <a:pt x="88370" y="206362"/>
                    <a:pt x="7195" y="173642"/>
                    <a:pt x="464" y="120796"/>
                  </a:cubicBezTo>
                  <a:close/>
                </a:path>
              </a:pathLst>
            </a:custGeom>
            <a:solidFill>
              <a:srgbClr val="AB064A"/>
            </a:solidFill>
            <a:ln w="67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94" name="Freeform: Shape 4793">
              <a:extLst>
                <a:ext uri="{FF2B5EF4-FFF2-40B4-BE49-F238E27FC236}">
                  <a16:creationId xmlns:a16="http://schemas.microsoft.com/office/drawing/2014/main" id="{F586611E-4314-3305-8EFE-BB6BCFAFDD37}"/>
                </a:ext>
              </a:extLst>
            </p:cNvPr>
            <p:cNvSpPr/>
            <p:nvPr/>
          </p:nvSpPr>
          <p:spPr>
            <a:xfrm>
              <a:off x="4304963" y="-401670"/>
              <a:ext cx="556400" cy="247899"/>
            </a:xfrm>
            <a:custGeom>
              <a:avLst/>
              <a:gdLst>
                <a:gd name="connsiteX0" fmla="*/ 548882 w 556400"/>
                <a:gd name="connsiteY0" fmla="*/ 200752 h 247899"/>
                <a:gd name="connsiteX1" fmla="*/ 472284 w 556400"/>
                <a:gd name="connsiteY1" fmla="*/ 198562 h 247899"/>
                <a:gd name="connsiteX2" fmla="*/ 403090 w 556400"/>
                <a:gd name="connsiteY2" fmla="*/ 199246 h 247899"/>
                <a:gd name="connsiteX3" fmla="*/ 268739 w 556400"/>
                <a:gd name="connsiteY3" fmla="*/ 170496 h 247899"/>
                <a:gd name="connsiteX4" fmla="*/ 143813 w 556400"/>
                <a:gd name="connsiteY4" fmla="*/ 102865 h 247899"/>
                <a:gd name="connsiteX5" fmla="*/ 90369 w 556400"/>
                <a:gd name="connsiteY5" fmla="*/ 57823 h 247899"/>
                <a:gd name="connsiteX6" fmla="*/ 37194 w 556400"/>
                <a:gd name="connsiteY6" fmla="*/ 4293 h 247899"/>
                <a:gd name="connsiteX7" fmla="*/ 1116 w 556400"/>
                <a:gd name="connsiteY7" fmla="*/ 20311 h 247899"/>
                <a:gd name="connsiteX8" fmla="*/ 46618 w 556400"/>
                <a:gd name="connsiteY8" fmla="*/ 83561 h 247899"/>
                <a:gd name="connsiteX9" fmla="*/ 106658 w 556400"/>
                <a:gd name="connsiteY9" fmla="*/ 137228 h 247899"/>
                <a:gd name="connsiteX10" fmla="*/ 242892 w 556400"/>
                <a:gd name="connsiteY10" fmla="*/ 211979 h 247899"/>
                <a:gd name="connsiteX11" fmla="*/ 398243 w 556400"/>
                <a:gd name="connsiteY11" fmla="*/ 246342 h 247899"/>
                <a:gd name="connsiteX12" fmla="*/ 477265 w 556400"/>
                <a:gd name="connsiteY12" fmla="*/ 246068 h 247899"/>
                <a:gd name="connsiteX13" fmla="*/ 555344 w 556400"/>
                <a:gd name="connsiteY13" fmla="*/ 219234 h 247899"/>
                <a:gd name="connsiteX14" fmla="*/ 548882 w 556400"/>
                <a:gd name="connsiteY14" fmla="*/ 200752 h 247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56400" h="247899">
                  <a:moveTo>
                    <a:pt x="548882" y="200752"/>
                  </a:moveTo>
                  <a:cubicBezTo>
                    <a:pt x="526401" y="186788"/>
                    <a:pt x="497323" y="196782"/>
                    <a:pt x="472284" y="198562"/>
                  </a:cubicBezTo>
                  <a:cubicBezTo>
                    <a:pt x="449264" y="200342"/>
                    <a:pt x="426109" y="200615"/>
                    <a:pt x="403090" y="199246"/>
                  </a:cubicBezTo>
                  <a:cubicBezTo>
                    <a:pt x="357454" y="196508"/>
                    <a:pt x="311683" y="186514"/>
                    <a:pt x="268739" y="170496"/>
                  </a:cubicBezTo>
                  <a:cubicBezTo>
                    <a:pt x="224180" y="153794"/>
                    <a:pt x="182314" y="131204"/>
                    <a:pt x="143813" y="102865"/>
                  </a:cubicBezTo>
                  <a:cubicBezTo>
                    <a:pt x="125101" y="89037"/>
                    <a:pt x="107062" y="74115"/>
                    <a:pt x="90369" y="57823"/>
                  </a:cubicBezTo>
                  <a:cubicBezTo>
                    <a:pt x="72465" y="40299"/>
                    <a:pt x="56310" y="20311"/>
                    <a:pt x="37194" y="4293"/>
                  </a:cubicBezTo>
                  <a:cubicBezTo>
                    <a:pt x="26290" y="-4880"/>
                    <a:pt x="-6422" y="733"/>
                    <a:pt x="1116" y="20311"/>
                  </a:cubicBezTo>
                  <a:cubicBezTo>
                    <a:pt x="10270" y="44269"/>
                    <a:pt x="28982" y="65489"/>
                    <a:pt x="46618" y="83561"/>
                  </a:cubicBezTo>
                  <a:cubicBezTo>
                    <a:pt x="65330" y="102865"/>
                    <a:pt x="85253" y="120936"/>
                    <a:pt x="106658" y="137228"/>
                  </a:cubicBezTo>
                  <a:cubicBezTo>
                    <a:pt x="147851" y="168716"/>
                    <a:pt x="194564" y="193907"/>
                    <a:pt x="242892" y="211979"/>
                  </a:cubicBezTo>
                  <a:cubicBezTo>
                    <a:pt x="293106" y="230735"/>
                    <a:pt x="344934" y="242098"/>
                    <a:pt x="398243" y="246342"/>
                  </a:cubicBezTo>
                  <a:cubicBezTo>
                    <a:pt x="424494" y="248395"/>
                    <a:pt x="451014" y="248532"/>
                    <a:pt x="477265" y="246068"/>
                  </a:cubicBezTo>
                  <a:cubicBezTo>
                    <a:pt x="501765" y="243878"/>
                    <a:pt x="542555" y="244151"/>
                    <a:pt x="555344" y="219234"/>
                  </a:cubicBezTo>
                  <a:cubicBezTo>
                    <a:pt x="558440" y="213211"/>
                    <a:pt x="554267" y="204038"/>
                    <a:pt x="548882" y="200752"/>
                  </a:cubicBezTo>
                  <a:close/>
                </a:path>
              </a:pathLst>
            </a:custGeom>
            <a:solidFill>
              <a:srgbClr val="D02A54"/>
            </a:solidFill>
            <a:ln w="67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95" name="Freeform: Shape 4794">
              <a:extLst>
                <a:ext uri="{FF2B5EF4-FFF2-40B4-BE49-F238E27FC236}">
                  <a16:creationId xmlns:a16="http://schemas.microsoft.com/office/drawing/2014/main" id="{2A3CA8D3-ADA9-3C71-DF09-20C743D47E3E}"/>
                </a:ext>
              </a:extLst>
            </p:cNvPr>
            <p:cNvSpPr/>
            <p:nvPr/>
          </p:nvSpPr>
          <p:spPr>
            <a:xfrm>
              <a:off x="4697766" y="-365104"/>
              <a:ext cx="486566" cy="122917"/>
            </a:xfrm>
            <a:custGeom>
              <a:avLst/>
              <a:gdLst>
                <a:gd name="connsiteX0" fmla="*/ 469607 w 486566"/>
                <a:gd name="connsiteY0" fmla="*/ 584 h 122917"/>
                <a:gd name="connsiteX1" fmla="*/ 411452 w 486566"/>
                <a:gd name="connsiteY1" fmla="*/ 15644 h 122917"/>
                <a:gd name="connsiteX2" fmla="*/ 357873 w 486566"/>
                <a:gd name="connsiteY2" fmla="*/ 38370 h 122917"/>
                <a:gd name="connsiteX3" fmla="*/ 250447 w 486566"/>
                <a:gd name="connsiteY3" fmla="*/ 67121 h 122917"/>
                <a:gd name="connsiteX4" fmla="*/ 140060 w 486566"/>
                <a:gd name="connsiteY4" fmla="*/ 75883 h 122917"/>
                <a:gd name="connsiteX5" fmla="*/ 82039 w 486566"/>
                <a:gd name="connsiteY5" fmla="*/ 72871 h 122917"/>
                <a:gd name="connsiteX6" fmla="*/ 24691 w 486566"/>
                <a:gd name="connsiteY6" fmla="*/ 67121 h 122917"/>
                <a:gd name="connsiteX7" fmla="*/ 11902 w 486566"/>
                <a:gd name="connsiteY7" fmla="*/ 103264 h 122917"/>
                <a:gd name="connsiteX8" fmla="*/ 74231 w 486566"/>
                <a:gd name="connsiteY8" fmla="*/ 117639 h 122917"/>
                <a:gd name="connsiteX9" fmla="*/ 137232 w 486566"/>
                <a:gd name="connsiteY9" fmla="*/ 122704 h 122917"/>
                <a:gd name="connsiteX10" fmla="*/ 264178 w 486566"/>
                <a:gd name="connsiteY10" fmla="*/ 113805 h 122917"/>
                <a:gd name="connsiteX11" fmla="*/ 384259 w 486566"/>
                <a:gd name="connsiteY11" fmla="*/ 82180 h 122917"/>
                <a:gd name="connsiteX12" fmla="*/ 443222 w 486566"/>
                <a:gd name="connsiteY12" fmla="*/ 57263 h 122917"/>
                <a:gd name="connsiteX13" fmla="*/ 486435 w 486566"/>
                <a:gd name="connsiteY13" fmla="*/ 17561 h 122917"/>
                <a:gd name="connsiteX14" fmla="*/ 469607 w 486566"/>
                <a:gd name="connsiteY14" fmla="*/ 584 h 122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86566" h="122917">
                  <a:moveTo>
                    <a:pt x="469607" y="584"/>
                  </a:moveTo>
                  <a:cubicBezTo>
                    <a:pt x="448876" y="-2427"/>
                    <a:pt x="429895" y="6745"/>
                    <a:pt x="411452" y="15644"/>
                  </a:cubicBezTo>
                  <a:cubicBezTo>
                    <a:pt x="393951" y="24132"/>
                    <a:pt x="376047" y="31662"/>
                    <a:pt x="357873" y="38370"/>
                  </a:cubicBezTo>
                  <a:cubicBezTo>
                    <a:pt x="323142" y="51240"/>
                    <a:pt x="286929" y="60686"/>
                    <a:pt x="250447" y="67121"/>
                  </a:cubicBezTo>
                  <a:cubicBezTo>
                    <a:pt x="213965" y="73555"/>
                    <a:pt x="177080" y="76293"/>
                    <a:pt x="140060" y="75883"/>
                  </a:cubicBezTo>
                  <a:cubicBezTo>
                    <a:pt x="120674" y="75609"/>
                    <a:pt x="101289" y="74650"/>
                    <a:pt x="82039" y="72871"/>
                  </a:cubicBezTo>
                  <a:cubicBezTo>
                    <a:pt x="63192" y="71091"/>
                    <a:pt x="43538" y="65752"/>
                    <a:pt x="24691" y="67121"/>
                  </a:cubicBezTo>
                  <a:cubicBezTo>
                    <a:pt x="3556" y="68490"/>
                    <a:pt x="-11656" y="90668"/>
                    <a:pt x="11902" y="103264"/>
                  </a:cubicBezTo>
                  <a:cubicBezTo>
                    <a:pt x="30345" y="113121"/>
                    <a:pt x="53769" y="114901"/>
                    <a:pt x="74231" y="117639"/>
                  </a:cubicBezTo>
                  <a:cubicBezTo>
                    <a:pt x="95097" y="120377"/>
                    <a:pt x="116097" y="122157"/>
                    <a:pt x="137232" y="122704"/>
                  </a:cubicBezTo>
                  <a:cubicBezTo>
                    <a:pt x="179638" y="123800"/>
                    <a:pt x="222312" y="120651"/>
                    <a:pt x="264178" y="113805"/>
                  </a:cubicBezTo>
                  <a:cubicBezTo>
                    <a:pt x="305103" y="107234"/>
                    <a:pt x="345219" y="96418"/>
                    <a:pt x="384259" y="82180"/>
                  </a:cubicBezTo>
                  <a:cubicBezTo>
                    <a:pt x="404317" y="74924"/>
                    <a:pt x="423972" y="66573"/>
                    <a:pt x="443222" y="57263"/>
                  </a:cubicBezTo>
                  <a:cubicBezTo>
                    <a:pt x="460453" y="48912"/>
                    <a:pt x="483204" y="38370"/>
                    <a:pt x="486435" y="17561"/>
                  </a:cubicBezTo>
                  <a:cubicBezTo>
                    <a:pt x="487916" y="8936"/>
                    <a:pt x="476608" y="1543"/>
                    <a:pt x="469607" y="584"/>
                  </a:cubicBezTo>
                  <a:close/>
                </a:path>
              </a:pathLst>
            </a:custGeom>
            <a:solidFill>
              <a:srgbClr val="D02A54"/>
            </a:solidFill>
            <a:ln w="67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96" name="Freeform: Shape 4795">
              <a:extLst>
                <a:ext uri="{FF2B5EF4-FFF2-40B4-BE49-F238E27FC236}">
                  <a16:creationId xmlns:a16="http://schemas.microsoft.com/office/drawing/2014/main" id="{18F2F1D6-14A3-F76B-E51B-0F6A011108E8}"/>
                </a:ext>
              </a:extLst>
            </p:cNvPr>
            <p:cNvSpPr/>
            <p:nvPr/>
          </p:nvSpPr>
          <p:spPr>
            <a:xfrm>
              <a:off x="4800193" y="-217120"/>
              <a:ext cx="330363" cy="113960"/>
            </a:xfrm>
            <a:custGeom>
              <a:avLst/>
              <a:gdLst>
                <a:gd name="connsiteX0" fmla="*/ 303640 w 330363"/>
                <a:gd name="connsiteY0" fmla="*/ 185 h 113960"/>
                <a:gd name="connsiteX1" fmla="*/ 265408 w 330363"/>
                <a:gd name="connsiteY1" fmla="*/ 13191 h 113960"/>
                <a:gd name="connsiteX2" fmla="*/ 228388 w 330363"/>
                <a:gd name="connsiteY2" fmla="*/ 27429 h 113960"/>
                <a:gd name="connsiteX3" fmla="*/ 161348 w 330363"/>
                <a:gd name="connsiteY3" fmla="*/ 50566 h 113960"/>
                <a:gd name="connsiteX4" fmla="*/ 90538 w 330363"/>
                <a:gd name="connsiteY4" fmla="*/ 67405 h 113960"/>
                <a:gd name="connsiteX5" fmla="*/ 14612 w 330363"/>
                <a:gd name="connsiteY5" fmla="*/ 80822 h 113960"/>
                <a:gd name="connsiteX6" fmla="*/ 14612 w 330363"/>
                <a:gd name="connsiteY6" fmla="*/ 111900 h 113960"/>
                <a:gd name="connsiteX7" fmla="*/ 178983 w 330363"/>
                <a:gd name="connsiteY7" fmla="*/ 91911 h 113960"/>
                <a:gd name="connsiteX8" fmla="*/ 257331 w 330363"/>
                <a:gd name="connsiteY8" fmla="*/ 65215 h 113960"/>
                <a:gd name="connsiteX9" fmla="*/ 294351 w 330363"/>
                <a:gd name="connsiteY9" fmla="*/ 46869 h 113960"/>
                <a:gd name="connsiteX10" fmla="*/ 326929 w 330363"/>
                <a:gd name="connsiteY10" fmla="*/ 23459 h 113960"/>
                <a:gd name="connsiteX11" fmla="*/ 303640 w 330363"/>
                <a:gd name="connsiteY11" fmla="*/ 185 h 113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0363" h="113960">
                  <a:moveTo>
                    <a:pt x="303640" y="185"/>
                  </a:moveTo>
                  <a:cubicBezTo>
                    <a:pt x="290044" y="2238"/>
                    <a:pt x="278062" y="7988"/>
                    <a:pt x="265408" y="13191"/>
                  </a:cubicBezTo>
                  <a:cubicBezTo>
                    <a:pt x="253158" y="18119"/>
                    <a:pt x="240773" y="22500"/>
                    <a:pt x="228388" y="27429"/>
                  </a:cubicBezTo>
                  <a:cubicBezTo>
                    <a:pt x="206445" y="36328"/>
                    <a:pt x="184098" y="44131"/>
                    <a:pt x="161348" y="50566"/>
                  </a:cubicBezTo>
                  <a:cubicBezTo>
                    <a:pt x="137924" y="57137"/>
                    <a:pt x="114365" y="62887"/>
                    <a:pt x="90538" y="67405"/>
                  </a:cubicBezTo>
                  <a:cubicBezTo>
                    <a:pt x="65364" y="72060"/>
                    <a:pt x="39517" y="74387"/>
                    <a:pt x="14612" y="80822"/>
                  </a:cubicBezTo>
                  <a:cubicBezTo>
                    <a:pt x="-3292" y="85477"/>
                    <a:pt x="-6388" y="109162"/>
                    <a:pt x="14612" y="111900"/>
                  </a:cubicBezTo>
                  <a:cubicBezTo>
                    <a:pt x="68460" y="119019"/>
                    <a:pt x="127154" y="106560"/>
                    <a:pt x="178983" y="91911"/>
                  </a:cubicBezTo>
                  <a:cubicBezTo>
                    <a:pt x="205503" y="84382"/>
                    <a:pt x="231753" y="75620"/>
                    <a:pt x="257331" y="65215"/>
                  </a:cubicBezTo>
                  <a:cubicBezTo>
                    <a:pt x="270254" y="60012"/>
                    <a:pt x="282101" y="53715"/>
                    <a:pt x="294351" y="46869"/>
                  </a:cubicBezTo>
                  <a:cubicBezTo>
                    <a:pt x="306332" y="40161"/>
                    <a:pt x="318044" y="34411"/>
                    <a:pt x="326929" y="23459"/>
                  </a:cubicBezTo>
                  <a:cubicBezTo>
                    <a:pt x="339314" y="7988"/>
                    <a:pt x="315083" y="-1458"/>
                    <a:pt x="303640" y="185"/>
                  </a:cubicBezTo>
                  <a:close/>
                </a:path>
              </a:pathLst>
            </a:custGeom>
            <a:solidFill>
              <a:srgbClr val="D02A54"/>
            </a:solidFill>
            <a:ln w="67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32168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solidFill>
          <a:srgbClr val="FC36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D01B668-14B3-CFA7-F715-2F329DDCB260}"/>
              </a:ext>
            </a:extLst>
          </p:cNvPr>
          <p:cNvSpPr/>
          <p:nvPr userDrawn="1"/>
        </p:nvSpPr>
        <p:spPr>
          <a:xfrm>
            <a:off x="320040" y="265747"/>
            <a:ext cx="11521440" cy="6326505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aphic 4">
            <a:extLst>
              <a:ext uri="{FF2B5EF4-FFF2-40B4-BE49-F238E27FC236}">
                <a16:creationId xmlns:a16="http://schemas.microsoft.com/office/drawing/2014/main" id="{56CB1E76-7548-7C5A-6FEC-A56FDECBFA4F}"/>
              </a:ext>
            </a:extLst>
          </p:cNvPr>
          <p:cNvGrpSpPr/>
          <p:nvPr/>
        </p:nvGrpSpPr>
        <p:grpSpPr>
          <a:xfrm>
            <a:off x="9382750" y="4668718"/>
            <a:ext cx="3343948" cy="1323827"/>
            <a:chOff x="3233515" y="2199897"/>
            <a:chExt cx="3343948" cy="1323827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DFD95F2-9349-777E-D826-1EECC11F998C}"/>
                </a:ext>
              </a:extLst>
            </p:cNvPr>
            <p:cNvSpPr/>
            <p:nvPr/>
          </p:nvSpPr>
          <p:spPr>
            <a:xfrm>
              <a:off x="3233515" y="2199897"/>
              <a:ext cx="1679197" cy="1323827"/>
            </a:xfrm>
            <a:custGeom>
              <a:avLst/>
              <a:gdLst>
                <a:gd name="connsiteX0" fmla="*/ 1329564 w 1679197"/>
                <a:gd name="connsiteY0" fmla="*/ 130162 h 1323827"/>
                <a:gd name="connsiteX1" fmla="*/ 486137 w 1679197"/>
                <a:gd name="connsiteY1" fmla="*/ 238889 h 1323827"/>
                <a:gd name="connsiteX2" fmla="*/ 449694 w 1679197"/>
                <a:gd name="connsiteY2" fmla="*/ 242841 h 1323827"/>
                <a:gd name="connsiteX3" fmla="*/ 285861 w 1679197"/>
                <a:gd name="connsiteY3" fmla="*/ 160601 h 1323827"/>
                <a:gd name="connsiteX4" fmla="*/ 277249 w 1679197"/>
                <a:gd name="connsiteY4" fmla="*/ 143726 h 1323827"/>
                <a:gd name="connsiteX5" fmla="*/ 277459 w 1679197"/>
                <a:gd name="connsiteY5" fmla="*/ 9365 h 1323827"/>
                <a:gd name="connsiteX6" fmla="*/ 258976 w 1679197"/>
                <a:gd name="connsiteY6" fmla="*/ 3811 h 1323827"/>
                <a:gd name="connsiteX7" fmla="*/ 198798 w 1679197"/>
                <a:gd name="connsiteY7" fmla="*/ 159853 h 1323827"/>
                <a:gd name="connsiteX8" fmla="*/ 186091 w 1679197"/>
                <a:gd name="connsiteY8" fmla="*/ 169893 h 1323827"/>
                <a:gd name="connsiteX9" fmla="*/ 42736 w 1679197"/>
                <a:gd name="connsiteY9" fmla="*/ 180253 h 1323827"/>
                <a:gd name="connsiteX10" fmla="*/ 37590 w 1679197"/>
                <a:gd name="connsiteY10" fmla="*/ 195313 h 1323827"/>
                <a:gd name="connsiteX11" fmla="*/ 113311 w 1679197"/>
                <a:gd name="connsiteY11" fmla="*/ 258328 h 1323827"/>
                <a:gd name="connsiteX12" fmla="*/ 112156 w 1679197"/>
                <a:gd name="connsiteY12" fmla="*/ 278407 h 1323827"/>
                <a:gd name="connsiteX13" fmla="*/ 2513 w 1679197"/>
                <a:gd name="connsiteY13" fmla="*/ 348258 h 1323827"/>
                <a:gd name="connsiteX14" fmla="*/ 10390 w 1679197"/>
                <a:gd name="connsiteY14" fmla="*/ 365987 h 1323827"/>
                <a:gd name="connsiteX15" fmla="*/ 165927 w 1679197"/>
                <a:gd name="connsiteY15" fmla="*/ 343238 h 1323827"/>
                <a:gd name="connsiteX16" fmla="*/ 181470 w 1679197"/>
                <a:gd name="connsiteY16" fmla="*/ 347296 h 1323827"/>
                <a:gd name="connsiteX17" fmla="*/ 316317 w 1679197"/>
                <a:gd name="connsiteY17" fmla="*/ 477812 h 1323827"/>
                <a:gd name="connsiteX18" fmla="*/ 326294 w 1679197"/>
                <a:gd name="connsiteY18" fmla="*/ 511242 h 1323827"/>
                <a:gd name="connsiteX19" fmla="*/ 658162 w 1679197"/>
                <a:gd name="connsiteY19" fmla="*/ 1229720 h 1323827"/>
                <a:gd name="connsiteX20" fmla="*/ 1608711 w 1679197"/>
                <a:gd name="connsiteY20" fmla="*/ 1000302 h 1323827"/>
                <a:gd name="connsiteX21" fmla="*/ 1329564 w 1679197"/>
                <a:gd name="connsiteY21" fmla="*/ 130162 h 1323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679197" h="1323827">
                  <a:moveTo>
                    <a:pt x="1329564" y="130162"/>
                  </a:moveTo>
                  <a:cubicBezTo>
                    <a:pt x="1064070" y="-10714"/>
                    <a:pt x="695129" y="46320"/>
                    <a:pt x="486137" y="238889"/>
                  </a:cubicBezTo>
                  <a:cubicBezTo>
                    <a:pt x="476160" y="248074"/>
                    <a:pt x="461457" y="249676"/>
                    <a:pt x="449694" y="242841"/>
                  </a:cubicBezTo>
                  <a:cubicBezTo>
                    <a:pt x="403380" y="216033"/>
                    <a:pt x="347193" y="188477"/>
                    <a:pt x="285861" y="160601"/>
                  </a:cubicBezTo>
                  <a:cubicBezTo>
                    <a:pt x="279455" y="157717"/>
                    <a:pt x="275779" y="150668"/>
                    <a:pt x="277249" y="143726"/>
                  </a:cubicBezTo>
                  <a:cubicBezTo>
                    <a:pt x="286596" y="102392"/>
                    <a:pt x="283446" y="56466"/>
                    <a:pt x="277459" y="9365"/>
                  </a:cubicBezTo>
                  <a:cubicBezTo>
                    <a:pt x="276304" y="180"/>
                    <a:pt x="264752" y="-3345"/>
                    <a:pt x="258976" y="3811"/>
                  </a:cubicBezTo>
                  <a:cubicBezTo>
                    <a:pt x="223163" y="47815"/>
                    <a:pt x="199639" y="98013"/>
                    <a:pt x="198798" y="159853"/>
                  </a:cubicBezTo>
                  <a:cubicBezTo>
                    <a:pt x="198693" y="166582"/>
                    <a:pt x="192392" y="171495"/>
                    <a:pt x="186091" y="169893"/>
                  </a:cubicBezTo>
                  <a:cubicBezTo>
                    <a:pt x="135890" y="157397"/>
                    <a:pt x="88316" y="161669"/>
                    <a:pt x="42736" y="180253"/>
                  </a:cubicBezTo>
                  <a:cubicBezTo>
                    <a:pt x="36960" y="182603"/>
                    <a:pt x="34650" y="189759"/>
                    <a:pt x="37590" y="195313"/>
                  </a:cubicBezTo>
                  <a:cubicBezTo>
                    <a:pt x="52398" y="223402"/>
                    <a:pt x="78234" y="244016"/>
                    <a:pt x="113311" y="258328"/>
                  </a:cubicBezTo>
                  <a:cubicBezTo>
                    <a:pt x="122553" y="262066"/>
                    <a:pt x="121818" y="275844"/>
                    <a:pt x="112156" y="278407"/>
                  </a:cubicBezTo>
                  <a:cubicBezTo>
                    <a:pt x="67837" y="290369"/>
                    <a:pt x="31604" y="314187"/>
                    <a:pt x="2513" y="348258"/>
                  </a:cubicBezTo>
                  <a:cubicBezTo>
                    <a:pt x="-3263" y="355093"/>
                    <a:pt x="1568" y="365667"/>
                    <a:pt x="10390" y="365987"/>
                  </a:cubicBezTo>
                  <a:cubicBezTo>
                    <a:pt x="61220" y="367269"/>
                    <a:pt x="112996" y="360754"/>
                    <a:pt x="165927" y="343238"/>
                  </a:cubicBezTo>
                  <a:cubicBezTo>
                    <a:pt x="171493" y="341422"/>
                    <a:pt x="177584" y="342917"/>
                    <a:pt x="181470" y="347296"/>
                  </a:cubicBezTo>
                  <a:cubicBezTo>
                    <a:pt x="220853" y="391193"/>
                    <a:pt x="266432" y="434663"/>
                    <a:pt x="316317" y="477812"/>
                  </a:cubicBezTo>
                  <a:cubicBezTo>
                    <a:pt x="325769" y="486036"/>
                    <a:pt x="329550" y="499066"/>
                    <a:pt x="326294" y="511242"/>
                  </a:cubicBezTo>
                  <a:cubicBezTo>
                    <a:pt x="250469" y="791712"/>
                    <a:pt x="366833" y="1084251"/>
                    <a:pt x="658162" y="1229720"/>
                  </a:cubicBezTo>
                  <a:cubicBezTo>
                    <a:pt x="1042855" y="1421648"/>
                    <a:pt x="1451809" y="1307581"/>
                    <a:pt x="1608711" y="1000302"/>
                  </a:cubicBezTo>
                  <a:cubicBezTo>
                    <a:pt x="1770129" y="684266"/>
                    <a:pt x="1644838" y="297525"/>
                    <a:pt x="1329564" y="130162"/>
                  </a:cubicBezTo>
                  <a:close/>
                </a:path>
              </a:pathLst>
            </a:custGeom>
            <a:solidFill>
              <a:srgbClr val="FC3647"/>
            </a:solidFill>
            <a:ln w="5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9" name="Graphic 4">
              <a:extLst>
                <a:ext uri="{FF2B5EF4-FFF2-40B4-BE49-F238E27FC236}">
                  <a16:creationId xmlns:a16="http://schemas.microsoft.com/office/drawing/2014/main" id="{49D14121-4D36-2DD5-975A-5284FD179507}"/>
                </a:ext>
              </a:extLst>
            </p:cNvPr>
            <p:cNvGrpSpPr/>
            <p:nvPr/>
          </p:nvGrpSpPr>
          <p:grpSpPr>
            <a:xfrm>
              <a:off x="3624419" y="2567572"/>
              <a:ext cx="2363435" cy="589030"/>
              <a:chOff x="3624419" y="2567572"/>
              <a:chExt cx="2363435" cy="589030"/>
            </a:xfrm>
            <a:solidFill>
              <a:srgbClr val="C70134"/>
            </a:solidFill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0BDAB5B2-E236-7DCA-0566-35D7F995C800}"/>
                  </a:ext>
                </a:extLst>
              </p:cNvPr>
              <p:cNvSpPr/>
              <p:nvPr/>
            </p:nvSpPr>
            <p:spPr>
              <a:xfrm>
                <a:off x="3624419" y="2684327"/>
                <a:ext cx="205286" cy="289289"/>
              </a:xfrm>
              <a:custGeom>
                <a:avLst/>
                <a:gdLst>
                  <a:gd name="connsiteX0" fmla="*/ 90928 w 205286"/>
                  <a:gd name="connsiteY0" fmla="*/ 5 h 289289"/>
                  <a:gd name="connsiteX1" fmla="*/ 41568 w 205286"/>
                  <a:gd name="connsiteY1" fmla="*/ 19977 h 289289"/>
                  <a:gd name="connsiteX2" fmla="*/ 38102 w 205286"/>
                  <a:gd name="connsiteY2" fmla="*/ 22113 h 289289"/>
                  <a:gd name="connsiteX3" fmla="*/ 3760 w 205286"/>
                  <a:gd name="connsiteY3" fmla="*/ 99013 h 289289"/>
                  <a:gd name="connsiteX4" fmla="*/ 51545 w 205286"/>
                  <a:gd name="connsiteY4" fmla="*/ 269687 h 289289"/>
                  <a:gd name="connsiteX5" fmla="*/ 131361 w 205286"/>
                  <a:gd name="connsiteY5" fmla="*/ 287097 h 289289"/>
                  <a:gd name="connsiteX6" fmla="*/ 192483 w 205286"/>
                  <a:gd name="connsiteY6" fmla="*/ 232947 h 289289"/>
                  <a:gd name="connsiteX7" fmla="*/ 173369 w 205286"/>
                  <a:gd name="connsiteY7" fmla="*/ 52553 h 289289"/>
                  <a:gd name="connsiteX8" fmla="*/ 90928 w 205286"/>
                  <a:gd name="connsiteY8" fmla="*/ 5 h 289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5286" h="289289">
                    <a:moveTo>
                      <a:pt x="90928" y="5"/>
                    </a:moveTo>
                    <a:cubicBezTo>
                      <a:pt x="72234" y="-209"/>
                      <a:pt x="53645" y="7054"/>
                      <a:pt x="41568" y="19977"/>
                    </a:cubicBezTo>
                    <a:cubicBezTo>
                      <a:pt x="40412" y="20725"/>
                      <a:pt x="39152" y="21366"/>
                      <a:pt x="38102" y="22113"/>
                    </a:cubicBezTo>
                    <a:cubicBezTo>
                      <a:pt x="14052" y="39629"/>
                      <a:pt x="7961" y="71244"/>
                      <a:pt x="3760" y="99013"/>
                    </a:cubicBezTo>
                    <a:cubicBezTo>
                      <a:pt x="-5272" y="158930"/>
                      <a:pt x="-1176" y="230810"/>
                      <a:pt x="51545" y="269687"/>
                    </a:cubicBezTo>
                    <a:cubicBezTo>
                      <a:pt x="74124" y="286349"/>
                      <a:pt x="104055" y="293184"/>
                      <a:pt x="131361" y="287097"/>
                    </a:cubicBezTo>
                    <a:cubicBezTo>
                      <a:pt x="160137" y="280688"/>
                      <a:pt x="181141" y="260182"/>
                      <a:pt x="192483" y="232947"/>
                    </a:cubicBezTo>
                    <a:cubicBezTo>
                      <a:pt x="216218" y="175699"/>
                      <a:pt x="205296" y="104139"/>
                      <a:pt x="173369" y="52553"/>
                    </a:cubicBezTo>
                    <a:cubicBezTo>
                      <a:pt x="155306" y="23608"/>
                      <a:pt x="126005" y="325"/>
                      <a:pt x="90928" y="5"/>
                    </a:cubicBezTo>
                    <a:close/>
                  </a:path>
                </a:pathLst>
              </a:custGeom>
              <a:solidFill>
                <a:srgbClr val="C70134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F818D428-B91B-7976-6B47-6429B28C6BF7}"/>
                  </a:ext>
                </a:extLst>
              </p:cNvPr>
              <p:cNvSpPr/>
              <p:nvPr/>
            </p:nvSpPr>
            <p:spPr>
              <a:xfrm>
                <a:off x="3690237" y="3045225"/>
                <a:ext cx="113849" cy="104694"/>
              </a:xfrm>
              <a:custGeom>
                <a:avLst/>
                <a:gdLst>
                  <a:gd name="connsiteX0" fmla="*/ 96944 w 113849"/>
                  <a:gd name="connsiteY0" fmla="*/ 41868 h 104694"/>
                  <a:gd name="connsiteX1" fmla="*/ 37397 w 113849"/>
                  <a:gd name="connsiteY1" fmla="*/ 0 h 104694"/>
                  <a:gd name="connsiteX2" fmla="*/ 2950 w 113849"/>
                  <a:gd name="connsiteY2" fmla="*/ 18798 h 104694"/>
                  <a:gd name="connsiteX3" fmla="*/ 1270 w 113849"/>
                  <a:gd name="connsiteY3" fmla="*/ 40373 h 104694"/>
                  <a:gd name="connsiteX4" fmla="*/ 8096 w 113849"/>
                  <a:gd name="connsiteY4" fmla="*/ 52014 h 104694"/>
                  <a:gd name="connsiteX5" fmla="*/ 10932 w 113849"/>
                  <a:gd name="connsiteY5" fmla="*/ 54151 h 104694"/>
                  <a:gd name="connsiteX6" fmla="*/ 11037 w 113849"/>
                  <a:gd name="connsiteY6" fmla="*/ 54364 h 104694"/>
                  <a:gd name="connsiteX7" fmla="*/ 30466 w 113849"/>
                  <a:gd name="connsiteY7" fmla="*/ 80211 h 104694"/>
                  <a:gd name="connsiteX8" fmla="*/ 56091 w 113849"/>
                  <a:gd name="connsiteY8" fmla="*/ 97513 h 104694"/>
                  <a:gd name="connsiteX9" fmla="*/ 89278 w 113849"/>
                  <a:gd name="connsiteY9" fmla="*/ 104563 h 104694"/>
                  <a:gd name="connsiteX10" fmla="*/ 113538 w 113849"/>
                  <a:gd name="connsiteY10" fmla="*/ 76793 h 104694"/>
                  <a:gd name="connsiteX11" fmla="*/ 96944 w 113849"/>
                  <a:gd name="connsiteY11" fmla="*/ 41868 h 104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3849" h="104694">
                    <a:moveTo>
                      <a:pt x="96944" y="41868"/>
                    </a:moveTo>
                    <a:cubicBezTo>
                      <a:pt x="83397" y="21896"/>
                      <a:pt x="63127" y="-107"/>
                      <a:pt x="37397" y="0"/>
                    </a:cubicBezTo>
                    <a:cubicBezTo>
                      <a:pt x="23744" y="107"/>
                      <a:pt x="9567" y="6195"/>
                      <a:pt x="2950" y="18798"/>
                    </a:cubicBezTo>
                    <a:cubicBezTo>
                      <a:pt x="-516" y="25420"/>
                      <a:pt x="-726" y="33217"/>
                      <a:pt x="1270" y="40373"/>
                    </a:cubicBezTo>
                    <a:cubicBezTo>
                      <a:pt x="2530" y="44859"/>
                      <a:pt x="4631" y="48810"/>
                      <a:pt x="8096" y="52014"/>
                    </a:cubicBezTo>
                    <a:cubicBezTo>
                      <a:pt x="8936" y="52762"/>
                      <a:pt x="9987" y="53403"/>
                      <a:pt x="10932" y="54151"/>
                    </a:cubicBezTo>
                    <a:cubicBezTo>
                      <a:pt x="10932" y="54258"/>
                      <a:pt x="11037" y="54258"/>
                      <a:pt x="11037" y="54364"/>
                    </a:cubicBezTo>
                    <a:cubicBezTo>
                      <a:pt x="16183" y="64190"/>
                      <a:pt x="22484" y="72628"/>
                      <a:pt x="30466" y="80211"/>
                    </a:cubicBezTo>
                    <a:cubicBezTo>
                      <a:pt x="37922" y="87367"/>
                      <a:pt x="46744" y="93241"/>
                      <a:pt x="56091" y="97513"/>
                    </a:cubicBezTo>
                    <a:cubicBezTo>
                      <a:pt x="66068" y="101999"/>
                      <a:pt x="78355" y="105417"/>
                      <a:pt x="89278" y="104563"/>
                    </a:cubicBezTo>
                    <a:cubicBezTo>
                      <a:pt x="103981" y="103388"/>
                      <a:pt x="115953" y="92601"/>
                      <a:pt x="113538" y="76793"/>
                    </a:cubicBezTo>
                    <a:cubicBezTo>
                      <a:pt x="111752" y="64190"/>
                      <a:pt x="103876" y="52121"/>
                      <a:pt x="96944" y="41868"/>
                    </a:cubicBezTo>
                    <a:close/>
                  </a:path>
                </a:pathLst>
              </a:custGeom>
              <a:solidFill>
                <a:srgbClr val="C70134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74C22640-B6A3-904F-EADA-8F5454B3869D}"/>
                  </a:ext>
                </a:extLst>
              </p:cNvPr>
              <p:cNvSpPr/>
              <p:nvPr/>
            </p:nvSpPr>
            <p:spPr>
              <a:xfrm>
                <a:off x="3870608" y="2977428"/>
                <a:ext cx="222964" cy="179174"/>
              </a:xfrm>
              <a:custGeom>
                <a:avLst/>
                <a:gdLst>
                  <a:gd name="connsiteX0" fmla="*/ 102776 w 222964"/>
                  <a:gd name="connsiteY0" fmla="*/ 3608 h 179174"/>
                  <a:gd name="connsiteX1" fmla="*/ 20019 w 222964"/>
                  <a:gd name="connsiteY1" fmla="*/ 18667 h 179174"/>
                  <a:gd name="connsiteX2" fmla="*/ 18024 w 222964"/>
                  <a:gd name="connsiteY2" fmla="*/ 20910 h 179174"/>
                  <a:gd name="connsiteX3" fmla="*/ 7941 w 222964"/>
                  <a:gd name="connsiteY3" fmla="*/ 29668 h 179174"/>
                  <a:gd name="connsiteX4" fmla="*/ 16343 w 222964"/>
                  <a:gd name="connsiteY4" fmla="*/ 95460 h 179174"/>
                  <a:gd name="connsiteX5" fmla="*/ 75575 w 222964"/>
                  <a:gd name="connsiteY5" fmla="*/ 150465 h 179174"/>
                  <a:gd name="connsiteX6" fmla="*/ 148670 w 222964"/>
                  <a:gd name="connsiteY6" fmla="*/ 179089 h 179174"/>
                  <a:gd name="connsiteX7" fmla="*/ 210633 w 222964"/>
                  <a:gd name="connsiteY7" fmla="*/ 153349 h 179174"/>
                  <a:gd name="connsiteX8" fmla="*/ 215044 w 222964"/>
                  <a:gd name="connsiteY8" fmla="*/ 87770 h 179174"/>
                  <a:gd name="connsiteX9" fmla="*/ 102776 w 222964"/>
                  <a:gd name="connsiteY9" fmla="*/ 3608 h 179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2964" h="179174">
                    <a:moveTo>
                      <a:pt x="102776" y="3608"/>
                    </a:moveTo>
                    <a:cubicBezTo>
                      <a:pt x="74945" y="-2587"/>
                      <a:pt x="41863" y="-2694"/>
                      <a:pt x="20019" y="18667"/>
                    </a:cubicBezTo>
                    <a:cubicBezTo>
                      <a:pt x="19284" y="19415"/>
                      <a:pt x="18654" y="20163"/>
                      <a:pt x="18024" y="20910"/>
                    </a:cubicBezTo>
                    <a:cubicBezTo>
                      <a:pt x="14138" y="23260"/>
                      <a:pt x="10672" y="26037"/>
                      <a:pt x="7941" y="29668"/>
                    </a:cubicBezTo>
                    <a:cubicBezTo>
                      <a:pt x="-7707" y="50282"/>
                      <a:pt x="2270" y="77304"/>
                      <a:pt x="16343" y="95460"/>
                    </a:cubicBezTo>
                    <a:cubicBezTo>
                      <a:pt x="32726" y="116715"/>
                      <a:pt x="53626" y="135299"/>
                      <a:pt x="75575" y="150465"/>
                    </a:cubicBezTo>
                    <a:cubicBezTo>
                      <a:pt x="97420" y="165631"/>
                      <a:pt x="121785" y="177914"/>
                      <a:pt x="148670" y="179089"/>
                    </a:cubicBezTo>
                    <a:cubicBezTo>
                      <a:pt x="171565" y="180157"/>
                      <a:pt x="195405" y="171185"/>
                      <a:pt x="210633" y="153349"/>
                    </a:cubicBezTo>
                    <a:cubicBezTo>
                      <a:pt x="226701" y="134551"/>
                      <a:pt x="225861" y="109025"/>
                      <a:pt x="215044" y="87770"/>
                    </a:cubicBezTo>
                    <a:cubicBezTo>
                      <a:pt x="193199" y="44514"/>
                      <a:pt x="148775" y="13861"/>
                      <a:pt x="102776" y="3608"/>
                    </a:cubicBezTo>
                    <a:close/>
                  </a:path>
                </a:pathLst>
              </a:custGeom>
              <a:solidFill>
                <a:srgbClr val="C70134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291EDFC3-1A3F-AB6E-90D8-4309C77848CF}"/>
                  </a:ext>
                </a:extLst>
              </p:cNvPr>
              <p:cNvSpPr/>
              <p:nvPr/>
            </p:nvSpPr>
            <p:spPr>
              <a:xfrm>
                <a:off x="4646862" y="2567572"/>
                <a:ext cx="164380" cy="279189"/>
              </a:xfrm>
              <a:custGeom>
                <a:avLst/>
                <a:gdLst>
                  <a:gd name="connsiteX0" fmla="*/ 124895 w 164380"/>
                  <a:gd name="connsiteY0" fmla="*/ 40928 h 279189"/>
                  <a:gd name="connsiteX1" fmla="*/ 57051 w 164380"/>
                  <a:gd name="connsiteY1" fmla="*/ 22 h 279189"/>
                  <a:gd name="connsiteX2" fmla="*/ 11997 w 164380"/>
                  <a:gd name="connsiteY2" fmla="*/ 29179 h 279189"/>
                  <a:gd name="connsiteX3" fmla="*/ 3280 w 164380"/>
                  <a:gd name="connsiteY3" fmla="*/ 131926 h 279189"/>
                  <a:gd name="connsiteX4" fmla="*/ 27225 w 164380"/>
                  <a:gd name="connsiteY4" fmla="*/ 212030 h 279189"/>
                  <a:gd name="connsiteX5" fmla="*/ 70284 w 164380"/>
                  <a:gd name="connsiteY5" fmla="*/ 270986 h 279189"/>
                  <a:gd name="connsiteX6" fmla="*/ 134662 w 164380"/>
                  <a:gd name="connsiteY6" fmla="*/ 264685 h 279189"/>
                  <a:gd name="connsiteX7" fmla="*/ 162703 w 164380"/>
                  <a:gd name="connsiteY7" fmla="*/ 194407 h 279189"/>
                  <a:gd name="connsiteX8" fmla="*/ 124895 w 164380"/>
                  <a:gd name="connsiteY8" fmla="*/ 40928 h 279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4380" h="279189">
                    <a:moveTo>
                      <a:pt x="124895" y="40928"/>
                    </a:moveTo>
                    <a:cubicBezTo>
                      <a:pt x="109142" y="18072"/>
                      <a:pt x="85827" y="-726"/>
                      <a:pt x="57051" y="22"/>
                    </a:cubicBezTo>
                    <a:cubicBezTo>
                      <a:pt x="37097" y="449"/>
                      <a:pt x="18088" y="11663"/>
                      <a:pt x="11997" y="29179"/>
                    </a:cubicBezTo>
                    <a:cubicBezTo>
                      <a:pt x="-4806" y="55560"/>
                      <a:pt x="-81" y="108642"/>
                      <a:pt x="3280" y="131926"/>
                    </a:cubicBezTo>
                    <a:cubicBezTo>
                      <a:pt x="7376" y="159695"/>
                      <a:pt x="15253" y="186717"/>
                      <a:pt x="27225" y="212030"/>
                    </a:cubicBezTo>
                    <a:cubicBezTo>
                      <a:pt x="37517" y="233604"/>
                      <a:pt x="49595" y="257956"/>
                      <a:pt x="70284" y="270986"/>
                    </a:cubicBezTo>
                    <a:cubicBezTo>
                      <a:pt x="91078" y="284016"/>
                      <a:pt x="116598" y="281239"/>
                      <a:pt x="134662" y="264685"/>
                    </a:cubicBezTo>
                    <a:cubicBezTo>
                      <a:pt x="153776" y="247169"/>
                      <a:pt x="159657" y="219292"/>
                      <a:pt x="162703" y="194407"/>
                    </a:cubicBezTo>
                    <a:cubicBezTo>
                      <a:pt x="169529" y="141004"/>
                      <a:pt x="155246" y="84932"/>
                      <a:pt x="124895" y="40928"/>
                    </a:cubicBezTo>
                    <a:close/>
                  </a:path>
                </a:pathLst>
              </a:custGeom>
              <a:solidFill>
                <a:srgbClr val="C70134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B4C2BE28-A656-6509-F787-C1E353F8E3CB}"/>
                  </a:ext>
                </a:extLst>
              </p:cNvPr>
              <p:cNvSpPr/>
              <p:nvPr/>
            </p:nvSpPr>
            <p:spPr>
              <a:xfrm>
                <a:off x="4534194" y="2824433"/>
                <a:ext cx="117765" cy="173555"/>
              </a:xfrm>
              <a:custGeom>
                <a:avLst/>
                <a:gdLst>
                  <a:gd name="connsiteX0" fmla="*/ 91058 w 117765"/>
                  <a:gd name="connsiteY0" fmla="*/ 8571 h 173555"/>
                  <a:gd name="connsiteX1" fmla="*/ 46319 w 117765"/>
                  <a:gd name="connsiteY1" fmla="*/ 4512 h 173555"/>
                  <a:gd name="connsiteX2" fmla="*/ 1475 w 117765"/>
                  <a:gd name="connsiteY2" fmla="*/ 87500 h 173555"/>
                  <a:gd name="connsiteX3" fmla="*/ 41908 w 117765"/>
                  <a:gd name="connsiteY3" fmla="*/ 173371 h 173555"/>
                  <a:gd name="connsiteX4" fmla="*/ 114688 w 117765"/>
                  <a:gd name="connsiteY4" fmla="*/ 103307 h 173555"/>
                  <a:gd name="connsiteX5" fmla="*/ 91058 w 117765"/>
                  <a:gd name="connsiteY5" fmla="*/ 8571 h 173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7765" h="173555">
                    <a:moveTo>
                      <a:pt x="91058" y="8571"/>
                    </a:moveTo>
                    <a:cubicBezTo>
                      <a:pt x="77825" y="-1576"/>
                      <a:pt x="60602" y="-2430"/>
                      <a:pt x="46319" y="4512"/>
                    </a:cubicBezTo>
                    <a:cubicBezTo>
                      <a:pt x="15443" y="5046"/>
                      <a:pt x="4415" y="64216"/>
                      <a:pt x="1475" y="87500"/>
                    </a:cubicBezTo>
                    <a:cubicBezTo>
                      <a:pt x="-2726" y="120609"/>
                      <a:pt x="-416" y="169846"/>
                      <a:pt x="41908" y="173371"/>
                    </a:cubicBezTo>
                    <a:cubicBezTo>
                      <a:pt x="80241" y="176575"/>
                      <a:pt x="107336" y="137484"/>
                      <a:pt x="114688" y="103307"/>
                    </a:cubicBezTo>
                    <a:cubicBezTo>
                      <a:pt x="121514" y="72120"/>
                      <a:pt x="118364" y="29291"/>
                      <a:pt x="91058" y="8571"/>
                    </a:cubicBezTo>
                    <a:close/>
                  </a:path>
                </a:pathLst>
              </a:custGeom>
              <a:solidFill>
                <a:srgbClr val="C70134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88BFB1A-E5D2-067E-EDF8-7BD63FCF4005}"/>
                </a:ext>
              </a:extLst>
            </p:cNvPr>
            <p:cNvSpPr/>
            <p:nvPr/>
          </p:nvSpPr>
          <p:spPr>
            <a:xfrm>
              <a:off x="3907469" y="2361017"/>
              <a:ext cx="670369" cy="146668"/>
            </a:xfrm>
            <a:custGeom>
              <a:avLst/>
              <a:gdLst>
                <a:gd name="connsiteX0" fmla="*/ 668843 w 670369"/>
                <a:gd name="connsiteY0" fmla="*/ 128609 h 146668"/>
                <a:gd name="connsiteX1" fmla="*/ 610661 w 670369"/>
                <a:gd name="connsiteY1" fmla="*/ 88343 h 146668"/>
                <a:gd name="connsiteX2" fmla="*/ 544498 w 670369"/>
                <a:gd name="connsiteY2" fmla="*/ 57049 h 146668"/>
                <a:gd name="connsiteX3" fmla="*/ 402824 w 670369"/>
                <a:gd name="connsiteY3" fmla="*/ 12084 h 146668"/>
                <a:gd name="connsiteX4" fmla="*/ 133969 w 670369"/>
                <a:gd name="connsiteY4" fmla="*/ 24046 h 146668"/>
                <a:gd name="connsiteX5" fmla="*/ 5003 w 670369"/>
                <a:gd name="connsiteY5" fmla="*/ 97101 h 146668"/>
                <a:gd name="connsiteX6" fmla="*/ 29578 w 670369"/>
                <a:gd name="connsiteY6" fmla="*/ 115792 h 146668"/>
                <a:gd name="connsiteX7" fmla="*/ 252118 w 670369"/>
                <a:gd name="connsiteY7" fmla="*/ 33018 h 146668"/>
                <a:gd name="connsiteX8" fmla="*/ 503959 w 670369"/>
                <a:gd name="connsiteY8" fmla="*/ 80012 h 146668"/>
                <a:gd name="connsiteX9" fmla="*/ 574429 w 670369"/>
                <a:gd name="connsiteY9" fmla="*/ 112801 h 146668"/>
                <a:gd name="connsiteX10" fmla="*/ 607826 w 670369"/>
                <a:gd name="connsiteY10" fmla="*/ 130424 h 146668"/>
                <a:gd name="connsiteX11" fmla="*/ 645318 w 670369"/>
                <a:gd name="connsiteY11" fmla="*/ 146552 h 146668"/>
                <a:gd name="connsiteX12" fmla="*/ 668843 w 670369"/>
                <a:gd name="connsiteY12" fmla="*/ 128609 h 14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70369" h="146668">
                  <a:moveTo>
                    <a:pt x="668843" y="128609"/>
                  </a:moveTo>
                  <a:cubicBezTo>
                    <a:pt x="657711" y="108316"/>
                    <a:pt x="630301" y="98596"/>
                    <a:pt x="610661" y="88343"/>
                  </a:cubicBezTo>
                  <a:cubicBezTo>
                    <a:pt x="589027" y="77022"/>
                    <a:pt x="566972" y="66555"/>
                    <a:pt x="544498" y="57049"/>
                  </a:cubicBezTo>
                  <a:cubicBezTo>
                    <a:pt x="498813" y="37717"/>
                    <a:pt x="451344" y="22017"/>
                    <a:pt x="402824" y="12084"/>
                  </a:cubicBezTo>
                  <a:cubicBezTo>
                    <a:pt x="313556" y="-6286"/>
                    <a:pt x="220927" y="-4791"/>
                    <a:pt x="133969" y="24046"/>
                  </a:cubicBezTo>
                  <a:cubicBezTo>
                    <a:pt x="87340" y="39533"/>
                    <a:pt x="41340" y="63244"/>
                    <a:pt x="5003" y="97101"/>
                  </a:cubicBezTo>
                  <a:cubicBezTo>
                    <a:pt x="-11275" y="112267"/>
                    <a:pt x="16240" y="125725"/>
                    <a:pt x="29578" y="115792"/>
                  </a:cubicBezTo>
                  <a:cubicBezTo>
                    <a:pt x="95426" y="66875"/>
                    <a:pt x="170412" y="38251"/>
                    <a:pt x="252118" y="33018"/>
                  </a:cubicBezTo>
                  <a:cubicBezTo>
                    <a:pt x="338656" y="27571"/>
                    <a:pt x="424143" y="47010"/>
                    <a:pt x="503959" y="80012"/>
                  </a:cubicBezTo>
                  <a:cubicBezTo>
                    <a:pt x="527905" y="89945"/>
                    <a:pt x="551324" y="101053"/>
                    <a:pt x="574429" y="112801"/>
                  </a:cubicBezTo>
                  <a:cubicBezTo>
                    <a:pt x="585666" y="118462"/>
                    <a:pt x="596799" y="124443"/>
                    <a:pt x="607826" y="130424"/>
                  </a:cubicBezTo>
                  <a:cubicBezTo>
                    <a:pt x="619903" y="137046"/>
                    <a:pt x="631350" y="145163"/>
                    <a:pt x="645318" y="146552"/>
                  </a:cubicBezTo>
                  <a:cubicBezTo>
                    <a:pt x="653195" y="147513"/>
                    <a:pt x="676510" y="142600"/>
                    <a:pt x="668843" y="128609"/>
                  </a:cubicBezTo>
                  <a:close/>
                </a:path>
              </a:pathLst>
            </a:custGeom>
            <a:solidFill>
              <a:srgbClr val="FD6875"/>
            </a:solidFill>
            <a:ln w="5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B5B0DF82-21CA-1C5D-95C7-C00E6E1D46ED}"/>
                </a:ext>
              </a:extLst>
            </p:cNvPr>
            <p:cNvSpPr/>
            <p:nvPr/>
          </p:nvSpPr>
          <p:spPr>
            <a:xfrm>
              <a:off x="4394759" y="2474137"/>
              <a:ext cx="239202" cy="195072"/>
            </a:xfrm>
            <a:custGeom>
              <a:avLst/>
              <a:gdLst>
                <a:gd name="connsiteX0" fmla="*/ 226292 w 239202"/>
                <a:gd name="connsiteY0" fmla="*/ 151878 h 195072"/>
                <a:gd name="connsiteX1" fmla="*/ 203397 w 239202"/>
                <a:gd name="connsiteY1" fmla="*/ 121973 h 195072"/>
                <a:gd name="connsiteX2" fmla="*/ 149626 w 239202"/>
                <a:gd name="connsiteY2" fmla="*/ 69425 h 195072"/>
                <a:gd name="connsiteX3" fmla="*/ 87243 w 239202"/>
                <a:gd name="connsiteY3" fmla="*/ 27344 h 195072"/>
                <a:gd name="connsiteX4" fmla="*/ 55002 w 239202"/>
                <a:gd name="connsiteY4" fmla="*/ 11323 h 195072"/>
                <a:gd name="connsiteX5" fmla="*/ 15304 w 239202"/>
                <a:gd name="connsiteY5" fmla="*/ 1 h 195072"/>
                <a:gd name="connsiteX6" fmla="*/ 2596 w 239202"/>
                <a:gd name="connsiteY6" fmla="*/ 16983 h 195072"/>
                <a:gd name="connsiteX7" fmla="*/ 32947 w 239202"/>
                <a:gd name="connsiteY7" fmla="*/ 34927 h 195072"/>
                <a:gd name="connsiteX8" fmla="*/ 63194 w 239202"/>
                <a:gd name="connsiteY8" fmla="*/ 51268 h 195072"/>
                <a:gd name="connsiteX9" fmla="*/ 119905 w 239202"/>
                <a:gd name="connsiteY9" fmla="*/ 92174 h 195072"/>
                <a:gd name="connsiteX10" fmla="*/ 168425 w 239202"/>
                <a:gd name="connsiteY10" fmla="*/ 141091 h 195072"/>
                <a:gd name="connsiteX11" fmla="*/ 190795 w 239202"/>
                <a:gd name="connsiteY11" fmla="*/ 169608 h 195072"/>
                <a:gd name="connsiteX12" fmla="*/ 219466 w 239202"/>
                <a:gd name="connsiteY12" fmla="*/ 194600 h 195072"/>
                <a:gd name="connsiteX13" fmla="*/ 237949 w 239202"/>
                <a:gd name="connsiteY13" fmla="*/ 186590 h 195072"/>
                <a:gd name="connsiteX14" fmla="*/ 226292 w 239202"/>
                <a:gd name="connsiteY14" fmla="*/ 151878 h 195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9202" h="195072">
                  <a:moveTo>
                    <a:pt x="226292" y="151878"/>
                  </a:moveTo>
                  <a:cubicBezTo>
                    <a:pt x="219466" y="141305"/>
                    <a:pt x="211589" y="131372"/>
                    <a:pt x="203397" y="121973"/>
                  </a:cubicBezTo>
                  <a:cubicBezTo>
                    <a:pt x="187014" y="102961"/>
                    <a:pt x="168950" y="85339"/>
                    <a:pt x="149626" y="69425"/>
                  </a:cubicBezTo>
                  <a:cubicBezTo>
                    <a:pt x="130197" y="53404"/>
                    <a:pt x="109193" y="39626"/>
                    <a:pt x="87243" y="27344"/>
                  </a:cubicBezTo>
                  <a:cubicBezTo>
                    <a:pt x="76741" y="21469"/>
                    <a:pt x="66029" y="15915"/>
                    <a:pt x="55002" y="11323"/>
                  </a:cubicBezTo>
                  <a:cubicBezTo>
                    <a:pt x="42819" y="6196"/>
                    <a:pt x="28642" y="-105"/>
                    <a:pt x="15304" y="1"/>
                  </a:cubicBezTo>
                  <a:cubicBezTo>
                    <a:pt x="8267" y="108"/>
                    <a:pt x="-5806" y="8439"/>
                    <a:pt x="2596" y="16983"/>
                  </a:cubicBezTo>
                  <a:cubicBezTo>
                    <a:pt x="10788" y="25314"/>
                    <a:pt x="22655" y="29693"/>
                    <a:pt x="32947" y="34927"/>
                  </a:cubicBezTo>
                  <a:cubicBezTo>
                    <a:pt x="43135" y="40160"/>
                    <a:pt x="53322" y="45393"/>
                    <a:pt x="63194" y="51268"/>
                  </a:cubicBezTo>
                  <a:cubicBezTo>
                    <a:pt x="83148" y="63123"/>
                    <a:pt x="102051" y="77115"/>
                    <a:pt x="119905" y="92174"/>
                  </a:cubicBezTo>
                  <a:cubicBezTo>
                    <a:pt x="137549" y="107020"/>
                    <a:pt x="153722" y="123361"/>
                    <a:pt x="168425" y="141091"/>
                  </a:cubicBezTo>
                  <a:cubicBezTo>
                    <a:pt x="176196" y="150383"/>
                    <a:pt x="183128" y="160209"/>
                    <a:pt x="190795" y="169608"/>
                  </a:cubicBezTo>
                  <a:cubicBezTo>
                    <a:pt x="198776" y="179327"/>
                    <a:pt x="206863" y="191610"/>
                    <a:pt x="219466" y="194600"/>
                  </a:cubicBezTo>
                  <a:cubicBezTo>
                    <a:pt x="226817" y="196309"/>
                    <a:pt x="234378" y="193319"/>
                    <a:pt x="237949" y="186590"/>
                  </a:cubicBezTo>
                  <a:cubicBezTo>
                    <a:pt x="242990" y="177084"/>
                    <a:pt x="231543" y="159889"/>
                    <a:pt x="226292" y="151878"/>
                  </a:cubicBezTo>
                  <a:close/>
                </a:path>
              </a:pathLst>
            </a:custGeom>
            <a:solidFill>
              <a:srgbClr val="FD6875"/>
            </a:solidFill>
            <a:ln w="5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428A13F7-3B72-DFB8-87F2-15256A53F132}"/>
                </a:ext>
              </a:extLst>
            </p:cNvPr>
            <p:cNvSpPr/>
            <p:nvPr/>
          </p:nvSpPr>
          <p:spPr>
            <a:xfrm>
              <a:off x="3809046" y="2338776"/>
              <a:ext cx="194592" cy="124725"/>
            </a:xfrm>
            <a:custGeom>
              <a:avLst/>
              <a:gdLst>
                <a:gd name="connsiteX0" fmla="*/ 193954 w 194592"/>
                <a:gd name="connsiteY0" fmla="*/ 9333 h 124725"/>
                <a:gd name="connsiteX1" fmla="*/ 173055 w 194592"/>
                <a:gd name="connsiteY1" fmla="*/ 255 h 124725"/>
                <a:gd name="connsiteX2" fmla="*/ 70974 w 194592"/>
                <a:gd name="connsiteY2" fmla="*/ 39132 h 124725"/>
                <a:gd name="connsiteX3" fmla="*/ 30751 w 194592"/>
                <a:gd name="connsiteY3" fmla="*/ 71387 h 124725"/>
                <a:gd name="connsiteX4" fmla="*/ 11322 w 194592"/>
                <a:gd name="connsiteY4" fmla="*/ 92214 h 124725"/>
                <a:gd name="connsiteX5" fmla="*/ 820 w 194592"/>
                <a:gd name="connsiteY5" fmla="*/ 116993 h 124725"/>
                <a:gd name="connsiteX6" fmla="*/ 17938 w 194592"/>
                <a:gd name="connsiteY6" fmla="*/ 124362 h 124725"/>
                <a:gd name="connsiteX7" fmla="*/ 39887 w 194592"/>
                <a:gd name="connsiteY7" fmla="*/ 107701 h 124725"/>
                <a:gd name="connsiteX8" fmla="*/ 56376 w 194592"/>
                <a:gd name="connsiteY8" fmla="*/ 90932 h 124725"/>
                <a:gd name="connsiteX9" fmla="*/ 95654 w 194592"/>
                <a:gd name="connsiteY9" fmla="*/ 61027 h 124725"/>
                <a:gd name="connsiteX10" fmla="*/ 182086 w 194592"/>
                <a:gd name="connsiteY10" fmla="*/ 25354 h 124725"/>
                <a:gd name="connsiteX11" fmla="*/ 193954 w 194592"/>
                <a:gd name="connsiteY11" fmla="*/ 9333 h 124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4592" h="124725">
                  <a:moveTo>
                    <a:pt x="193954" y="9333"/>
                  </a:moveTo>
                  <a:cubicBezTo>
                    <a:pt x="190908" y="789"/>
                    <a:pt x="180616" y="-707"/>
                    <a:pt x="173055" y="255"/>
                  </a:cubicBezTo>
                  <a:cubicBezTo>
                    <a:pt x="136192" y="5061"/>
                    <a:pt x="102375" y="19052"/>
                    <a:pt x="70974" y="39132"/>
                  </a:cubicBezTo>
                  <a:cubicBezTo>
                    <a:pt x="56481" y="48424"/>
                    <a:pt x="43143" y="59318"/>
                    <a:pt x="30751" y="71387"/>
                  </a:cubicBezTo>
                  <a:cubicBezTo>
                    <a:pt x="23924" y="78009"/>
                    <a:pt x="17413" y="84844"/>
                    <a:pt x="11322" y="92214"/>
                  </a:cubicBezTo>
                  <a:cubicBezTo>
                    <a:pt x="5650" y="98943"/>
                    <a:pt x="-2646" y="107487"/>
                    <a:pt x="820" y="116993"/>
                  </a:cubicBezTo>
                  <a:cubicBezTo>
                    <a:pt x="3235" y="123615"/>
                    <a:pt x="11847" y="125644"/>
                    <a:pt x="17938" y="124362"/>
                  </a:cubicBezTo>
                  <a:cubicBezTo>
                    <a:pt x="27915" y="122440"/>
                    <a:pt x="33376" y="114856"/>
                    <a:pt x="39887" y="107701"/>
                  </a:cubicBezTo>
                  <a:cubicBezTo>
                    <a:pt x="45139" y="101933"/>
                    <a:pt x="50600" y="96273"/>
                    <a:pt x="56376" y="90932"/>
                  </a:cubicBezTo>
                  <a:cubicBezTo>
                    <a:pt x="68558" y="79824"/>
                    <a:pt x="81791" y="69892"/>
                    <a:pt x="95654" y="61027"/>
                  </a:cubicBezTo>
                  <a:cubicBezTo>
                    <a:pt x="121804" y="44152"/>
                    <a:pt x="152050" y="32617"/>
                    <a:pt x="182086" y="25354"/>
                  </a:cubicBezTo>
                  <a:cubicBezTo>
                    <a:pt x="189123" y="23538"/>
                    <a:pt x="196894" y="17557"/>
                    <a:pt x="193954" y="9333"/>
                  </a:cubicBezTo>
                  <a:close/>
                </a:path>
              </a:pathLst>
            </a:custGeom>
            <a:solidFill>
              <a:srgbClr val="FD6875"/>
            </a:solidFill>
            <a:ln w="5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8B3BA75D-3655-032A-6BBB-CBA101DC05E8}"/>
                </a:ext>
              </a:extLst>
            </p:cNvPr>
            <p:cNvSpPr/>
            <p:nvPr/>
          </p:nvSpPr>
          <p:spPr>
            <a:xfrm>
              <a:off x="3762605" y="3185254"/>
              <a:ext cx="836581" cy="181035"/>
            </a:xfrm>
            <a:custGeom>
              <a:avLst/>
              <a:gdLst>
                <a:gd name="connsiteX0" fmla="*/ 808876 w 836581"/>
                <a:gd name="connsiteY0" fmla="*/ 955 h 181035"/>
                <a:gd name="connsiteX1" fmla="*/ 774429 w 836581"/>
                <a:gd name="connsiteY1" fmla="*/ 21995 h 181035"/>
                <a:gd name="connsiteX2" fmla="*/ 738091 w 836581"/>
                <a:gd name="connsiteY2" fmla="*/ 46453 h 181035"/>
                <a:gd name="connsiteX3" fmla="*/ 666992 w 836581"/>
                <a:gd name="connsiteY3" fmla="*/ 86185 h 181035"/>
                <a:gd name="connsiteX4" fmla="*/ 515971 w 836581"/>
                <a:gd name="connsiteY4" fmla="*/ 135209 h 181035"/>
                <a:gd name="connsiteX5" fmla="*/ 190405 w 836581"/>
                <a:gd name="connsiteY5" fmla="*/ 105730 h 181035"/>
                <a:gd name="connsiteX6" fmla="*/ 21635 w 836581"/>
                <a:gd name="connsiteY6" fmla="*/ 16441 h 181035"/>
                <a:gd name="connsiteX7" fmla="*/ 3572 w 836581"/>
                <a:gd name="connsiteY7" fmla="*/ 32782 h 181035"/>
                <a:gd name="connsiteX8" fmla="*/ 153122 w 836581"/>
                <a:gd name="connsiteY8" fmla="*/ 127732 h 181035"/>
                <a:gd name="connsiteX9" fmla="*/ 327773 w 836581"/>
                <a:gd name="connsiteY9" fmla="*/ 175687 h 181035"/>
                <a:gd name="connsiteX10" fmla="*/ 673608 w 836581"/>
                <a:gd name="connsiteY10" fmla="*/ 125916 h 181035"/>
                <a:gd name="connsiteX11" fmla="*/ 759621 w 836581"/>
                <a:gd name="connsiteY11" fmla="*/ 80951 h 181035"/>
                <a:gd name="connsiteX12" fmla="*/ 799424 w 836581"/>
                <a:gd name="connsiteY12" fmla="*/ 54143 h 181035"/>
                <a:gd name="connsiteX13" fmla="*/ 835131 w 836581"/>
                <a:gd name="connsiteY13" fmla="*/ 18150 h 181035"/>
                <a:gd name="connsiteX14" fmla="*/ 808876 w 836581"/>
                <a:gd name="connsiteY14" fmla="*/ 955 h 181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36581" h="181035">
                  <a:moveTo>
                    <a:pt x="808876" y="955"/>
                  </a:moveTo>
                  <a:cubicBezTo>
                    <a:pt x="795748" y="5867"/>
                    <a:pt x="786086" y="14305"/>
                    <a:pt x="774429" y="21995"/>
                  </a:cubicBezTo>
                  <a:cubicBezTo>
                    <a:pt x="762246" y="30112"/>
                    <a:pt x="750274" y="38443"/>
                    <a:pt x="738091" y="46453"/>
                  </a:cubicBezTo>
                  <a:cubicBezTo>
                    <a:pt x="715302" y="61299"/>
                    <a:pt x="691567" y="74543"/>
                    <a:pt x="666992" y="86185"/>
                  </a:cubicBezTo>
                  <a:cubicBezTo>
                    <a:pt x="618892" y="108828"/>
                    <a:pt x="568167" y="125489"/>
                    <a:pt x="515971" y="135209"/>
                  </a:cubicBezTo>
                  <a:cubicBezTo>
                    <a:pt x="407379" y="155395"/>
                    <a:pt x="293956" y="144714"/>
                    <a:pt x="190405" y="105730"/>
                  </a:cubicBezTo>
                  <a:cubicBezTo>
                    <a:pt x="130227" y="83088"/>
                    <a:pt x="76457" y="49658"/>
                    <a:pt x="21635" y="16441"/>
                  </a:cubicBezTo>
                  <a:cubicBezTo>
                    <a:pt x="10923" y="10033"/>
                    <a:pt x="-7876" y="21034"/>
                    <a:pt x="3572" y="32782"/>
                  </a:cubicBezTo>
                  <a:cubicBezTo>
                    <a:pt x="44845" y="74863"/>
                    <a:pt x="99666" y="104983"/>
                    <a:pt x="153122" y="127732"/>
                  </a:cubicBezTo>
                  <a:cubicBezTo>
                    <a:pt x="208994" y="151550"/>
                    <a:pt x="267701" y="167677"/>
                    <a:pt x="327773" y="175687"/>
                  </a:cubicBezTo>
                  <a:cubicBezTo>
                    <a:pt x="444557" y="191067"/>
                    <a:pt x="565541" y="172911"/>
                    <a:pt x="673608" y="125916"/>
                  </a:cubicBezTo>
                  <a:cubicBezTo>
                    <a:pt x="703224" y="112993"/>
                    <a:pt x="732000" y="97933"/>
                    <a:pt x="759621" y="80951"/>
                  </a:cubicBezTo>
                  <a:cubicBezTo>
                    <a:pt x="773169" y="72621"/>
                    <a:pt x="786926" y="64076"/>
                    <a:pt x="799424" y="54143"/>
                  </a:cubicBezTo>
                  <a:cubicBezTo>
                    <a:pt x="812552" y="43783"/>
                    <a:pt x="827465" y="33316"/>
                    <a:pt x="835131" y="18150"/>
                  </a:cubicBezTo>
                  <a:cubicBezTo>
                    <a:pt x="842798" y="3304"/>
                    <a:pt x="818013" y="-2463"/>
                    <a:pt x="808876" y="955"/>
                  </a:cubicBezTo>
                  <a:close/>
                </a:path>
              </a:pathLst>
            </a:custGeom>
            <a:solidFill>
              <a:srgbClr val="FD6875"/>
            </a:solidFill>
            <a:ln w="5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6EDB3A43-997B-7466-4800-0AC5BA7F08C5}"/>
                </a:ext>
              </a:extLst>
            </p:cNvPr>
            <p:cNvSpPr/>
            <p:nvPr/>
          </p:nvSpPr>
          <p:spPr>
            <a:xfrm>
              <a:off x="4402734" y="3126606"/>
              <a:ext cx="326972" cy="283949"/>
            </a:xfrm>
            <a:custGeom>
              <a:avLst/>
              <a:gdLst>
                <a:gd name="connsiteX0" fmla="*/ 304854 w 326972"/>
                <a:gd name="connsiteY0" fmla="*/ 2782 h 283949"/>
                <a:gd name="connsiteX1" fmla="*/ 269777 w 326972"/>
                <a:gd name="connsiteY1" fmla="*/ 40377 h 283949"/>
                <a:gd name="connsiteX2" fmla="*/ 250768 w 326972"/>
                <a:gd name="connsiteY2" fmla="*/ 58962 h 283949"/>
                <a:gd name="connsiteX3" fmla="*/ 235855 w 326972"/>
                <a:gd name="connsiteY3" fmla="*/ 77118 h 283949"/>
                <a:gd name="connsiteX4" fmla="*/ 166751 w 326972"/>
                <a:gd name="connsiteY4" fmla="*/ 148144 h 283949"/>
                <a:gd name="connsiteX5" fmla="*/ 5123 w 326972"/>
                <a:gd name="connsiteY5" fmla="*/ 261571 h 283949"/>
                <a:gd name="connsiteX6" fmla="*/ 3023 w 326972"/>
                <a:gd name="connsiteY6" fmla="*/ 278339 h 283949"/>
                <a:gd name="connsiteX7" fmla="*/ 24657 w 326972"/>
                <a:gd name="connsiteY7" fmla="*/ 282611 h 283949"/>
                <a:gd name="connsiteX8" fmla="*/ 201093 w 326972"/>
                <a:gd name="connsiteY8" fmla="*/ 174097 h 283949"/>
                <a:gd name="connsiteX9" fmla="*/ 274293 w 326972"/>
                <a:gd name="connsiteY9" fmla="*/ 101043 h 283949"/>
                <a:gd name="connsiteX10" fmla="*/ 290781 w 326972"/>
                <a:gd name="connsiteY10" fmla="*/ 81390 h 283949"/>
                <a:gd name="connsiteX11" fmla="*/ 303279 w 326972"/>
                <a:gd name="connsiteY11" fmla="*/ 59495 h 283949"/>
                <a:gd name="connsiteX12" fmla="*/ 326594 w 326972"/>
                <a:gd name="connsiteY12" fmla="*/ 13676 h 283949"/>
                <a:gd name="connsiteX13" fmla="*/ 304854 w 326972"/>
                <a:gd name="connsiteY13" fmla="*/ 2782 h 283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6972" h="283949">
                  <a:moveTo>
                    <a:pt x="304854" y="2782"/>
                  </a:moveTo>
                  <a:cubicBezTo>
                    <a:pt x="291832" y="14210"/>
                    <a:pt x="281014" y="27134"/>
                    <a:pt x="269777" y="40377"/>
                  </a:cubicBezTo>
                  <a:cubicBezTo>
                    <a:pt x="263791" y="47320"/>
                    <a:pt x="257070" y="52446"/>
                    <a:pt x="250768" y="58962"/>
                  </a:cubicBezTo>
                  <a:cubicBezTo>
                    <a:pt x="245412" y="64515"/>
                    <a:pt x="240896" y="71244"/>
                    <a:pt x="235855" y="77118"/>
                  </a:cubicBezTo>
                  <a:cubicBezTo>
                    <a:pt x="214431" y="102324"/>
                    <a:pt x="191326" y="126035"/>
                    <a:pt x="166751" y="148144"/>
                  </a:cubicBezTo>
                  <a:cubicBezTo>
                    <a:pt x="117181" y="192574"/>
                    <a:pt x="61625" y="227073"/>
                    <a:pt x="5123" y="261571"/>
                  </a:cubicBezTo>
                  <a:cubicBezTo>
                    <a:pt x="-1073" y="265309"/>
                    <a:pt x="-1493" y="273319"/>
                    <a:pt x="3023" y="278339"/>
                  </a:cubicBezTo>
                  <a:cubicBezTo>
                    <a:pt x="8274" y="284213"/>
                    <a:pt x="17516" y="285175"/>
                    <a:pt x="24657" y="282611"/>
                  </a:cubicBezTo>
                  <a:cubicBezTo>
                    <a:pt x="89350" y="259435"/>
                    <a:pt x="149108" y="219169"/>
                    <a:pt x="201093" y="174097"/>
                  </a:cubicBezTo>
                  <a:cubicBezTo>
                    <a:pt x="227138" y="151561"/>
                    <a:pt x="251608" y="127103"/>
                    <a:pt x="274293" y="101043"/>
                  </a:cubicBezTo>
                  <a:cubicBezTo>
                    <a:pt x="279859" y="94634"/>
                    <a:pt x="285740" y="88226"/>
                    <a:pt x="290781" y="81390"/>
                  </a:cubicBezTo>
                  <a:cubicBezTo>
                    <a:pt x="295717" y="74768"/>
                    <a:pt x="298763" y="66545"/>
                    <a:pt x="303279" y="59495"/>
                  </a:cubicBezTo>
                  <a:cubicBezTo>
                    <a:pt x="312626" y="44970"/>
                    <a:pt x="321868" y="30444"/>
                    <a:pt x="326594" y="13676"/>
                  </a:cubicBezTo>
                  <a:cubicBezTo>
                    <a:pt x="329744" y="2248"/>
                    <a:pt x="312416" y="-3947"/>
                    <a:pt x="304854" y="2782"/>
                  </a:cubicBezTo>
                  <a:close/>
                </a:path>
              </a:pathLst>
            </a:custGeom>
            <a:solidFill>
              <a:srgbClr val="FD6875"/>
            </a:solidFill>
            <a:ln w="5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A0CCEA76-3500-F35E-6D54-F03ED79BAF22}"/>
                </a:ext>
              </a:extLst>
            </p:cNvPr>
            <p:cNvSpPr/>
            <p:nvPr/>
          </p:nvSpPr>
          <p:spPr>
            <a:xfrm>
              <a:off x="4742770" y="2941802"/>
              <a:ext cx="145043" cy="175196"/>
            </a:xfrm>
            <a:custGeom>
              <a:avLst/>
              <a:gdLst>
                <a:gd name="connsiteX0" fmla="*/ 138839 w 145043"/>
                <a:gd name="connsiteY0" fmla="*/ 39554 h 175196"/>
                <a:gd name="connsiteX1" fmla="*/ 112899 w 145043"/>
                <a:gd name="connsiteY1" fmla="*/ 41263 h 175196"/>
                <a:gd name="connsiteX2" fmla="*/ 91685 w 145043"/>
                <a:gd name="connsiteY2" fmla="*/ 61662 h 175196"/>
                <a:gd name="connsiteX3" fmla="*/ 70681 w 145043"/>
                <a:gd name="connsiteY3" fmla="*/ 10610 h 175196"/>
                <a:gd name="connsiteX4" fmla="*/ 46105 w 145043"/>
                <a:gd name="connsiteY4" fmla="*/ 1851 h 175196"/>
                <a:gd name="connsiteX5" fmla="*/ 37494 w 145043"/>
                <a:gd name="connsiteY5" fmla="*/ 26844 h 175196"/>
                <a:gd name="connsiteX6" fmla="*/ 58813 w 145043"/>
                <a:gd name="connsiteY6" fmla="*/ 79285 h 175196"/>
                <a:gd name="connsiteX7" fmla="*/ 20480 w 145043"/>
                <a:gd name="connsiteY7" fmla="*/ 84946 h 175196"/>
                <a:gd name="connsiteX8" fmla="*/ 18380 w 145043"/>
                <a:gd name="connsiteY8" fmla="*/ 84946 h 175196"/>
                <a:gd name="connsiteX9" fmla="*/ 1 w 145043"/>
                <a:gd name="connsiteY9" fmla="*/ 103423 h 175196"/>
                <a:gd name="connsiteX10" fmla="*/ 18170 w 145043"/>
                <a:gd name="connsiteY10" fmla="*/ 122328 h 175196"/>
                <a:gd name="connsiteX11" fmla="*/ 20480 w 145043"/>
                <a:gd name="connsiteY11" fmla="*/ 122328 h 175196"/>
                <a:gd name="connsiteX12" fmla="*/ 68790 w 145043"/>
                <a:gd name="connsiteY12" fmla="*/ 115172 h 175196"/>
                <a:gd name="connsiteX13" fmla="*/ 75406 w 145043"/>
                <a:gd name="connsiteY13" fmla="*/ 158001 h 175196"/>
                <a:gd name="connsiteX14" fmla="*/ 93680 w 145043"/>
                <a:gd name="connsiteY14" fmla="*/ 175196 h 175196"/>
                <a:gd name="connsiteX15" fmla="*/ 95150 w 145043"/>
                <a:gd name="connsiteY15" fmla="*/ 175089 h 175196"/>
                <a:gd name="connsiteX16" fmla="*/ 111954 w 145043"/>
                <a:gd name="connsiteY16" fmla="*/ 154903 h 175196"/>
                <a:gd name="connsiteX17" fmla="*/ 102712 w 145043"/>
                <a:gd name="connsiteY17" fmla="*/ 98938 h 175196"/>
                <a:gd name="connsiteX18" fmla="*/ 140309 w 145043"/>
                <a:gd name="connsiteY18" fmla="*/ 65614 h 175196"/>
                <a:gd name="connsiteX19" fmla="*/ 138839 w 145043"/>
                <a:gd name="connsiteY19" fmla="*/ 39554 h 17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45043" h="175196">
                  <a:moveTo>
                    <a:pt x="138839" y="39554"/>
                  </a:moveTo>
                  <a:cubicBezTo>
                    <a:pt x="131173" y="32718"/>
                    <a:pt x="119620" y="33573"/>
                    <a:pt x="112899" y="41263"/>
                  </a:cubicBezTo>
                  <a:cubicBezTo>
                    <a:pt x="106073" y="49273"/>
                    <a:pt x="99036" y="56002"/>
                    <a:pt x="91685" y="61662"/>
                  </a:cubicBezTo>
                  <a:cubicBezTo>
                    <a:pt x="85908" y="45001"/>
                    <a:pt x="78977" y="28126"/>
                    <a:pt x="70681" y="10610"/>
                  </a:cubicBezTo>
                  <a:cubicBezTo>
                    <a:pt x="66269" y="1318"/>
                    <a:pt x="55242" y="-2634"/>
                    <a:pt x="46105" y="1851"/>
                  </a:cubicBezTo>
                  <a:cubicBezTo>
                    <a:pt x="36968" y="6337"/>
                    <a:pt x="33083" y="17552"/>
                    <a:pt x="37494" y="26844"/>
                  </a:cubicBezTo>
                  <a:cubicBezTo>
                    <a:pt x="46000" y="44894"/>
                    <a:pt x="53142" y="62303"/>
                    <a:pt x="58813" y="79285"/>
                  </a:cubicBezTo>
                  <a:cubicBezTo>
                    <a:pt x="47051" y="83130"/>
                    <a:pt x="34448" y="84946"/>
                    <a:pt x="20480" y="84946"/>
                  </a:cubicBezTo>
                  <a:cubicBezTo>
                    <a:pt x="19745" y="84946"/>
                    <a:pt x="19115" y="84946"/>
                    <a:pt x="18380" y="84946"/>
                  </a:cubicBezTo>
                  <a:cubicBezTo>
                    <a:pt x="8298" y="84946"/>
                    <a:pt x="106" y="93170"/>
                    <a:pt x="1" y="103423"/>
                  </a:cubicBezTo>
                  <a:cubicBezTo>
                    <a:pt x="-104" y="113783"/>
                    <a:pt x="7983" y="122221"/>
                    <a:pt x="18170" y="122328"/>
                  </a:cubicBezTo>
                  <a:cubicBezTo>
                    <a:pt x="18905" y="122328"/>
                    <a:pt x="19745" y="122328"/>
                    <a:pt x="20480" y="122328"/>
                  </a:cubicBezTo>
                  <a:cubicBezTo>
                    <a:pt x="37809" y="122328"/>
                    <a:pt x="53772" y="119871"/>
                    <a:pt x="68790" y="115172"/>
                  </a:cubicBezTo>
                  <a:cubicBezTo>
                    <a:pt x="72046" y="129697"/>
                    <a:pt x="74356" y="144009"/>
                    <a:pt x="75406" y="158001"/>
                  </a:cubicBezTo>
                  <a:cubicBezTo>
                    <a:pt x="76142" y="167720"/>
                    <a:pt x="84228" y="175196"/>
                    <a:pt x="93680" y="175196"/>
                  </a:cubicBezTo>
                  <a:cubicBezTo>
                    <a:pt x="94205" y="175196"/>
                    <a:pt x="94730" y="175196"/>
                    <a:pt x="95150" y="175089"/>
                  </a:cubicBezTo>
                  <a:cubicBezTo>
                    <a:pt x="105232" y="174235"/>
                    <a:pt x="112794" y="165263"/>
                    <a:pt x="111954" y="154903"/>
                  </a:cubicBezTo>
                  <a:cubicBezTo>
                    <a:pt x="110483" y="136533"/>
                    <a:pt x="107333" y="117949"/>
                    <a:pt x="102712" y="98938"/>
                  </a:cubicBezTo>
                  <a:cubicBezTo>
                    <a:pt x="116050" y="90286"/>
                    <a:pt x="128547" y="79285"/>
                    <a:pt x="140309" y="65614"/>
                  </a:cubicBezTo>
                  <a:cubicBezTo>
                    <a:pt x="147241" y="58138"/>
                    <a:pt x="146401" y="46389"/>
                    <a:pt x="138839" y="39554"/>
                  </a:cubicBezTo>
                  <a:close/>
                </a:path>
              </a:pathLst>
            </a:custGeom>
            <a:solidFill>
              <a:srgbClr val="201F3F"/>
            </a:solidFill>
            <a:ln w="5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1" name="Graphic 4">
            <a:extLst>
              <a:ext uri="{FF2B5EF4-FFF2-40B4-BE49-F238E27FC236}">
                <a16:creationId xmlns:a16="http://schemas.microsoft.com/office/drawing/2014/main" id="{9C240621-D29A-3454-0A57-434009CB22FF}"/>
              </a:ext>
            </a:extLst>
          </p:cNvPr>
          <p:cNvGrpSpPr/>
          <p:nvPr/>
        </p:nvGrpSpPr>
        <p:grpSpPr>
          <a:xfrm>
            <a:off x="9086354" y="4986933"/>
            <a:ext cx="2112508" cy="1385769"/>
            <a:chOff x="1714019" y="4164518"/>
            <a:chExt cx="2112508" cy="1385769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169721B0-4922-017C-0663-B5DC6F20886F}"/>
                </a:ext>
              </a:extLst>
            </p:cNvPr>
            <p:cNvSpPr/>
            <p:nvPr/>
          </p:nvSpPr>
          <p:spPr>
            <a:xfrm>
              <a:off x="1714019" y="4164518"/>
              <a:ext cx="1255714" cy="1385769"/>
            </a:xfrm>
            <a:custGeom>
              <a:avLst/>
              <a:gdLst>
                <a:gd name="connsiteX0" fmla="*/ 931895 w 1255714"/>
                <a:gd name="connsiteY0" fmla="*/ 265436 h 1385769"/>
                <a:gd name="connsiteX1" fmla="*/ 936516 w 1255714"/>
                <a:gd name="connsiteY1" fmla="*/ 195478 h 1385769"/>
                <a:gd name="connsiteX2" fmla="*/ 943867 w 1255714"/>
                <a:gd name="connsiteY2" fmla="*/ 187682 h 1385769"/>
                <a:gd name="connsiteX3" fmla="*/ 1093628 w 1255714"/>
                <a:gd name="connsiteY3" fmla="*/ 140153 h 1385769"/>
                <a:gd name="connsiteX4" fmla="*/ 1091107 w 1255714"/>
                <a:gd name="connsiteY4" fmla="*/ 123705 h 1385769"/>
                <a:gd name="connsiteX5" fmla="*/ 945758 w 1255714"/>
                <a:gd name="connsiteY5" fmla="*/ 119113 h 1385769"/>
                <a:gd name="connsiteX6" fmla="*/ 936936 w 1255714"/>
                <a:gd name="connsiteY6" fmla="*/ 109607 h 1385769"/>
                <a:gd name="connsiteX7" fmla="*/ 935151 w 1255714"/>
                <a:gd name="connsiteY7" fmla="*/ 7501 h 1385769"/>
                <a:gd name="connsiteX8" fmla="*/ 919923 w 1255714"/>
                <a:gd name="connsiteY8" fmla="*/ 3550 h 1385769"/>
                <a:gd name="connsiteX9" fmla="*/ 864681 w 1255714"/>
                <a:gd name="connsiteY9" fmla="*/ 92625 h 1385769"/>
                <a:gd name="connsiteX10" fmla="*/ 850818 w 1255714"/>
                <a:gd name="connsiteY10" fmla="*/ 94761 h 1385769"/>
                <a:gd name="connsiteX11" fmla="*/ 760395 w 1255714"/>
                <a:gd name="connsiteY11" fmla="*/ 13055 h 1385769"/>
                <a:gd name="connsiteX12" fmla="*/ 747477 w 1255714"/>
                <a:gd name="connsiteY12" fmla="*/ 22988 h 1385769"/>
                <a:gd name="connsiteX13" fmla="*/ 809020 w 1255714"/>
                <a:gd name="connsiteY13" fmla="*/ 151795 h 1385769"/>
                <a:gd name="connsiteX14" fmla="*/ 810070 w 1255714"/>
                <a:gd name="connsiteY14" fmla="*/ 160339 h 1385769"/>
                <a:gd name="connsiteX15" fmla="*/ 786125 w 1255714"/>
                <a:gd name="connsiteY15" fmla="*/ 215558 h 1385769"/>
                <a:gd name="connsiteX16" fmla="*/ 763546 w 1255714"/>
                <a:gd name="connsiteY16" fmla="*/ 227627 h 1385769"/>
                <a:gd name="connsiteX17" fmla="*/ 37638 w 1255714"/>
                <a:gd name="connsiteY17" fmla="*/ 572927 h 1385769"/>
                <a:gd name="connsiteX18" fmla="*/ 350076 w 1255714"/>
                <a:gd name="connsiteY18" fmla="*/ 1330069 h 1385769"/>
                <a:gd name="connsiteX19" fmla="*/ 1213667 w 1255714"/>
                <a:gd name="connsiteY19" fmla="*/ 1009547 h 1385769"/>
                <a:gd name="connsiteX20" fmla="*/ 943762 w 1255714"/>
                <a:gd name="connsiteY20" fmla="*/ 285515 h 1385769"/>
                <a:gd name="connsiteX21" fmla="*/ 931895 w 1255714"/>
                <a:gd name="connsiteY21" fmla="*/ 265436 h 1385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55714" h="1385769">
                  <a:moveTo>
                    <a:pt x="931895" y="265436"/>
                  </a:moveTo>
                  <a:lnTo>
                    <a:pt x="936516" y="195478"/>
                  </a:lnTo>
                  <a:cubicBezTo>
                    <a:pt x="936831" y="191420"/>
                    <a:pt x="939877" y="188216"/>
                    <a:pt x="943867" y="187682"/>
                  </a:cubicBezTo>
                  <a:cubicBezTo>
                    <a:pt x="990077" y="181914"/>
                    <a:pt x="1040697" y="164078"/>
                    <a:pt x="1093628" y="140153"/>
                  </a:cubicBezTo>
                  <a:cubicBezTo>
                    <a:pt x="1101505" y="136629"/>
                    <a:pt x="1099614" y="124667"/>
                    <a:pt x="1091107" y="123705"/>
                  </a:cubicBezTo>
                  <a:cubicBezTo>
                    <a:pt x="1039122" y="118258"/>
                    <a:pt x="989972" y="116015"/>
                    <a:pt x="945758" y="119113"/>
                  </a:cubicBezTo>
                  <a:cubicBezTo>
                    <a:pt x="940507" y="119540"/>
                    <a:pt x="936306" y="114947"/>
                    <a:pt x="936936" y="109607"/>
                  </a:cubicBezTo>
                  <a:cubicBezTo>
                    <a:pt x="940927" y="75857"/>
                    <a:pt x="939246" y="41786"/>
                    <a:pt x="935151" y="7501"/>
                  </a:cubicBezTo>
                  <a:cubicBezTo>
                    <a:pt x="934205" y="-189"/>
                    <a:pt x="924438" y="-2752"/>
                    <a:pt x="919923" y="3550"/>
                  </a:cubicBezTo>
                  <a:cubicBezTo>
                    <a:pt x="896083" y="36980"/>
                    <a:pt x="875498" y="68167"/>
                    <a:pt x="864681" y="92625"/>
                  </a:cubicBezTo>
                  <a:cubicBezTo>
                    <a:pt x="862161" y="98393"/>
                    <a:pt x="854704" y="99674"/>
                    <a:pt x="850818" y="94761"/>
                  </a:cubicBezTo>
                  <a:cubicBezTo>
                    <a:pt x="828344" y="67099"/>
                    <a:pt x="796942" y="39970"/>
                    <a:pt x="760395" y="13055"/>
                  </a:cubicBezTo>
                  <a:cubicBezTo>
                    <a:pt x="753674" y="8142"/>
                    <a:pt x="744642" y="15084"/>
                    <a:pt x="747477" y="22988"/>
                  </a:cubicBezTo>
                  <a:cubicBezTo>
                    <a:pt x="766276" y="75109"/>
                    <a:pt x="786230" y="121142"/>
                    <a:pt x="809020" y="151795"/>
                  </a:cubicBezTo>
                  <a:cubicBezTo>
                    <a:pt x="810910" y="154251"/>
                    <a:pt x="811225" y="157456"/>
                    <a:pt x="810070" y="160339"/>
                  </a:cubicBezTo>
                  <a:lnTo>
                    <a:pt x="786125" y="215558"/>
                  </a:lnTo>
                  <a:cubicBezTo>
                    <a:pt x="782239" y="224422"/>
                    <a:pt x="772893" y="229336"/>
                    <a:pt x="763546" y="227627"/>
                  </a:cubicBezTo>
                  <a:cubicBezTo>
                    <a:pt x="457513" y="170486"/>
                    <a:pt x="137408" y="293632"/>
                    <a:pt x="37638" y="572927"/>
                  </a:cubicBezTo>
                  <a:cubicBezTo>
                    <a:pt x="-62868" y="854252"/>
                    <a:pt x="36798" y="1191649"/>
                    <a:pt x="350076" y="1330069"/>
                  </a:cubicBezTo>
                  <a:cubicBezTo>
                    <a:pt x="686460" y="1478741"/>
                    <a:pt x="1093103" y="1315543"/>
                    <a:pt x="1213667" y="1009547"/>
                  </a:cubicBezTo>
                  <a:cubicBezTo>
                    <a:pt x="1323835" y="730038"/>
                    <a:pt x="1211882" y="417740"/>
                    <a:pt x="943762" y="285515"/>
                  </a:cubicBezTo>
                  <a:cubicBezTo>
                    <a:pt x="935991" y="281884"/>
                    <a:pt x="931265" y="273980"/>
                    <a:pt x="931895" y="265436"/>
                  </a:cubicBezTo>
                  <a:close/>
                </a:path>
              </a:pathLst>
            </a:custGeom>
            <a:solidFill>
              <a:srgbClr val="C70134"/>
            </a:solidFill>
            <a:ln w="5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grpSp>
          <p:nvGrpSpPr>
            <p:cNvPr id="23" name="Graphic 4">
              <a:extLst>
                <a:ext uri="{FF2B5EF4-FFF2-40B4-BE49-F238E27FC236}">
                  <a16:creationId xmlns:a16="http://schemas.microsoft.com/office/drawing/2014/main" id="{881BC870-D322-BCBC-04D7-B5D90F2A71E0}"/>
                </a:ext>
              </a:extLst>
            </p:cNvPr>
            <p:cNvGrpSpPr/>
            <p:nvPr/>
          </p:nvGrpSpPr>
          <p:grpSpPr>
            <a:xfrm>
              <a:off x="1749423" y="4402378"/>
              <a:ext cx="2077104" cy="1092818"/>
              <a:chOff x="1749423" y="4402378"/>
              <a:chExt cx="2077104" cy="1092818"/>
            </a:xfrm>
            <a:solidFill>
              <a:srgbClr val="AB064A"/>
            </a:solidFill>
          </p:grpSpPr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ED1AAB59-EFF4-3D77-CBB0-C2D98584250E}"/>
                  </a:ext>
                </a:extLst>
              </p:cNvPr>
              <p:cNvSpPr/>
              <p:nvPr/>
            </p:nvSpPr>
            <p:spPr>
              <a:xfrm>
                <a:off x="2099964" y="4402378"/>
                <a:ext cx="341971" cy="221601"/>
              </a:xfrm>
              <a:custGeom>
                <a:avLst/>
                <a:gdLst>
                  <a:gd name="connsiteX0" fmla="*/ 96248 w 341971"/>
                  <a:gd name="connsiteY0" fmla="*/ 218650 h 221601"/>
                  <a:gd name="connsiteX1" fmla="*/ 296419 w 341971"/>
                  <a:gd name="connsiteY1" fmla="*/ 175073 h 221601"/>
                  <a:gd name="connsiteX2" fmla="*/ 341893 w 341971"/>
                  <a:gd name="connsiteY2" fmla="*/ 83542 h 221601"/>
                  <a:gd name="connsiteX3" fmla="*/ 291693 w 341971"/>
                  <a:gd name="connsiteY3" fmla="*/ 11662 h 221601"/>
                  <a:gd name="connsiteX4" fmla="*/ 283921 w 341971"/>
                  <a:gd name="connsiteY4" fmla="*/ 12409 h 221601"/>
                  <a:gd name="connsiteX5" fmla="*/ 266802 w 341971"/>
                  <a:gd name="connsiteY5" fmla="*/ 7496 h 221601"/>
                  <a:gd name="connsiteX6" fmla="*/ 166297 w 341971"/>
                  <a:gd name="connsiteY6" fmla="*/ 2476 h 221601"/>
                  <a:gd name="connsiteX7" fmla="*/ 8450 w 341971"/>
                  <a:gd name="connsiteY7" fmla="*/ 96785 h 221601"/>
                  <a:gd name="connsiteX8" fmla="*/ 13071 w 341971"/>
                  <a:gd name="connsiteY8" fmla="*/ 179666 h 221601"/>
                  <a:gd name="connsiteX9" fmla="*/ 96248 w 341971"/>
                  <a:gd name="connsiteY9" fmla="*/ 218650 h 221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1971" h="221601">
                    <a:moveTo>
                      <a:pt x="96248" y="218650"/>
                    </a:moveTo>
                    <a:cubicBezTo>
                      <a:pt x="163251" y="227835"/>
                      <a:pt x="240652" y="216193"/>
                      <a:pt x="296419" y="175073"/>
                    </a:cubicBezTo>
                    <a:cubicBezTo>
                      <a:pt x="326875" y="152537"/>
                      <a:pt x="343258" y="121991"/>
                      <a:pt x="341893" y="83542"/>
                    </a:cubicBezTo>
                    <a:cubicBezTo>
                      <a:pt x="340738" y="51820"/>
                      <a:pt x="324564" y="19031"/>
                      <a:pt x="291693" y="11662"/>
                    </a:cubicBezTo>
                    <a:cubicBezTo>
                      <a:pt x="289067" y="11021"/>
                      <a:pt x="286336" y="11448"/>
                      <a:pt x="283921" y="12409"/>
                    </a:cubicBezTo>
                    <a:cubicBezTo>
                      <a:pt x="278040" y="10380"/>
                      <a:pt x="272159" y="8778"/>
                      <a:pt x="266802" y="7496"/>
                    </a:cubicBezTo>
                    <a:cubicBezTo>
                      <a:pt x="233931" y="-621"/>
                      <a:pt x="199694" y="-1903"/>
                      <a:pt x="166297" y="2476"/>
                    </a:cubicBezTo>
                    <a:cubicBezTo>
                      <a:pt x="107590" y="10166"/>
                      <a:pt x="35545" y="38897"/>
                      <a:pt x="8450" y="96785"/>
                    </a:cubicBezTo>
                    <a:cubicBezTo>
                      <a:pt x="-3733" y="122739"/>
                      <a:pt x="-3208" y="155635"/>
                      <a:pt x="13071" y="179666"/>
                    </a:cubicBezTo>
                    <a:cubicBezTo>
                      <a:pt x="31240" y="206581"/>
                      <a:pt x="66422" y="214591"/>
                      <a:pt x="96248" y="218650"/>
                    </a:cubicBezTo>
                    <a:close/>
                  </a:path>
                </a:pathLst>
              </a:custGeom>
              <a:solidFill>
                <a:srgbClr val="AB064A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0FDC0E19-3A9F-AB2F-A2A5-9373800E57F6}"/>
                  </a:ext>
                </a:extLst>
              </p:cNvPr>
              <p:cNvSpPr/>
              <p:nvPr/>
            </p:nvSpPr>
            <p:spPr>
              <a:xfrm>
                <a:off x="2454646" y="4468218"/>
                <a:ext cx="121366" cy="132527"/>
              </a:xfrm>
              <a:custGeom>
                <a:avLst/>
                <a:gdLst>
                  <a:gd name="connsiteX0" fmla="*/ 55055 w 121366"/>
                  <a:gd name="connsiteY0" fmla="*/ 131449 h 132527"/>
                  <a:gd name="connsiteX1" fmla="*/ 118068 w 121366"/>
                  <a:gd name="connsiteY1" fmla="*/ 77512 h 132527"/>
                  <a:gd name="connsiteX2" fmla="*/ 89397 w 121366"/>
                  <a:gd name="connsiteY2" fmla="*/ 5098 h 132527"/>
                  <a:gd name="connsiteX3" fmla="*/ 41822 w 121366"/>
                  <a:gd name="connsiteY3" fmla="*/ 6380 h 132527"/>
                  <a:gd name="connsiteX4" fmla="*/ 24389 w 121366"/>
                  <a:gd name="connsiteY4" fmla="*/ 23576 h 132527"/>
                  <a:gd name="connsiteX5" fmla="*/ 22603 w 121366"/>
                  <a:gd name="connsiteY5" fmla="*/ 31906 h 132527"/>
                  <a:gd name="connsiteX6" fmla="*/ 17352 w 121366"/>
                  <a:gd name="connsiteY6" fmla="*/ 40558 h 132527"/>
                  <a:gd name="connsiteX7" fmla="*/ 1284 w 121366"/>
                  <a:gd name="connsiteY7" fmla="*/ 80930 h 132527"/>
                  <a:gd name="connsiteX8" fmla="*/ 12206 w 121366"/>
                  <a:gd name="connsiteY8" fmla="*/ 121623 h 132527"/>
                  <a:gd name="connsiteX9" fmla="*/ 55055 w 121366"/>
                  <a:gd name="connsiteY9" fmla="*/ 131449 h 132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366" h="132527">
                    <a:moveTo>
                      <a:pt x="55055" y="131449"/>
                    </a:moveTo>
                    <a:cubicBezTo>
                      <a:pt x="81940" y="126322"/>
                      <a:pt x="109141" y="104213"/>
                      <a:pt x="118068" y="77512"/>
                    </a:cubicBezTo>
                    <a:cubicBezTo>
                      <a:pt x="127415" y="49209"/>
                      <a:pt x="116598" y="18022"/>
                      <a:pt x="89397" y="5098"/>
                    </a:cubicBezTo>
                    <a:cubicBezTo>
                      <a:pt x="74484" y="-1951"/>
                      <a:pt x="56210" y="-1844"/>
                      <a:pt x="41822" y="6380"/>
                    </a:cubicBezTo>
                    <a:cubicBezTo>
                      <a:pt x="34786" y="10439"/>
                      <a:pt x="27855" y="15993"/>
                      <a:pt x="24389" y="23576"/>
                    </a:cubicBezTo>
                    <a:cubicBezTo>
                      <a:pt x="23024" y="26459"/>
                      <a:pt x="22603" y="29236"/>
                      <a:pt x="22603" y="31906"/>
                    </a:cubicBezTo>
                    <a:cubicBezTo>
                      <a:pt x="20713" y="34683"/>
                      <a:pt x="19033" y="37567"/>
                      <a:pt x="17352" y="40558"/>
                    </a:cubicBezTo>
                    <a:cubicBezTo>
                      <a:pt x="10211" y="53161"/>
                      <a:pt x="4225" y="66725"/>
                      <a:pt x="1284" y="80930"/>
                    </a:cubicBezTo>
                    <a:cubicBezTo>
                      <a:pt x="-1762" y="95989"/>
                      <a:pt x="129" y="111049"/>
                      <a:pt x="12206" y="121623"/>
                    </a:cubicBezTo>
                    <a:cubicBezTo>
                      <a:pt x="23759" y="131876"/>
                      <a:pt x="40352" y="134226"/>
                      <a:pt x="55055" y="131449"/>
                    </a:cubicBezTo>
                    <a:close/>
                  </a:path>
                </a:pathLst>
              </a:custGeom>
              <a:solidFill>
                <a:srgbClr val="AB064A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80A6B46A-B0D2-1D49-16B8-68492B869EF1}"/>
                  </a:ext>
                </a:extLst>
              </p:cNvPr>
              <p:cNvSpPr/>
              <p:nvPr/>
            </p:nvSpPr>
            <p:spPr>
              <a:xfrm>
                <a:off x="2012154" y="4635099"/>
                <a:ext cx="247764" cy="218478"/>
              </a:xfrm>
              <a:custGeom>
                <a:avLst/>
                <a:gdLst>
                  <a:gd name="connsiteX0" fmla="*/ 205272 w 247764"/>
                  <a:gd name="connsiteY0" fmla="*/ 9746 h 218478"/>
                  <a:gd name="connsiteX1" fmla="*/ 184793 w 247764"/>
                  <a:gd name="connsiteY1" fmla="*/ 2483 h 218478"/>
                  <a:gd name="connsiteX2" fmla="*/ 177861 w 247764"/>
                  <a:gd name="connsiteY2" fmla="*/ 27 h 218478"/>
                  <a:gd name="connsiteX3" fmla="*/ 33037 w 247764"/>
                  <a:gd name="connsiteY3" fmla="*/ 63042 h 218478"/>
                  <a:gd name="connsiteX4" fmla="*/ 20749 w 247764"/>
                  <a:gd name="connsiteY4" fmla="*/ 194946 h 218478"/>
                  <a:gd name="connsiteX5" fmla="*/ 167884 w 247764"/>
                  <a:gd name="connsiteY5" fmla="*/ 191849 h 218478"/>
                  <a:gd name="connsiteX6" fmla="*/ 247071 w 247764"/>
                  <a:gd name="connsiteY6" fmla="*/ 70198 h 218478"/>
                  <a:gd name="connsiteX7" fmla="*/ 205272 w 247764"/>
                  <a:gd name="connsiteY7" fmla="*/ 9746 h 21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7764" h="218478">
                    <a:moveTo>
                      <a:pt x="205272" y="9746"/>
                    </a:moveTo>
                    <a:cubicBezTo>
                      <a:pt x="199076" y="6542"/>
                      <a:pt x="192039" y="4085"/>
                      <a:pt x="184793" y="2483"/>
                    </a:cubicBezTo>
                    <a:cubicBezTo>
                      <a:pt x="183007" y="1095"/>
                      <a:pt x="180592" y="133"/>
                      <a:pt x="177861" y="27"/>
                    </a:cubicBezTo>
                    <a:cubicBezTo>
                      <a:pt x="124511" y="-934"/>
                      <a:pt x="69689" y="23951"/>
                      <a:pt x="33037" y="63042"/>
                    </a:cubicBezTo>
                    <a:cubicBezTo>
                      <a:pt x="480" y="97860"/>
                      <a:pt x="-15588" y="156282"/>
                      <a:pt x="20749" y="194946"/>
                    </a:cubicBezTo>
                    <a:cubicBezTo>
                      <a:pt x="59922" y="236600"/>
                      <a:pt x="124931" y="214812"/>
                      <a:pt x="167884" y="191849"/>
                    </a:cubicBezTo>
                    <a:cubicBezTo>
                      <a:pt x="211888" y="168351"/>
                      <a:pt x="253687" y="125096"/>
                      <a:pt x="247071" y="70198"/>
                    </a:cubicBezTo>
                    <a:cubicBezTo>
                      <a:pt x="243815" y="43710"/>
                      <a:pt x="228797" y="22135"/>
                      <a:pt x="205272" y="9746"/>
                    </a:cubicBezTo>
                    <a:close/>
                  </a:path>
                </a:pathLst>
              </a:custGeom>
              <a:solidFill>
                <a:srgbClr val="AB064A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005139AE-2C18-B45B-3D38-3BC375019526}"/>
                  </a:ext>
                </a:extLst>
              </p:cNvPr>
              <p:cNvSpPr/>
              <p:nvPr/>
            </p:nvSpPr>
            <p:spPr>
              <a:xfrm>
                <a:off x="2304325" y="5232995"/>
                <a:ext cx="404809" cy="262200"/>
              </a:xfrm>
              <a:custGeom>
                <a:avLst/>
                <a:gdLst>
                  <a:gd name="connsiteX0" fmla="*/ 320164 w 404809"/>
                  <a:gd name="connsiteY0" fmla="*/ 3016 h 262200"/>
                  <a:gd name="connsiteX1" fmla="*/ 212832 w 404809"/>
                  <a:gd name="connsiteY1" fmla="*/ 14764 h 262200"/>
                  <a:gd name="connsiteX2" fmla="*/ 88381 w 404809"/>
                  <a:gd name="connsiteY2" fmla="*/ 59943 h 262200"/>
                  <a:gd name="connsiteX3" fmla="*/ 24213 w 404809"/>
                  <a:gd name="connsiteY3" fmla="*/ 234142 h 262200"/>
                  <a:gd name="connsiteX4" fmla="*/ 135431 w 404809"/>
                  <a:gd name="connsiteY4" fmla="*/ 260950 h 262200"/>
                  <a:gd name="connsiteX5" fmla="*/ 253580 w 404809"/>
                  <a:gd name="connsiteY5" fmla="*/ 232433 h 262200"/>
                  <a:gd name="connsiteX6" fmla="*/ 357131 w 404809"/>
                  <a:gd name="connsiteY6" fmla="*/ 171981 h 262200"/>
                  <a:gd name="connsiteX7" fmla="*/ 403656 w 404809"/>
                  <a:gd name="connsiteY7" fmla="*/ 80449 h 262200"/>
                  <a:gd name="connsiteX8" fmla="*/ 320164 w 404809"/>
                  <a:gd name="connsiteY8" fmla="*/ 3016 h 262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4809" h="262200">
                    <a:moveTo>
                      <a:pt x="320164" y="3016"/>
                    </a:moveTo>
                    <a:cubicBezTo>
                      <a:pt x="283406" y="-4460"/>
                      <a:pt x="247489" y="2909"/>
                      <a:pt x="212832" y="14764"/>
                    </a:cubicBezTo>
                    <a:cubicBezTo>
                      <a:pt x="168933" y="19677"/>
                      <a:pt x="126294" y="35164"/>
                      <a:pt x="88381" y="59943"/>
                    </a:cubicBezTo>
                    <a:cubicBezTo>
                      <a:pt x="36711" y="93693"/>
                      <a:pt x="-39430" y="174865"/>
                      <a:pt x="24213" y="234142"/>
                    </a:cubicBezTo>
                    <a:cubicBezTo>
                      <a:pt x="54144" y="262018"/>
                      <a:pt x="96993" y="264474"/>
                      <a:pt x="135431" y="260950"/>
                    </a:cubicBezTo>
                    <a:cubicBezTo>
                      <a:pt x="175969" y="257212"/>
                      <a:pt x="215667" y="247707"/>
                      <a:pt x="253580" y="232433"/>
                    </a:cubicBezTo>
                    <a:cubicBezTo>
                      <a:pt x="290548" y="217480"/>
                      <a:pt x="325835" y="197081"/>
                      <a:pt x="357131" y="171981"/>
                    </a:cubicBezTo>
                    <a:cubicBezTo>
                      <a:pt x="385172" y="149446"/>
                      <a:pt x="410587" y="119220"/>
                      <a:pt x="403656" y="80449"/>
                    </a:cubicBezTo>
                    <a:cubicBezTo>
                      <a:pt x="395989" y="38475"/>
                      <a:pt x="359442" y="11026"/>
                      <a:pt x="320164" y="3016"/>
                    </a:cubicBezTo>
                    <a:close/>
                  </a:path>
                </a:pathLst>
              </a:custGeom>
              <a:solidFill>
                <a:srgbClr val="AB064A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37C26AED-C605-2FAE-17C1-0852E23C7ADB}"/>
                  </a:ext>
                </a:extLst>
              </p:cNvPr>
              <p:cNvSpPr/>
              <p:nvPr/>
            </p:nvSpPr>
            <p:spPr>
              <a:xfrm>
                <a:off x="2577646" y="5009514"/>
                <a:ext cx="214816" cy="188848"/>
              </a:xfrm>
              <a:custGeom>
                <a:avLst/>
                <a:gdLst>
                  <a:gd name="connsiteX0" fmla="*/ 213827 w 214816"/>
                  <a:gd name="connsiteY0" fmla="*/ 46957 h 188848"/>
                  <a:gd name="connsiteX1" fmla="*/ 111851 w 214816"/>
                  <a:gd name="connsiteY1" fmla="*/ 16945 h 188848"/>
                  <a:gd name="connsiteX2" fmla="*/ 45478 w 214816"/>
                  <a:gd name="connsiteY2" fmla="*/ 57317 h 188848"/>
                  <a:gd name="connsiteX3" fmla="*/ 14601 w 214816"/>
                  <a:gd name="connsiteY3" fmla="*/ 172133 h 188848"/>
                  <a:gd name="connsiteX4" fmla="*/ 145248 w 214816"/>
                  <a:gd name="connsiteY4" fmla="*/ 157287 h 188848"/>
                  <a:gd name="connsiteX5" fmla="*/ 191982 w 214816"/>
                  <a:gd name="connsiteY5" fmla="*/ 112963 h 188848"/>
                  <a:gd name="connsiteX6" fmla="*/ 213827 w 214816"/>
                  <a:gd name="connsiteY6" fmla="*/ 46957 h 188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4816" h="188848">
                    <a:moveTo>
                      <a:pt x="213827" y="46957"/>
                    </a:moveTo>
                    <a:cubicBezTo>
                      <a:pt x="205110" y="1138"/>
                      <a:pt x="141362" y="-15630"/>
                      <a:pt x="111851" y="16945"/>
                    </a:cubicBezTo>
                    <a:cubicBezTo>
                      <a:pt x="87171" y="25169"/>
                      <a:pt x="64381" y="39267"/>
                      <a:pt x="45478" y="57317"/>
                    </a:cubicBezTo>
                    <a:cubicBezTo>
                      <a:pt x="18382" y="83271"/>
                      <a:pt x="-21946" y="137849"/>
                      <a:pt x="14601" y="172133"/>
                    </a:cubicBezTo>
                    <a:cubicBezTo>
                      <a:pt x="51044" y="206417"/>
                      <a:pt x="110171" y="181105"/>
                      <a:pt x="145248" y="157287"/>
                    </a:cubicBezTo>
                    <a:cubicBezTo>
                      <a:pt x="162997" y="145325"/>
                      <a:pt x="178960" y="130052"/>
                      <a:pt x="191982" y="112963"/>
                    </a:cubicBezTo>
                    <a:cubicBezTo>
                      <a:pt x="206160" y="94272"/>
                      <a:pt x="218448" y="71202"/>
                      <a:pt x="213827" y="46957"/>
                    </a:cubicBezTo>
                    <a:close/>
                  </a:path>
                </a:pathLst>
              </a:custGeom>
              <a:solidFill>
                <a:srgbClr val="AB064A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C61FEE35-271E-21FA-AFB2-5C0C1E45A64C}"/>
                  </a:ext>
                </a:extLst>
              </p:cNvPr>
              <p:cNvSpPr/>
              <p:nvPr/>
            </p:nvSpPr>
            <p:spPr>
              <a:xfrm>
                <a:off x="2362433" y="4990348"/>
                <a:ext cx="146374" cy="127116"/>
              </a:xfrm>
              <a:custGeom>
                <a:avLst/>
                <a:gdLst>
                  <a:gd name="connsiteX0" fmla="*/ 29958 w 146374"/>
                  <a:gd name="connsiteY0" fmla="*/ 35043 h 127116"/>
                  <a:gd name="connsiteX1" fmla="*/ 29328 w 146374"/>
                  <a:gd name="connsiteY1" fmla="*/ 36645 h 127116"/>
                  <a:gd name="connsiteX2" fmla="*/ 11790 w 146374"/>
                  <a:gd name="connsiteY2" fmla="*/ 58006 h 127116"/>
                  <a:gd name="connsiteX3" fmla="*/ 868 w 146374"/>
                  <a:gd name="connsiteY3" fmla="*/ 99446 h 127116"/>
                  <a:gd name="connsiteX4" fmla="*/ 32479 w 146374"/>
                  <a:gd name="connsiteY4" fmla="*/ 125721 h 127116"/>
                  <a:gd name="connsiteX5" fmla="*/ 77428 w 146374"/>
                  <a:gd name="connsiteY5" fmla="*/ 123584 h 127116"/>
                  <a:gd name="connsiteX6" fmla="*/ 119332 w 146374"/>
                  <a:gd name="connsiteY6" fmla="*/ 104573 h 127116"/>
                  <a:gd name="connsiteX7" fmla="*/ 142121 w 146374"/>
                  <a:gd name="connsiteY7" fmla="*/ 31732 h 127116"/>
                  <a:gd name="connsiteX8" fmla="*/ 64300 w 146374"/>
                  <a:gd name="connsiteY8" fmla="*/ 5351 h 127116"/>
                  <a:gd name="connsiteX9" fmla="*/ 29958 w 146374"/>
                  <a:gd name="connsiteY9" fmla="*/ 35043 h 127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6374" h="127116">
                    <a:moveTo>
                      <a:pt x="29958" y="35043"/>
                    </a:moveTo>
                    <a:cubicBezTo>
                      <a:pt x="29643" y="35577"/>
                      <a:pt x="29538" y="36111"/>
                      <a:pt x="29328" y="36645"/>
                    </a:cubicBezTo>
                    <a:cubicBezTo>
                      <a:pt x="22712" y="43160"/>
                      <a:pt x="16621" y="50209"/>
                      <a:pt x="11790" y="58006"/>
                    </a:cubicBezTo>
                    <a:cubicBezTo>
                      <a:pt x="4018" y="70289"/>
                      <a:pt x="-2388" y="84601"/>
                      <a:pt x="868" y="99446"/>
                    </a:cubicBezTo>
                    <a:cubicBezTo>
                      <a:pt x="4123" y="114506"/>
                      <a:pt x="18511" y="123157"/>
                      <a:pt x="32479" y="125721"/>
                    </a:cubicBezTo>
                    <a:cubicBezTo>
                      <a:pt x="47077" y="128497"/>
                      <a:pt x="63040" y="126789"/>
                      <a:pt x="77428" y="123584"/>
                    </a:cubicBezTo>
                    <a:cubicBezTo>
                      <a:pt x="92341" y="120274"/>
                      <a:pt x="107254" y="114292"/>
                      <a:pt x="119332" y="104573"/>
                    </a:cubicBezTo>
                    <a:cubicBezTo>
                      <a:pt x="140546" y="87591"/>
                      <a:pt x="153569" y="58540"/>
                      <a:pt x="142121" y="31732"/>
                    </a:cubicBezTo>
                    <a:cubicBezTo>
                      <a:pt x="128994" y="1186"/>
                      <a:pt x="92866" y="-6611"/>
                      <a:pt x="64300" y="5351"/>
                    </a:cubicBezTo>
                    <a:cubicBezTo>
                      <a:pt x="50858" y="11119"/>
                      <a:pt x="36575" y="21692"/>
                      <a:pt x="29958" y="35043"/>
                    </a:cubicBezTo>
                    <a:close/>
                  </a:path>
                </a:pathLst>
              </a:custGeom>
              <a:solidFill>
                <a:srgbClr val="AB064A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923B64E5-640A-7803-E103-0564D1F358E0}"/>
                  </a:ext>
                </a:extLst>
              </p:cNvPr>
              <p:cNvSpPr/>
              <p:nvPr/>
            </p:nvSpPr>
            <p:spPr>
              <a:xfrm>
                <a:off x="1779485" y="4986065"/>
                <a:ext cx="206296" cy="279122"/>
              </a:xfrm>
              <a:custGeom>
                <a:avLst/>
                <a:gdLst>
                  <a:gd name="connsiteX0" fmla="*/ 127707 w 206296"/>
                  <a:gd name="connsiteY0" fmla="*/ 22878 h 279122"/>
                  <a:gd name="connsiteX1" fmla="*/ 57763 w 206296"/>
                  <a:gd name="connsiteY1" fmla="*/ 2372 h 279122"/>
                  <a:gd name="connsiteX2" fmla="*/ 44005 w 206296"/>
                  <a:gd name="connsiteY2" fmla="*/ 2265 h 279122"/>
                  <a:gd name="connsiteX3" fmla="*/ 4727 w 206296"/>
                  <a:gd name="connsiteY3" fmla="*/ 147734 h 279122"/>
                  <a:gd name="connsiteX4" fmla="*/ 98091 w 206296"/>
                  <a:gd name="connsiteY4" fmla="*/ 271200 h 279122"/>
                  <a:gd name="connsiteX5" fmla="*/ 177488 w 206296"/>
                  <a:gd name="connsiteY5" fmla="*/ 262335 h 279122"/>
                  <a:gd name="connsiteX6" fmla="*/ 206264 w 206296"/>
                  <a:gd name="connsiteY6" fmla="*/ 190242 h 279122"/>
                  <a:gd name="connsiteX7" fmla="*/ 180008 w 206296"/>
                  <a:gd name="connsiteY7" fmla="*/ 97428 h 279122"/>
                  <a:gd name="connsiteX8" fmla="*/ 127707 w 206296"/>
                  <a:gd name="connsiteY8" fmla="*/ 22878 h 279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6296" h="279122">
                    <a:moveTo>
                      <a:pt x="127707" y="22878"/>
                    </a:moveTo>
                    <a:cubicBezTo>
                      <a:pt x="109014" y="5255"/>
                      <a:pt x="82128" y="-4891"/>
                      <a:pt x="57763" y="2372"/>
                    </a:cubicBezTo>
                    <a:cubicBezTo>
                      <a:pt x="53772" y="129"/>
                      <a:pt x="47891" y="-405"/>
                      <a:pt x="44005" y="2265"/>
                    </a:cubicBezTo>
                    <a:cubicBezTo>
                      <a:pt x="-734" y="32170"/>
                      <a:pt x="-5985" y="99244"/>
                      <a:pt x="4727" y="147734"/>
                    </a:cubicBezTo>
                    <a:cubicBezTo>
                      <a:pt x="15965" y="198786"/>
                      <a:pt x="50202" y="249412"/>
                      <a:pt x="98091" y="271200"/>
                    </a:cubicBezTo>
                    <a:cubicBezTo>
                      <a:pt x="124347" y="283162"/>
                      <a:pt x="155328" y="282628"/>
                      <a:pt x="177488" y="262335"/>
                    </a:cubicBezTo>
                    <a:cubicBezTo>
                      <a:pt x="197232" y="244179"/>
                      <a:pt x="205633" y="216730"/>
                      <a:pt x="206264" y="190242"/>
                    </a:cubicBezTo>
                    <a:cubicBezTo>
                      <a:pt x="206999" y="157453"/>
                      <a:pt x="195341" y="125838"/>
                      <a:pt x="180008" y="97428"/>
                    </a:cubicBezTo>
                    <a:cubicBezTo>
                      <a:pt x="165935" y="71368"/>
                      <a:pt x="149342" y="43385"/>
                      <a:pt x="127707" y="22878"/>
                    </a:cubicBezTo>
                    <a:close/>
                  </a:path>
                </a:pathLst>
              </a:custGeom>
              <a:solidFill>
                <a:srgbClr val="AB064A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4597D002-23E0-D081-CD6E-C2432152DB8C}"/>
                  </a:ext>
                </a:extLst>
              </p:cNvPr>
              <p:cNvSpPr/>
              <p:nvPr/>
            </p:nvSpPr>
            <p:spPr>
              <a:xfrm>
                <a:off x="1749423" y="4796046"/>
                <a:ext cx="87661" cy="128180"/>
              </a:xfrm>
              <a:custGeom>
                <a:avLst/>
                <a:gdLst>
                  <a:gd name="connsiteX0" fmla="*/ 61255 w 87661"/>
                  <a:gd name="connsiteY0" fmla="*/ 124463 h 128180"/>
                  <a:gd name="connsiteX1" fmla="*/ 87616 w 87661"/>
                  <a:gd name="connsiteY1" fmla="*/ 61982 h 128180"/>
                  <a:gd name="connsiteX2" fmla="*/ 79214 w 87661"/>
                  <a:gd name="connsiteY2" fmla="*/ 20541 h 128180"/>
                  <a:gd name="connsiteX3" fmla="*/ 64511 w 87661"/>
                  <a:gd name="connsiteY3" fmla="*/ 8366 h 128180"/>
                  <a:gd name="connsiteX4" fmla="*/ 40041 w 87661"/>
                  <a:gd name="connsiteY4" fmla="*/ 142 h 128180"/>
                  <a:gd name="connsiteX5" fmla="*/ 11580 w 87661"/>
                  <a:gd name="connsiteY5" fmla="*/ 18512 h 128180"/>
                  <a:gd name="connsiteX6" fmla="*/ 973 w 87661"/>
                  <a:gd name="connsiteY6" fmla="*/ 53758 h 128180"/>
                  <a:gd name="connsiteX7" fmla="*/ 2548 w 87661"/>
                  <a:gd name="connsiteY7" fmla="*/ 91887 h 128180"/>
                  <a:gd name="connsiteX8" fmla="*/ 21977 w 87661"/>
                  <a:gd name="connsiteY8" fmla="*/ 121259 h 128180"/>
                  <a:gd name="connsiteX9" fmla="*/ 61255 w 87661"/>
                  <a:gd name="connsiteY9" fmla="*/ 124463 h 128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7661" h="128180">
                    <a:moveTo>
                      <a:pt x="61255" y="124463"/>
                    </a:moveTo>
                    <a:cubicBezTo>
                      <a:pt x="82995" y="113569"/>
                      <a:pt x="86985" y="83877"/>
                      <a:pt x="87616" y="61982"/>
                    </a:cubicBezTo>
                    <a:cubicBezTo>
                      <a:pt x="87931" y="48311"/>
                      <a:pt x="86775" y="32290"/>
                      <a:pt x="79214" y="20541"/>
                    </a:cubicBezTo>
                    <a:cubicBezTo>
                      <a:pt x="75748" y="15094"/>
                      <a:pt x="70392" y="10929"/>
                      <a:pt x="64511" y="8366"/>
                    </a:cubicBezTo>
                    <a:cubicBezTo>
                      <a:pt x="59050" y="1530"/>
                      <a:pt x="47917" y="-606"/>
                      <a:pt x="40041" y="142"/>
                    </a:cubicBezTo>
                    <a:cubicBezTo>
                      <a:pt x="28173" y="1317"/>
                      <a:pt x="17776" y="8152"/>
                      <a:pt x="11580" y="18512"/>
                    </a:cubicBezTo>
                    <a:cubicBezTo>
                      <a:pt x="5279" y="29193"/>
                      <a:pt x="2548" y="41475"/>
                      <a:pt x="973" y="53758"/>
                    </a:cubicBezTo>
                    <a:cubicBezTo>
                      <a:pt x="-602" y="66361"/>
                      <a:pt x="-392" y="79498"/>
                      <a:pt x="2548" y="91887"/>
                    </a:cubicBezTo>
                    <a:cubicBezTo>
                      <a:pt x="5279" y="103636"/>
                      <a:pt x="11790" y="114744"/>
                      <a:pt x="21977" y="121259"/>
                    </a:cubicBezTo>
                    <a:cubicBezTo>
                      <a:pt x="33740" y="128628"/>
                      <a:pt x="48653" y="130764"/>
                      <a:pt x="61255" y="124463"/>
                    </a:cubicBezTo>
                    <a:close/>
                  </a:path>
                </a:pathLst>
              </a:custGeom>
              <a:solidFill>
                <a:srgbClr val="AB064A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04B047E1-C7EE-D028-110F-C0EEA8580F93}"/>
                </a:ext>
              </a:extLst>
            </p:cNvPr>
            <p:cNvSpPr/>
            <p:nvPr/>
          </p:nvSpPr>
          <p:spPr>
            <a:xfrm>
              <a:off x="2560403" y="4523083"/>
              <a:ext cx="234728" cy="654555"/>
            </a:xfrm>
            <a:custGeom>
              <a:avLst/>
              <a:gdLst>
                <a:gd name="connsiteX0" fmla="*/ 224874 w 234728"/>
                <a:gd name="connsiteY0" fmla="*/ 344344 h 654555"/>
                <a:gd name="connsiteX1" fmla="*/ 126364 w 234728"/>
                <a:gd name="connsiteY1" fmla="*/ 101683 h 654555"/>
                <a:gd name="connsiteX2" fmla="*/ 80470 w 234728"/>
                <a:gd name="connsiteY2" fmla="*/ 46892 h 654555"/>
                <a:gd name="connsiteX3" fmla="*/ 22708 w 234728"/>
                <a:gd name="connsiteY3" fmla="*/ 1179 h 654555"/>
                <a:gd name="connsiteX4" fmla="*/ 2334 w 234728"/>
                <a:gd name="connsiteY4" fmla="*/ 16773 h 654555"/>
                <a:gd name="connsiteX5" fmla="*/ 43082 w 234728"/>
                <a:gd name="connsiteY5" fmla="*/ 59281 h 654555"/>
                <a:gd name="connsiteX6" fmla="*/ 81625 w 234728"/>
                <a:gd name="connsiteY6" fmla="*/ 105955 h 654555"/>
                <a:gd name="connsiteX7" fmla="*/ 140962 w 234728"/>
                <a:gd name="connsiteY7" fmla="*/ 212119 h 654555"/>
                <a:gd name="connsiteX8" fmla="*/ 188432 w 234728"/>
                <a:gd name="connsiteY8" fmla="*/ 479666 h 654555"/>
                <a:gd name="connsiteX9" fmla="*/ 183811 w 234728"/>
                <a:gd name="connsiteY9" fmla="*/ 560197 h 654555"/>
                <a:gd name="connsiteX10" fmla="*/ 180030 w 234728"/>
                <a:gd name="connsiteY10" fmla="*/ 602706 h 654555"/>
                <a:gd name="connsiteX11" fmla="*/ 178034 w 234728"/>
                <a:gd name="connsiteY11" fmla="*/ 622571 h 654555"/>
                <a:gd name="connsiteX12" fmla="*/ 179820 w 234728"/>
                <a:gd name="connsiteY12" fmla="*/ 644786 h 654555"/>
                <a:gd name="connsiteX13" fmla="*/ 205235 w 234728"/>
                <a:gd name="connsiteY13" fmla="*/ 647457 h 654555"/>
                <a:gd name="connsiteX14" fmla="*/ 218888 w 234728"/>
                <a:gd name="connsiteY14" fmla="*/ 611677 h 654555"/>
                <a:gd name="connsiteX15" fmla="*/ 226344 w 234728"/>
                <a:gd name="connsiteY15" fmla="*/ 575150 h 654555"/>
                <a:gd name="connsiteX16" fmla="*/ 233801 w 234728"/>
                <a:gd name="connsiteY16" fmla="*/ 497289 h 654555"/>
                <a:gd name="connsiteX17" fmla="*/ 224874 w 234728"/>
                <a:gd name="connsiteY17" fmla="*/ 344344 h 654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34728" h="654555">
                  <a:moveTo>
                    <a:pt x="224874" y="344344"/>
                  </a:moveTo>
                  <a:cubicBezTo>
                    <a:pt x="210066" y="256977"/>
                    <a:pt x="177824" y="173563"/>
                    <a:pt x="126364" y="101683"/>
                  </a:cubicBezTo>
                  <a:cubicBezTo>
                    <a:pt x="112501" y="82244"/>
                    <a:pt x="97273" y="63660"/>
                    <a:pt x="80470" y="46892"/>
                  </a:cubicBezTo>
                  <a:cubicBezTo>
                    <a:pt x="63141" y="29589"/>
                    <a:pt x="45077" y="11539"/>
                    <a:pt x="22708" y="1179"/>
                  </a:cubicBezTo>
                  <a:cubicBezTo>
                    <a:pt x="13676" y="-2986"/>
                    <a:pt x="-6908" y="4277"/>
                    <a:pt x="2334" y="16773"/>
                  </a:cubicBezTo>
                  <a:cubicBezTo>
                    <a:pt x="13991" y="32473"/>
                    <a:pt x="29849" y="44969"/>
                    <a:pt x="43082" y="59281"/>
                  </a:cubicBezTo>
                  <a:cubicBezTo>
                    <a:pt x="56735" y="74127"/>
                    <a:pt x="69757" y="89614"/>
                    <a:pt x="81625" y="105955"/>
                  </a:cubicBezTo>
                  <a:cubicBezTo>
                    <a:pt x="105675" y="138744"/>
                    <a:pt x="125314" y="174524"/>
                    <a:pt x="140962" y="212119"/>
                  </a:cubicBezTo>
                  <a:cubicBezTo>
                    <a:pt x="176249" y="297029"/>
                    <a:pt x="189377" y="387920"/>
                    <a:pt x="188432" y="479666"/>
                  </a:cubicBezTo>
                  <a:cubicBezTo>
                    <a:pt x="188116" y="506581"/>
                    <a:pt x="186541" y="533389"/>
                    <a:pt x="183811" y="560197"/>
                  </a:cubicBezTo>
                  <a:cubicBezTo>
                    <a:pt x="182340" y="574295"/>
                    <a:pt x="181395" y="588500"/>
                    <a:pt x="180030" y="602706"/>
                  </a:cubicBezTo>
                  <a:cubicBezTo>
                    <a:pt x="179400" y="609221"/>
                    <a:pt x="178139" y="616056"/>
                    <a:pt x="178034" y="622571"/>
                  </a:cubicBezTo>
                  <a:cubicBezTo>
                    <a:pt x="177929" y="629941"/>
                    <a:pt x="179610" y="637417"/>
                    <a:pt x="179820" y="644786"/>
                  </a:cubicBezTo>
                  <a:cubicBezTo>
                    <a:pt x="180240" y="657496"/>
                    <a:pt x="200824" y="657176"/>
                    <a:pt x="205235" y="647457"/>
                  </a:cubicBezTo>
                  <a:cubicBezTo>
                    <a:pt x="210696" y="635281"/>
                    <a:pt x="215842" y="624921"/>
                    <a:pt x="218888" y="611677"/>
                  </a:cubicBezTo>
                  <a:cubicBezTo>
                    <a:pt x="221618" y="599608"/>
                    <a:pt x="224349" y="587432"/>
                    <a:pt x="226344" y="575150"/>
                  </a:cubicBezTo>
                  <a:cubicBezTo>
                    <a:pt x="230650" y="549517"/>
                    <a:pt x="232541" y="523243"/>
                    <a:pt x="233801" y="497289"/>
                  </a:cubicBezTo>
                  <a:cubicBezTo>
                    <a:pt x="236426" y="446129"/>
                    <a:pt x="233486" y="394756"/>
                    <a:pt x="224874" y="344344"/>
                  </a:cubicBezTo>
                  <a:close/>
                </a:path>
              </a:pathLst>
            </a:custGeom>
            <a:solidFill>
              <a:srgbClr val="D33961"/>
            </a:solidFill>
            <a:ln w="5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7D5487A9-AC2C-775D-9BAC-CCEB153C651D}"/>
                </a:ext>
              </a:extLst>
            </p:cNvPr>
            <p:cNvSpPr/>
            <p:nvPr/>
          </p:nvSpPr>
          <p:spPr>
            <a:xfrm>
              <a:off x="2822970" y="4943119"/>
              <a:ext cx="54206" cy="223322"/>
            </a:xfrm>
            <a:custGeom>
              <a:avLst/>
              <a:gdLst>
                <a:gd name="connsiteX0" fmla="*/ 49580 w 54206"/>
                <a:gd name="connsiteY0" fmla="*/ 59310 h 223322"/>
                <a:gd name="connsiteX1" fmla="*/ 31306 w 54206"/>
                <a:gd name="connsiteY1" fmla="*/ 4839 h 223322"/>
                <a:gd name="connsiteX2" fmla="*/ 7676 w 54206"/>
                <a:gd name="connsiteY2" fmla="*/ 9752 h 223322"/>
                <a:gd name="connsiteX3" fmla="*/ 12612 w 54206"/>
                <a:gd name="connsiteY3" fmla="*/ 62941 h 223322"/>
                <a:gd name="connsiteX4" fmla="*/ 13977 w 54206"/>
                <a:gd name="connsiteY4" fmla="*/ 113674 h 223322"/>
                <a:gd name="connsiteX5" fmla="*/ 8096 w 54206"/>
                <a:gd name="connsiteY5" fmla="*/ 163445 h 223322"/>
                <a:gd name="connsiteX6" fmla="*/ 3055 w 54206"/>
                <a:gd name="connsiteY6" fmla="*/ 188331 h 223322"/>
                <a:gd name="connsiteX7" fmla="*/ 3580 w 54206"/>
                <a:gd name="connsiteY7" fmla="*/ 216634 h 223322"/>
                <a:gd name="connsiteX8" fmla="*/ 27105 w 54206"/>
                <a:gd name="connsiteY8" fmla="*/ 221333 h 223322"/>
                <a:gd name="connsiteX9" fmla="*/ 38972 w 54206"/>
                <a:gd name="connsiteY9" fmla="*/ 210653 h 223322"/>
                <a:gd name="connsiteX10" fmla="*/ 43698 w 54206"/>
                <a:gd name="connsiteY10" fmla="*/ 196875 h 223322"/>
                <a:gd name="connsiteX11" fmla="*/ 50210 w 54206"/>
                <a:gd name="connsiteY11" fmla="*/ 167824 h 223322"/>
                <a:gd name="connsiteX12" fmla="*/ 54201 w 54206"/>
                <a:gd name="connsiteY12" fmla="*/ 113674 h 223322"/>
                <a:gd name="connsiteX13" fmla="*/ 49580 w 54206"/>
                <a:gd name="connsiteY13" fmla="*/ 59310 h 223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206" h="223322">
                  <a:moveTo>
                    <a:pt x="49580" y="59310"/>
                  </a:moveTo>
                  <a:cubicBezTo>
                    <a:pt x="46324" y="40726"/>
                    <a:pt x="42753" y="20219"/>
                    <a:pt x="31306" y="4839"/>
                  </a:cubicBezTo>
                  <a:cubicBezTo>
                    <a:pt x="25320" y="-3171"/>
                    <a:pt x="8936" y="-1035"/>
                    <a:pt x="7676" y="9752"/>
                  </a:cubicBezTo>
                  <a:cubicBezTo>
                    <a:pt x="5681" y="26948"/>
                    <a:pt x="11142" y="45639"/>
                    <a:pt x="12612" y="62941"/>
                  </a:cubicBezTo>
                  <a:cubicBezTo>
                    <a:pt x="13977" y="79817"/>
                    <a:pt x="14713" y="96692"/>
                    <a:pt x="13977" y="113674"/>
                  </a:cubicBezTo>
                  <a:cubicBezTo>
                    <a:pt x="13242" y="130335"/>
                    <a:pt x="11352" y="147104"/>
                    <a:pt x="8096" y="163445"/>
                  </a:cubicBezTo>
                  <a:cubicBezTo>
                    <a:pt x="6416" y="171776"/>
                    <a:pt x="4840" y="180106"/>
                    <a:pt x="3055" y="188331"/>
                  </a:cubicBezTo>
                  <a:cubicBezTo>
                    <a:pt x="745" y="198904"/>
                    <a:pt x="-2721" y="206915"/>
                    <a:pt x="3580" y="216634"/>
                  </a:cubicBezTo>
                  <a:cubicBezTo>
                    <a:pt x="7886" y="223363"/>
                    <a:pt x="20699" y="225178"/>
                    <a:pt x="27105" y="221333"/>
                  </a:cubicBezTo>
                  <a:cubicBezTo>
                    <a:pt x="32146" y="218343"/>
                    <a:pt x="36242" y="216206"/>
                    <a:pt x="38972" y="210653"/>
                  </a:cubicBezTo>
                  <a:cubicBezTo>
                    <a:pt x="41073" y="206274"/>
                    <a:pt x="42333" y="201467"/>
                    <a:pt x="43698" y="196875"/>
                  </a:cubicBezTo>
                  <a:cubicBezTo>
                    <a:pt x="46534" y="187262"/>
                    <a:pt x="48634" y="177650"/>
                    <a:pt x="50210" y="167824"/>
                  </a:cubicBezTo>
                  <a:cubicBezTo>
                    <a:pt x="52940" y="149987"/>
                    <a:pt x="54306" y="131831"/>
                    <a:pt x="54201" y="113674"/>
                  </a:cubicBezTo>
                  <a:cubicBezTo>
                    <a:pt x="54096" y="95410"/>
                    <a:pt x="52730" y="77253"/>
                    <a:pt x="49580" y="59310"/>
                  </a:cubicBezTo>
                  <a:close/>
                </a:path>
              </a:pathLst>
            </a:custGeom>
            <a:solidFill>
              <a:srgbClr val="D33961"/>
            </a:solidFill>
            <a:ln w="5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BB94DE2D-2CD0-4430-46A8-80AF30567D9B}"/>
                </a:ext>
              </a:extLst>
            </p:cNvPr>
            <p:cNvSpPr/>
            <p:nvPr/>
          </p:nvSpPr>
          <p:spPr>
            <a:xfrm>
              <a:off x="1862512" y="4665543"/>
              <a:ext cx="245302" cy="713770"/>
            </a:xfrm>
            <a:custGeom>
              <a:avLst/>
              <a:gdLst>
                <a:gd name="connsiteX0" fmla="*/ 243381 w 245302"/>
                <a:gd name="connsiteY0" fmla="*/ 697245 h 713770"/>
                <a:gd name="connsiteX1" fmla="*/ 221222 w 245302"/>
                <a:gd name="connsiteY1" fmla="*/ 673108 h 713770"/>
                <a:gd name="connsiteX2" fmla="*/ 196857 w 245302"/>
                <a:gd name="connsiteY2" fmla="*/ 646834 h 713770"/>
                <a:gd name="connsiteX3" fmla="*/ 152538 w 245302"/>
                <a:gd name="connsiteY3" fmla="*/ 592043 h 713770"/>
                <a:gd name="connsiteX4" fmla="*/ 85639 w 245302"/>
                <a:gd name="connsiteY4" fmla="*/ 470178 h 713770"/>
                <a:gd name="connsiteX5" fmla="*/ 50457 w 245302"/>
                <a:gd name="connsiteY5" fmla="*/ 160229 h 713770"/>
                <a:gd name="connsiteX6" fmla="*/ 106329 w 245302"/>
                <a:gd name="connsiteY6" fmla="*/ 12091 h 713770"/>
                <a:gd name="connsiteX7" fmla="*/ 88790 w 245302"/>
                <a:gd name="connsiteY7" fmla="*/ 1731 h 713770"/>
                <a:gd name="connsiteX8" fmla="*/ 17060 w 245302"/>
                <a:gd name="connsiteY8" fmla="*/ 127334 h 713770"/>
                <a:gd name="connsiteX9" fmla="*/ 887 w 245302"/>
                <a:gd name="connsiteY9" fmla="*/ 296940 h 713770"/>
                <a:gd name="connsiteX10" fmla="*/ 103073 w 245302"/>
                <a:gd name="connsiteY10" fmla="*/ 593217 h 713770"/>
                <a:gd name="connsiteX11" fmla="*/ 156634 w 245302"/>
                <a:gd name="connsiteY11" fmla="*/ 658048 h 713770"/>
                <a:gd name="connsiteX12" fmla="*/ 223427 w 245302"/>
                <a:gd name="connsiteY12" fmla="*/ 712519 h 713770"/>
                <a:gd name="connsiteX13" fmla="*/ 243381 w 245302"/>
                <a:gd name="connsiteY13" fmla="*/ 697245 h 713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5302" h="713770">
                  <a:moveTo>
                    <a:pt x="243381" y="697245"/>
                  </a:moveTo>
                  <a:cubicBezTo>
                    <a:pt x="237605" y="687740"/>
                    <a:pt x="228783" y="681118"/>
                    <a:pt x="221222" y="673108"/>
                  </a:cubicBezTo>
                  <a:cubicBezTo>
                    <a:pt x="213030" y="664349"/>
                    <a:pt x="204944" y="655591"/>
                    <a:pt x="196857" y="646834"/>
                  </a:cubicBezTo>
                  <a:cubicBezTo>
                    <a:pt x="180999" y="629531"/>
                    <a:pt x="166191" y="611160"/>
                    <a:pt x="152538" y="592043"/>
                  </a:cubicBezTo>
                  <a:cubicBezTo>
                    <a:pt x="125652" y="554127"/>
                    <a:pt x="102863" y="513541"/>
                    <a:pt x="85639" y="470178"/>
                  </a:cubicBezTo>
                  <a:cubicBezTo>
                    <a:pt x="46676" y="371917"/>
                    <a:pt x="34494" y="264899"/>
                    <a:pt x="50457" y="160229"/>
                  </a:cubicBezTo>
                  <a:cubicBezTo>
                    <a:pt x="58229" y="109390"/>
                    <a:pt x="70621" y="50861"/>
                    <a:pt x="106329" y="12091"/>
                  </a:cubicBezTo>
                  <a:cubicBezTo>
                    <a:pt x="114940" y="2692"/>
                    <a:pt x="95301" y="-3075"/>
                    <a:pt x="88790" y="1731"/>
                  </a:cubicBezTo>
                  <a:cubicBezTo>
                    <a:pt x="48042" y="31529"/>
                    <a:pt x="28823" y="79378"/>
                    <a:pt x="17060" y="127334"/>
                  </a:cubicBezTo>
                  <a:cubicBezTo>
                    <a:pt x="3408" y="182765"/>
                    <a:pt x="-2369" y="239906"/>
                    <a:pt x="887" y="296940"/>
                  </a:cubicBezTo>
                  <a:cubicBezTo>
                    <a:pt x="6873" y="403425"/>
                    <a:pt x="41950" y="506492"/>
                    <a:pt x="103073" y="593217"/>
                  </a:cubicBezTo>
                  <a:cubicBezTo>
                    <a:pt x="119246" y="616180"/>
                    <a:pt x="137205" y="637862"/>
                    <a:pt x="156634" y="658048"/>
                  </a:cubicBezTo>
                  <a:cubicBezTo>
                    <a:pt x="175643" y="677914"/>
                    <a:pt x="198012" y="701624"/>
                    <a:pt x="223427" y="712519"/>
                  </a:cubicBezTo>
                  <a:cubicBezTo>
                    <a:pt x="232984" y="716684"/>
                    <a:pt x="251258" y="710169"/>
                    <a:pt x="243381" y="697245"/>
                  </a:cubicBezTo>
                  <a:close/>
                </a:path>
              </a:pathLst>
            </a:custGeom>
            <a:solidFill>
              <a:srgbClr val="D33961"/>
            </a:solidFill>
            <a:ln w="5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5732A882-608E-B48E-8A21-CACCFE94767C}"/>
                </a:ext>
              </a:extLst>
            </p:cNvPr>
            <p:cNvSpPr/>
            <p:nvPr/>
          </p:nvSpPr>
          <p:spPr>
            <a:xfrm>
              <a:off x="1837878" y="4468547"/>
              <a:ext cx="218629" cy="237427"/>
            </a:xfrm>
            <a:custGeom>
              <a:avLst/>
              <a:gdLst>
                <a:gd name="connsiteX0" fmla="*/ 207733 w 218629"/>
                <a:gd name="connsiteY0" fmla="*/ 604 h 237427"/>
                <a:gd name="connsiteX1" fmla="*/ 186308 w 218629"/>
                <a:gd name="connsiteY1" fmla="*/ 1885 h 237427"/>
                <a:gd name="connsiteX2" fmla="*/ 167195 w 218629"/>
                <a:gd name="connsiteY2" fmla="*/ 11605 h 237427"/>
                <a:gd name="connsiteX3" fmla="*/ 133063 w 218629"/>
                <a:gd name="connsiteY3" fmla="*/ 33927 h 237427"/>
                <a:gd name="connsiteX4" fmla="*/ 73095 w 218629"/>
                <a:gd name="connsiteY4" fmla="*/ 88931 h 237427"/>
                <a:gd name="connsiteX5" fmla="*/ 27201 w 218629"/>
                <a:gd name="connsiteY5" fmla="*/ 153228 h 237427"/>
                <a:gd name="connsiteX6" fmla="*/ 1 w 218629"/>
                <a:gd name="connsiteY6" fmla="*/ 229273 h 237427"/>
                <a:gd name="connsiteX7" fmla="*/ 20165 w 218629"/>
                <a:gd name="connsiteY7" fmla="*/ 233439 h 237427"/>
                <a:gd name="connsiteX8" fmla="*/ 57972 w 218629"/>
                <a:gd name="connsiteY8" fmla="*/ 167006 h 237427"/>
                <a:gd name="connsiteX9" fmla="*/ 104917 w 218629"/>
                <a:gd name="connsiteY9" fmla="*/ 104952 h 237427"/>
                <a:gd name="connsiteX10" fmla="*/ 161103 w 218629"/>
                <a:gd name="connsiteY10" fmla="*/ 55395 h 237427"/>
                <a:gd name="connsiteX11" fmla="*/ 192715 w 218629"/>
                <a:gd name="connsiteY11" fmla="*/ 34782 h 237427"/>
                <a:gd name="connsiteX12" fmla="*/ 209413 w 218629"/>
                <a:gd name="connsiteY12" fmla="*/ 24955 h 237427"/>
                <a:gd name="connsiteX13" fmla="*/ 217920 w 218629"/>
                <a:gd name="connsiteY13" fmla="*/ 11071 h 237427"/>
                <a:gd name="connsiteX14" fmla="*/ 207733 w 218629"/>
                <a:gd name="connsiteY14" fmla="*/ 604 h 237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8629" h="237427">
                  <a:moveTo>
                    <a:pt x="207733" y="604"/>
                  </a:moveTo>
                  <a:cubicBezTo>
                    <a:pt x="200381" y="70"/>
                    <a:pt x="193345" y="-892"/>
                    <a:pt x="186308" y="1885"/>
                  </a:cubicBezTo>
                  <a:cubicBezTo>
                    <a:pt x="179797" y="4449"/>
                    <a:pt x="173286" y="8187"/>
                    <a:pt x="167195" y="11605"/>
                  </a:cubicBezTo>
                  <a:cubicBezTo>
                    <a:pt x="155327" y="18227"/>
                    <a:pt x="143985" y="25810"/>
                    <a:pt x="133063" y="33927"/>
                  </a:cubicBezTo>
                  <a:cubicBezTo>
                    <a:pt x="111218" y="49948"/>
                    <a:pt x="91159" y="68639"/>
                    <a:pt x="73095" y="88931"/>
                  </a:cubicBezTo>
                  <a:cubicBezTo>
                    <a:pt x="55557" y="108690"/>
                    <a:pt x="40224" y="130158"/>
                    <a:pt x="27201" y="153228"/>
                  </a:cubicBezTo>
                  <a:cubicBezTo>
                    <a:pt x="14598" y="175551"/>
                    <a:pt x="316" y="202893"/>
                    <a:pt x="1" y="229273"/>
                  </a:cubicBezTo>
                  <a:cubicBezTo>
                    <a:pt x="-105" y="238886"/>
                    <a:pt x="15649" y="239634"/>
                    <a:pt x="20165" y="233439"/>
                  </a:cubicBezTo>
                  <a:cubicBezTo>
                    <a:pt x="34973" y="213039"/>
                    <a:pt x="44740" y="188474"/>
                    <a:pt x="57972" y="167006"/>
                  </a:cubicBezTo>
                  <a:cubicBezTo>
                    <a:pt x="71625" y="144898"/>
                    <a:pt x="87483" y="124070"/>
                    <a:pt x="104917" y="104952"/>
                  </a:cubicBezTo>
                  <a:cubicBezTo>
                    <a:pt x="121825" y="86475"/>
                    <a:pt x="140834" y="70027"/>
                    <a:pt x="161103" y="55395"/>
                  </a:cubicBezTo>
                  <a:cubicBezTo>
                    <a:pt x="171395" y="48025"/>
                    <a:pt x="182003" y="41403"/>
                    <a:pt x="192715" y="34782"/>
                  </a:cubicBezTo>
                  <a:cubicBezTo>
                    <a:pt x="198071" y="31470"/>
                    <a:pt x="204582" y="28800"/>
                    <a:pt x="209413" y="24955"/>
                  </a:cubicBezTo>
                  <a:cubicBezTo>
                    <a:pt x="213824" y="21431"/>
                    <a:pt x="215399" y="15877"/>
                    <a:pt x="217920" y="11071"/>
                  </a:cubicBezTo>
                  <a:cubicBezTo>
                    <a:pt x="221281" y="4449"/>
                    <a:pt x="211829" y="817"/>
                    <a:pt x="207733" y="604"/>
                  </a:cubicBezTo>
                  <a:close/>
                </a:path>
              </a:pathLst>
            </a:custGeom>
            <a:solidFill>
              <a:srgbClr val="D33961"/>
            </a:solidFill>
            <a:ln w="5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6" name="Graphic 4">
            <a:extLst>
              <a:ext uri="{FF2B5EF4-FFF2-40B4-BE49-F238E27FC236}">
                <a16:creationId xmlns:a16="http://schemas.microsoft.com/office/drawing/2014/main" id="{52838EBA-E481-B3FE-35F9-ECD8FBE5A2D8}"/>
              </a:ext>
            </a:extLst>
          </p:cNvPr>
          <p:cNvGrpSpPr/>
          <p:nvPr userDrawn="1"/>
        </p:nvGrpSpPr>
        <p:grpSpPr>
          <a:xfrm>
            <a:off x="9092555" y="5403527"/>
            <a:ext cx="2836460" cy="1292516"/>
            <a:chOff x="2977886" y="831904"/>
            <a:chExt cx="2836460" cy="1292516"/>
          </a:xfrm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DEEEA691-08C5-C685-FAAF-D15632031E9B}"/>
                </a:ext>
              </a:extLst>
            </p:cNvPr>
            <p:cNvSpPr/>
            <p:nvPr/>
          </p:nvSpPr>
          <p:spPr>
            <a:xfrm>
              <a:off x="2977886" y="831904"/>
              <a:ext cx="1424342" cy="1292441"/>
            </a:xfrm>
            <a:custGeom>
              <a:avLst/>
              <a:gdLst>
                <a:gd name="connsiteX0" fmla="*/ 0 w 1424342"/>
                <a:gd name="connsiteY0" fmla="*/ 1127007 h 1292441"/>
                <a:gd name="connsiteX1" fmla="*/ 1341964 w 1424342"/>
                <a:gd name="connsiteY1" fmla="*/ 0 h 1292441"/>
                <a:gd name="connsiteX2" fmla="*/ 1086762 w 1424342"/>
                <a:gd name="connsiteY2" fmla="*/ 1130532 h 1292441"/>
                <a:gd name="connsiteX3" fmla="*/ 0 w 1424342"/>
                <a:gd name="connsiteY3" fmla="*/ 1127007 h 1292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4342" h="1292441">
                  <a:moveTo>
                    <a:pt x="0" y="1127007"/>
                  </a:moveTo>
                  <a:lnTo>
                    <a:pt x="1341964" y="0"/>
                  </a:lnTo>
                  <a:cubicBezTo>
                    <a:pt x="1341964" y="0"/>
                    <a:pt x="1645685" y="735566"/>
                    <a:pt x="1086762" y="1130532"/>
                  </a:cubicBezTo>
                  <a:cubicBezTo>
                    <a:pt x="568271" y="1496873"/>
                    <a:pt x="0" y="1127007"/>
                    <a:pt x="0" y="1127007"/>
                  </a:cubicBezTo>
                  <a:close/>
                </a:path>
              </a:pathLst>
            </a:custGeom>
            <a:solidFill>
              <a:srgbClr val="FF7F6C"/>
            </a:solidFill>
            <a:ln w="5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8" name="Graphic 4">
              <a:extLst>
                <a:ext uri="{FF2B5EF4-FFF2-40B4-BE49-F238E27FC236}">
                  <a16:creationId xmlns:a16="http://schemas.microsoft.com/office/drawing/2014/main" id="{75AEDDFC-35FD-5FD6-DB03-B229F36D2C54}"/>
                </a:ext>
              </a:extLst>
            </p:cNvPr>
            <p:cNvGrpSpPr/>
            <p:nvPr/>
          </p:nvGrpSpPr>
          <p:grpSpPr>
            <a:xfrm>
              <a:off x="3163774" y="961138"/>
              <a:ext cx="2466090" cy="1163282"/>
              <a:chOff x="3163774" y="961138"/>
              <a:chExt cx="2466090" cy="1163282"/>
            </a:xfrm>
            <a:solidFill>
              <a:srgbClr val="FF5653"/>
            </a:solidFill>
          </p:grpSpPr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0D9AE1DC-5944-AB1D-7FA0-4D691FF3CB4F}"/>
                  </a:ext>
                </a:extLst>
              </p:cNvPr>
              <p:cNvSpPr/>
              <p:nvPr/>
            </p:nvSpPr>
            <p:spPr>
              <a:xfrm>
                <a:off x="3296416" y="1610834"/>
                <a:ext cx="377341" cy="513586"/>
              </a:xfrm>
              <a:custGeom>
                <a:avLst/>
                <a:gdLst>
                  <a:gd name="connsiteX0" fmla="*/ 321260 w 377341"/>
                  <a:gd name="connsiteY0" fmla="*/ 421880 h 513586"/>
                  <a:gd name="connsiteX1" fmla="*/ 252786 w 377341"/>
                  <a:gd name="connsiteY1" fmla="*/ 312084 h 513586"/>
                  <a:gd name="connsiteX2" fmla="*/ 135058 w 377341"/>
                  <a:gd name="connsiteY2" fmla="*/ 87260 h 513586"/>
                  <a:gd name="connsiteX3" fmla="*/ 105231 w 377341"/>
                  <a:gd name="connsiteY3" fmla="*/ 21468 h 513586"/>
                  <a:gd name="connsiteX4" fmla="*/ 95990 w 377341"/>
                  <a:gd name="connsiteY4" fmla="*/ 0 h 513586"/>
                  <a:gd name="connsiteX5" fmla="*/ 0 w 377341"/>
                  <a:gd name="connsiteY5" fmla="*/ 80638 h 513586"/>
                  <a:gd name="connsiteX6" fmla="*/ 28986 w 377341"/>
                  <a:gd name="connsiteY6" fmla="*/ 143332 h 513586"/>
                  <a:gd name="connsiteX7" fmla="*/ 99560 w 377341"/>
                  <a:gd name="connsiteY7" fmla="*/ 280577 h 513586"/>
                  <a:gd name="connsiteX8" fmla="*/ 240709 w 377341"/>
                  <a:gd name="connsiteY8" fmla="*/ 513412 h 513586"/>
                  <a:gd name="connsiteX9" fmla="*/ 377342 w 377341"/>
                  <a:gd name="connsiteY9" fmla="*/ 505936 h 513586"/>
                  <a:gd name="connsiteX10" fmla="*/ 355602 w 377341"/>
                  <a:gd name="connsiteY10" fmla="*/ 473680 h 513586"/>
                  <a:gd name="connsiteX11" fmla="*/ 321260 w 377341"/>
                  <a:gd name="connsiteY11" fmla="*/ 421880 h 513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77341" h="513586">
                    <a:moveTo>
                      <a:pt x="321260" y="421880"/>
                    </a:moveTo>
                    <a:cubicBezTo>
                      <a:pt x="297526" y="385887"/>
                      <a:pt x="274736" y="349253"/>
                      <a:pt x="252786" y="312084"/>
                    </a:cubicBezTo>
                    <a:cubicBezTo>
                      <a:pt x="209938" y="239243"/>
                      <a:pt x="170870" y="163946"/>
                      <a:pt x="135058" y="87260"/>
                    </a:cubicBezTo>
                    <a:cubicBezTo>
                      <a:pt x="124870" y="65471"/>
                      <a:pt x="114998" y="43470"/>
                      <a:pt x="105231" y="21468"/>
                    </a:cubicBezTo>
                    <a:cubicBezTo>
                      <a:pt x="102081" y="14525"/>
                      <a:pt x="99140" y="7263"/>
                      <a:pt x="95990" y="0"/>
                    </a:cubicBezTo>
                    <a:lnTo>
                      <a:pt x="0" y="80638"/>
                    </a:lnTo>
                    <a:cubicBezTo>
                      <a:pt x="9452" y="101678"/>
                      <a:pt x="19009" y="122612"/>
                      <a:pt x="28986" y="143332"/>
                    </a:cubicBezTo>
                    <a:cubicBezTo>
                      <a:pt x="51250" y="189792"/>
                      <a:pt x="74775" y="235505"/>
                      <a:pt x="99560" y="280577"/>
                    </a:cubicBezTo>
                    <a:cubicBezTo>
                      <a:pt x="143354" y="360253"/>
                      <a:pt x="190509" y="437794"/>
                      <a:pt x="240709" y="513412"/>
                    </a:cubicBezTo>
                    <a:cubicBezTo>
                      <a:pt x="285028" y="514266"/>
                      <a:pt x="330712" y="512023"/>
                      <a:pt x="377342" y="505936"/>
                    </a:cubicBezTo>
                    <a:cubicBezTo>
                      <a:pt x="370620" y="494828"/>
                      <a:pt x="362744" y="484361"/>
                      <a:pt x="355602" y="473680"/>
                    </a:cubicBezTo>
                    <a:cubicBezTo>
                      <a:pt x="344365" y="456271"/>
                      <a:pt x="332708" y="439182"/>
                      <a:pt x="321260" y="421880"/>
                    </a:cubicBezTo>
                    <a:close/>
                  </a:path>
                </a:pathLst>
              </a:custGeom>
              <a:solidFill>
                <a:srgbClr val="FF5653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AB7DA4DA-4F68-6533-08B1-01A44A7101FD}"/>
                  </a:ext>
                </a:extLst>
              </p:cNvPr>
              <p:cNvSpPr/>
              <p:nvPr/>
            </p:nvSpPr>
            <p:spPr>
              <a:xfrm>
                <a:off x="3454368" y="1542158"/>
                <a:ext cx="362218" cy="553891"/>
              </a:xfrm>
              <a:custGeom>
                <a:avLst/>
                <a:gdLst>
                  <a:gd name="connsiteX0" fmla="*/ 270745 w 362218"/>
                  <a:gd name="connsiteY0" fmla="*/ 410665 h 553891"/>
                  <a:gd name="connsiteX1" fmla="*/ 93364 w 362218"/>
                  <a:gd name="connsiteY1" fmla="*/ 127632 h 553891"/>
                  <a:gd name="connsiteX2" fmla="*/ 45684 w 362218"/>
                  <a:gd name="connsiteY2" fmla="*/ 46460 h 553891"/>
                  <a:gd name="connsiteX3" fmla="*/ 19744 w 362218"/>
                  <a:gd name="connsiteY3" fmla="*/ 0 h 553891"/>
                  <a:gd name="connsiteX4" fmla="*/ 0 w 362218"/>
                  <a:gd name="connsiteY4" fmla="*/ 16555 h 553891"/>
                  <a:gd name="connsiteX5" fmla="*/ 14388 w 362218"/>
                  <a:gd name="connsiteY5" fmla="*/ 43683 h 553891"/>
                  <a:gd name="connsiteX6" fmla="*/ 53666 w 362218"/>
                  <a:gd name="connsiteY6" fmla="*/ 117486 h 553891"/>
                  <a:gd name="connsiteX7" fmla="*/ 136423 w 362218"/>
                  <a:gd name="connsiteY7" fmla="*/ 261672 h 553891"/>
                  <a:gd name="connsiteX8" fmla="*/ 319370 w 362218"/>
                  <a:gd name="connsiteY8" fmla="*/ 545987 h 553891"/>
                  <a:gd name="connsiteX9" fmla="*/ 324936 w 362218"/>
                  <a:gd name="connsiteY9" fmla="*/ 553891 h 553891"/>
                  <a:gd name="connsiteX10" fmla="*/ 362219 w 362218"/>
                  <a:gd name="connsiteY10" fmla="*/ 543317 h 553891"/>
                  <a:gd name="connsiteX11" fmla="*/ 270745 w 362218"/>
                  <a:gd name="connsiteY11" fmla="*/ 410665 h 553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62218" h="553891">
                    <a:moveTo>
                      <a:pt x="270745" y="410665"/>
                    </a:moveTo>
                    <a:cubicBezTo>
                      <a:pt x="208888" y="318172"/>
                      <a:pt x="150181" y="223436"/>
                      <a:pt x="93364" y="127632"/>
                    </a:cubicBezTo>
                    <a:cubicBezTo>
                      <a:pt x="77296" y="100610"/>
                      <a:pt x="61438" y="73589"/>
                      <a:pt x="45684" y="46460"/>
                    </a:cubicBezTo>
                    <a:cubicBezTo>
                      <a:pt x="36863" y="31294"/>
                      <a:pt x="28566" y="15487"/>
                      <a:pt x="19744" y="0"/>
                    </a:cubicBezTo>
                    <a:lnTo>
                      <a:pt x="0" y="16555"/>
                    </a:lnTo>
                    <a:cubicBezTo>
                      <a:pt x="4831" y="25633"/>
                      <a:pt x="9767" y="34712"/>
                      <a:pt x="14388" y="43683"/>
                    </a:cubicBezTo>
                    <a:cubicBezTo>
                      <a:pt x="27306" y="68355"/>
                      <a:pt x="40223" y="93027"/>
                      <a:pt x="53666" y="117486"/>
                    </a:cubicBezTo>
                    <a:cubicBezTo>
                      <a:pt x="80341" y="166082"/>
                      <a:pt x="107857" y="214144"/>
                      <a:pt x="136423" y="261672"/>
                    </a:cubicBezTo>
                    <a:cubicBezTo>
                      <a:pt x="194395" y="358331"/>
                      <a:pt x="254992" y="453601"/>
                      <a:pt x="319370" y="545987"/>
                    </a:cubicBezTo>
                    <a:cubicBezTo>
                      <a:pt x="321261" y="548658"/>
                      <a:pt x="323151" y="551221"/>
                      <a:pt x="324936" y="553891"/>
                    </a:cubicBezTo>
                    <a:cubicBezTo>
                      <a:pt x="337329" y="550687"/>
                      <a:pt x="349721" y="547162"/>
                      <a:pt x="362219" y="543317"/>
                    </a:cubicBezTo>
                    <a:cubicBezTo>
                      <a:pt x="331238" y="499527"/>
                      <a:pt x="300676" y="455310"/>
                      <a:pt x="270745" y="410665"/>
                    </a:cubicBezTo>
                    <a:close/>
                  </a:path>
                </a:pathLst>
              </a:custGeom>
              <a:solidFill>
                <a:srgbClr val="FF5653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ADEA5890-89B8-327B-51F4-D9B3C1D43B9F}"/>
                  </a:ext>
                </a:extLst>
              </p:cNvPr>
              <p:cNvSpPr/>
              <p:nvPr/>
            </p:nvSpPr>
            <p:spPr>
              <a:xfrm>
                <a:off x="3220486" y="1733766"/>
                <a:ext cx="206051" cy="382148"/>
              </a:xfrm>
              <a:custGeom>
                <a:avLst/>
                <a:gdLst>
                  <a:gd name="connsiteX0" fmla="*/ 183262 w 206051"/>
                  <a:gd name="connsiteY0" fmla="*/ 342310 h 382148"/>
                  <a:gd name="connsiteX1" fmla="*/ 117204 w 206051"/>
                  <a:gd name="connsiteY1" fmla="*/ 214037 h 382148"/>
                  <a:gd name="connsiteX2" fmla="*/ 25625 w 206051"/>
                  <a:gd name="connsiteY2" fmla="*/ 0 h 382148"/>
                  <a:gd name="connsiteX3" fmla="*/ 0 w 206051"/>
                  <a:gd name="connsiteY3" fmla="*/ 21575 h 382148"/>
                  <a:gd name="connsiteX4" fmla="*/ 82652 w 206051"/>
                  <a:gd name="connsiteY4" fmla="*/ 223757 h 382148"/>
                  <a:gd name="connsiteX5" fmla="*/ 146295 w 206051"/>
                  <a:gd name="connsiteY5" fmla="*/ 350107 h 382148"/>
                  <a:gd name="connsiteX6" fmla="*/ 160368 w 206051"/>
                  <a:gd name="connsiteY6" fmla="*/ 375099 h 382148"/>
                  <a:gd name="connsiteX7" fmla="*/ 206052 w 206051"/>
                  <a:gd name="connsiteY7" fmla="*/ 382149 h 382148"/>
                  <a:gd name="connsiteX8" fmla="*/ 183262 w 206051"/>
                  <a:gd name="connsiteY8" fmla="*/ 342310 h 382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6051" h="382148">
                    <a:moveTo>
                      <a:pt x="183262" y="342310"/>
                    </a:moveTo>
                    <a:cubicBezTo>
                      <a:pt x="160053" y="300229"/>
                      <a:pt x="138208" y="257293"/>
                      <a:pt x="117204" y="214037"/>
                    </a:cubicBezTo>
                    <a:cubicBezTo>
                      <a:pt x="83177" y="144080"/>
                      <a:pt x="53666" y="72414"/>
                      <a:pt x="25625" y="0"/>
                    </a:cubicBezTo>
                    <a:lnTo>
                      <a:pt x="0" y="21575"/>
                    </a:lnTo>
                    <a:cubicBezTo>
                      <a:pt x="23945" y="90357"/>
                      <a:pt x="52301" y="157965"/>
                      <a:pt x="82652" y="223757"/>
                    </a:cubicBezTo>
                    <a:cubicBezTo>
                      <a:pt x="102396" y="266585"/>
                      <a:pt x="123820" y="308667"/>
                      <a:pt x="146295" y="350107"/>
                    </a:cubicBezTo>
                    <a:cubicBezTo>
                      <a:pt x="150811" y="358545"/>
                      <a:pt x="155642" y="366769"/>
                      <a:pt x="160368" y="375099"/>
                    </a:cubicBezTo>
                    <a:cubicBezTo>
                      <a:pt x="175386" y="377663"/>
                      <a:pt x="190614" y="380119"/>
                      <a:pt x="206052" y="382149"/>
                    </a:cubicBezTo>
                    <a:cubicBezTo>
                      <a:pt x="198280" y="368798"/>
                      <a:pt x="190614" y="355661"/>
                      <a:pt x="183262" y="342310"/>
                    </a:cubicBezTo>
                    <a:close/>
                  </a:path>
                </a:pathLst>
              </a:custGeom>
              <a:solidFill>
                <a:srgbClr val="FF5653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ECFB07C2-EE8B-C333-24F2-EA4C0C979DC5}"/>
                  </a:ext>
                </a:extLst>
              </p:cNvPr>
              <p:cNvSpPr/>
              <p:nvPr/>
            </p:nvSpPr>
            <p:spPr>
              <a:xfrm>
                <a:off x="3163774" y="1783324"/>
                <a:ext cx="140308" cy="309414"/>
              </a:xfrm>
              <a:custGeom>
                <a:avLst/>
                <a:gdLst>
                  <a:gd name="connsiteX0" fmla="*/ 90738 w 140308"/>
                  <a:gd name="connsiteY0" fmla="*/ 193104 h 309414"/>
                  <a:gd name="connsiteX1" fmla="*/ 46734 w 140308"/>
                  <a:gd name="connsiteY1" fmla="*/ 72521 h 309414"/>
                  <a:gd name="connsiteX2" fmla="*/ 26780 w 140308"/>
                  <a:gd name="connsiteY2" fmla="*/ 11428 h 309414"/>
                  <a:gd name="connsiteX3" fmla="*/ 23315 w 140308"/>
                  <a:gd name="connsiteY3" fmla="*/ 0 h 309414"/>
                  <a:gd name="connsiteX4" fmla="*/ 0 w 140308"/>
                  <a:gd name="connsiteY4" fmla="*/ 19652 h 309414"/>
                  <a:gd name="connsiteX5" fmla="*/ 14913 w 140308"/>
                  <a:gd name="connsiteY5" fmla="*/ 74229 h 309414"/>
                  <a:gd name="connsiteX6" fmla="*/ 56817 w 140308"/>
                  <a:gd name="connsiteY6" fmla="*/ 200260 h 309414"/>
                  <a:gd name="connsiteX7" fmla="*/ 95675 w 140308"/>
                  <a:gd name="connsiteY7" fmla="*/ 297452 h 309414"/>
                  <a:gd name="connsiteX8" fmla="*/ 140309 w 140308"/>
                  <a:gd name="connsiteY8" fmla="*/ 309414 h 309414"/>
                  <a:gd name="connsiteX9" fmla="*/ 90738 w 140308"/>
                  <a:gd name="connsiteY9" fmla="*/ 193104 h 309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0308" h="309414">
                    <a:moveTo>
                      <a:pt x="90738" y="193104"/>
                    </a:moveTo>
                    <a:cubicBezTo>
                      <a:pt x="74985" y="153372"/>
                      <a:pt x="60282" y="113107"/>
                      <a:pt x="46734" y="72521"/>
                    </a:cubicBezTo>
                    <a:cubicBezTo>
                      <a:pt x="40013" y="52228"/>
                      <a:pt x="33187" y="31828"/>
                      <a:pt x="26780" y="11428"/>
                    </a:cubicBezTo>
                    <a:cubicBezTo>
                      <a:pt x="25625" y="7690"/>
                      <a:pt x="24470" y="3738"/>
                      <a:pt x="23315" y="0"/>
                    </a:cubicBezTo>
                    <a:lnTo>
                      <a:pt x="0" y="19652"/>
                    </a:lnTo>
                    <a:cubicBezTo>
                      <a:pt x="4726" y="37916"/>
                      <a:pt x="9557" y="56179"/>
                      <a:pt x="14913" y="74229"/>
                    </a:cubicBezTo>
                    <a:cubicBezTo>
                      <a:pt x="27621" y="116631"/>
                      <a:pt x="41589" y="158712"/>
                      <a:pt x="56817" y="200260"/>
                    </a:cubicBezTo>
                    <a:cubicBezTo>
                      <a:pt x="68789" y="233049"/>
                      <a:pt x="81917" y="265411"/>
                      <a:pt x="95675" y="297452"/>
                    </a:cubicBezTo>
                    <a:cubicBezTo>
                      <a:pt x="110168" y="301618"/>
                      <a:pt x="124976" y="305676"/>
                      <a:pt x="140309" y="309414"/>
                    </a:cubicBezTo>
                    <a:cubicBezTo>
                      <a:pt x="122875" y="270964"/>
                      <a:pt x="106282" y="232194"/>
                      <a:pt x="90738" y="193104"/>
                    </a:cubicBezTo>
                    <a:close/>
                  </a:path>
                </a:pathLst>
              </a:custGeom>
              <a:solidFill>
                <a:srgbClr val="FF5653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AEA22066-1C92-76EF-366E-614EE584130C}"/>
                  </a:ext>
                </a:extLst>
              </p:cNvPr>
              <p:cNvSpPr/>
              <p:nvPr/>
            </p:nvSpPr>
            <p:spPr>
              <a:xfrm>
                <a:off x="3593942" y="1428838"/>
                <a:ext cx="478057" cy="546307"/>
              </a:xfrm>
              <a:custGeom>
                <a:avLst/>
                <a:gdLst>
                  <a:gd name="connsiteX0" fmla="*/ 288914 w 478057"/>
                  <a:gd name="connsiteY0" fmla="*/ 322658 h 546307"/>
                  <a:gd name="connsiteX1" fmla="*/ 82232 w 478057"/>
                  <a:gd name="connsiteY1" fmla="*/ 81492 h 546307"/>
                  <a:gd name="connsiteX2" fmla="*/ 15228 w 478057"/>
                  <a:gd name="connsiteY2" fmla="*/ 0 h 546307"/>
                  <a:gd name="connsiteX3" fmla="*/ 0 w 478057"/>
                  <a:gd name="connsiteY3" fmla="*/ 12817 h 546307"/>
                  <a:gd name="connsiteX4" fmla="*/ 145560 w 478057"/>
                  <a:gd name="connsiteY4" fmla="*/ 200900 h 546307"/>
                  <a:gd name="connsiteX5" fmla="*/ 352662 w 478057"/>
                  <a:gd name="connsiteY5" fmla="*/ 442173 h 546307"/>
                  <a:gd name="connsiteX6" fmla="*/ 452327 w 478057"/>
                  <a:gd name="connsiteY6" fmla="*/ 546308 h 546307"/>
                  <a:gd name="connsiteX7" fmla="*/ 470811 w 478057"/>
                  <a:gd name="connsiteY7" fmla="*/ 533705 h 546307"/>
                  <a:gd name="connsiteX8" fmla="*/ 478057 w 478057"/>
                  <a:gd name="connsiteY8" fmla="*/ 528365 h 546307"/>
                  <a:gd name="connsiteX9" fmla="*/ 288914 w 478057"/>
                  <a:gd name="connsiteY9" fmla="*/ 322658 h 546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8057" h="546307">
                    <a:moveTo>
                      <a:pt x="288914" y="322658"/>
                    </a:moveTo>
                    <a:cubicBezTo>
                      <a:pt x="218234" y="243836"/>
                      <a:pt x="149130" y="163625"/>
                      <a:pt x="82232" y="81492"/>
                    </a:cubicBezTo>
                    <a:cubicBezTo>
                      <a:pt x="59967" y="54257"/>
                      <a:pt x="37598" y="27129"/>
                      <a:pt x="15228" y="0"/>
                    </a:cubicBezTo>
                    <a:lnTo>
                      <a:pt x="0" y="12817"/>
                    </a:lnTo>
                    <a:cubicBezTo>
                      <a:pt x="46419" y="77113"/>
                      <a:pt x="95464" y="139381"/>
                      <a:pt x="145560" y="200900"/>
                    </a:cubicBezTo>
                    <a:cubicBezTo>
                      <a:pt x="212458" y="283247"/>
                      <a:pt x="280932" y="364205"/>
                      <a:pt x="352662" y="442173"/>
                    </a:cubicBezTo>
                    <a:cubicBezTo>
                      <a:pt x="385218" y="477526"/>
                      <a:pt x="418195" y="512558"/>
                      <a:pt x="452327" y="546308"/>
                    </a:cubicBezTo>
                    <a:cubicBezTo>
                      <a:pt x="458523" y="542142"/>
                      <a:pt x="464615" y="537977"/>
                      <a:pt x="470811" y="533705"/>
                    </a:cubicBezTo>
                    <a:cubicBezTo>
                      <a:pt x="473226" y="531996"/>
                      <a:pt x="475642" y="530180"/>
                      <a:pt x="478057" y="528365"/>
                    </a:cubicBezTo>
                    <a:cubicBezTo>
                      <a:pt x="415360" y="459369"/>
                      <a:pt x="351086" y="391975"/>
                      <a:pt x="288914" y="322658"/>
                    </a:cubicBezTo>
                    <a:close/>
                  </a:path>
                </a:pathLst>
              </a:custGeom>
              <a:solidFill>
                <a:srgbClr val="FF5653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1A910BC8-0BF1-1AD8-507F-80EB76CBC188}"/>
                  </a:ext>
                </a:extLst>
              </p:cNvPr>
              <p:cNvSpPr/>
              <p:nvPr/>
            </p:nvSpPr>
            <p:spPr>
              <a:xfrm>
                <a:off x="3622928" y="1370629"/>
                <a:ext cx="589695" cy="557308"/>
              </a:xfrm>
              <a:custGeom>
                <a:avLst/>
                <a:gdLst>
                  <a:gd name="connsiteX0" fmla="*/ 587385 w 589695"/>
                  <a:gd name="connsiteY0" fmla="*/ 456378 h 557308"/>
                  <a:gd name="connsiteX1" fmla="*/ 526157 w 589695"/>
                  <a:gd name="connsiteY1" fmla="*/ 402655 h 557308"/>
                  <a:gd name="connsiteX2" fmla="*/ 400552 w 589695"/>
                  <a:gd name="connsiteY2" fmla="*/ 294355 h 557308"/>
                  <a:gd name="connsiteX3" fmla="*/ 150496 w 589695"/>
                  <a:gd name="connsiteY3" fmla="*/ 80104 h 557308"/>
                  <a:gd name="connsiteX4" fmla="*/ 55556 w 589695"/>
                  <a:gd name="connsiteY4" fmla="*/ 0 h 557308"/>
                  <a:gd name="connsiteX5" fmla="*/ 0 w 589695"/>
                  <a:gd name="connsiteY5" fmla="*/ 46674 h 557308"/>
                  <a:gd name="connsiteX6" fmla="*/ 180952 w 589695"/>
                  <a:gd name="connsiteY6" fmla="*/ 238709 h 557308"/>
                  <a:gd name="connsiteX7" fmla="*/ 411474 w 589695"/>
                  <a:gd name="connsiteY7" fmla="*/ 479768 h 557308"/>
                  <a:gd name="connsiteX8" fmla="*/ 487404 w 589695"/>
                  <a:gd name="connsiteY8" fmla="*/ 557309 h 557308"/>
                  <a:gd name="connsiteX9" fmla="*/ 589695 w 589695"/>
                  <a:gd name="connsiteY9" fmla="*/ 458407 h 557308"/>
                  <a:gd name="connsiteX10" fmla="*/ 587385 w 589695"/>
                  <a:gd name="connsiteY10" fmla="*/ 456378 h 557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89695" h="557308">
                    <a:moveTo>
                      <a:pt x="587385" y="456378"/>
                    </a:moveTo>
                    <a:cubicBezTo>
                      <a:pt x="567011" y="438435"/>
                      <a:pt x="546532" y="420598"/>
                      <a:pt x="526157" y="402655"/>
                    </a:cubicBezTo>
                    <a:cubicBezTo>
                      <a:pt x="484569" y="366235"/>
                      <a:pt x="442455" y="330455"/>
                      <a:pt x="400552" y="294355"/>
                    </a:cubicBezTo>
                    <a:cubicBezTo>
                      <a:pt x="317375" y="222795"/>
                      <a:pt x="234093" y="151236"/>
                      <a:pt x="150496" y="80104"/>
                    </a:cubicBezTo>
                    <a:cubicBezTo>
                      <a:pt x="118989" y="53296"/>
                      <a:pt x="87588" y="26167"/>
                      <a:pt x="55556" y="0"/>
                    </a:cubicBezTo>
                    <a:lnTo>
                      <a:pt x="0" y="46674"/>
                    </a:lnTo>
                    <a:cubicBezTo>
                      <a:pt x="59337" y="111611"/>
                      <a:pt x="120249" y="175054"/>
                      <a:pt x="180952" y="238709"/>
                    </a:cubicBezTo>
                    <a:cubicBezTo>
                      <a:pt x="257723" y="319134"/>
                      <a:pt x="334178" y="399878"/>
                      <a:pt x="411474" y="479768"/>
                    </a:cubicBezTo>
                    <a:cubicBezTo>
                      <a:pt x="436574" y="505615"/>
                      <a:pt x="461359" y="532103"/>
                      <a:pt x="487404" y="557309"/>
                    </a:cubicBezTo>
                    <a:cubicBezTo>
                      <a:pt x="526157" y="526015"/>
                      <a:pt x="559974" y="492799"/>
                      <a:pt x="589695" y="458407"/>
                    </a:cubicBezTo>
                    <a:cubicBezTo>
                      <a:pt x="588960" y="457660"/>
                      <a:pt x="588120" y="457019"/>
                      <a:pt x="587385" y="456378"/>
                    </a:cubicBezTo>
                    <a:close/>
                  </a:path>
                </a:pathLst>
              </a:custGeom>
              <a:solidFill>
                <a:srgbClr val="FF5653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D4F2DE9C-BFD9-CE62-2ECC-5F84E1CCC9D7}"/>
                  </a:ext>
                </a:extLst>
              </p:cNvPr>
              <p:cNvSpPr/>
              <p:nvPr/>
            </p:nvSpPr>
            <p:spPr>
              <a:xfrm>
                <a:off x="4145094" y="961138"/>
                <a:ext cx="246485" cy="159246"/>
              </a:xfrm>
              <a:custGeom>
                <a:avLst/>
                <a:gdLst>
                  <a:gd name="connsiteX0" fmla="*/ 110168 w 246485"/>
                  <a:gd name="connsiteY0" fmla="*/ 82133 h 159246"/>
                  <a:gd name="connsiteX1" fmla="*/ 192084 w 246485"/>
                  <a:gd name="connsiteY1" fmla="*/ 129234 h 159246"/>
                  <a:gd name="connsiteX2" fmla="*/ 233463 w 246485"/>
                  <a:gd name="connsiteY2" fmla="*/ 152304 h 159246"/>
                  <a:gd name="connsiteX3" fmla="*/ 246485 w 246485"/>
                  <a:gd name="connsiteY3" fmla="*/ 159246 h 159246"/>
                  <a:gd name="connsiteX4" fmla="*/ 240919 w 246485"/>
                  <a:gd name="connsiteY4" fmla="*/ 121437 h 159246"/>
                  <a:gd name="connsiteX5" fmla="*/ 218024 w 246485"/>
                  <a:gd name="connsiteY5" fmla="*/ 108407 h 159246"/>
                  <a:gd name="connsiteX6" fmla="*/ 132957 w 246485"/>
                  <a:gd name="connsiteY6" fmla="*/ 61199 h 159246"/>
                  <a:gd name="connsiteX7" fmla="*/ 21109 w 246485"/>
                  <a:gd name="connsiteY7" fmla="*/ 0 h 159246"/>
                  <a:gd name="connsiteX8" fmla="*/ 0 w 246485"/>
                  <a:gd name="connsiteY8" fmla="*/ 17730 h 159246"/>
                  <a:gd name="connsiteX9" fmla="*/ 110168 w 246485"/>
                  <a:gd name="connsiteY9" fmla="*/ 82133 h 159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6485" h="159246">
                    <a:moveTo>
                      <a:pt x="110168" y="82133"/>
                    </a:moveTo>
                    <a:cubicBezTo>
                      <a:pt x="137473" y="97833"/>
                      <a:pt x="164673" y="113641"/>
                      <a:pt x="192084" y="129234"/>
                    </a:cubicBezTo>
                    <a:cubicBezTo>
                      <a:pt x="205737" y="137031"/>
                      <a:pt x="219390" y="145148"/>
                      <a:pt x="233463" y="152304"/>
                    </a:cubicBezTo>
                    <a:cubicBezTo>
                      <a:pt x="237768" y="154547"/>
                      <a:pt x="242179" y="156897"/>
                      <a:pt x="246485" y="159246"/>
                    </a:cubicBezTo>
                    <a:cubicBezTo>
                      <a:pt x="244805" y="146323"/>
                      <a:pt x="242915" y="133720"/>
                      <a:pt x="240919" y="121437"/>
                    </a:cubicBezTo>
                    <a:cubicBezTo>
                      <a:pt x="233358" y="117058"/>
                      <a:pt x="225691" y="112679"/>
                      <a:pt x="218024" y="108407"/>
                    </a:cubicBezTo>
                    <a:cubicBezTo>
                      <a:pt x="189774" y="92493"/>
                      <a:pt x="161313" y="76900"/>
                      <a:pt x="132957" y="61199"/>
                    </a:cubicBezTo>
                    <a:cubicBezTo>
                      <a:pt x="95779" y="40586"/>
                      <a:pt x="58602" y="19973"/>
                      <a:pt x="21109" y="0"/>
                    </a:cubicBezTo>
                    <a:lnTo>
                      <a:pt x="0" y="17730"/>
                    </a:lnTo>
                    <a:cubicBezTo>
                      <a:pt x="36337" y="39625"/>
                      <a:pt x="73305" y="60879"/>
                      <a:pt x="110168" y="82133"/>
                    </a:cubicBezTo>
                    <a:close/>
                  </a:path>
                </a:pathLst>
              </a:custGeom>
              <a:solidFill>
                <a:srgbClr val="FF5653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1C01F5F1-91A2-312D-F0BB-EE056D81C340}"/>
                  </a:ext>
                </a:extLst>
              </p:cNvPr>
              <p:cNvSpPr/>
              <p:nvPr/>
            </p:nvSpPr>
            <p:spPr>
              <a:xfrm>
                <a:off x="4097099" y="998627"/>
                <a:ext cx="305047" cy="321056"/>
              </a:xfrm>
              <a:custGeom>
                <a:avLst/>
                <a:gdLst>
                  <a:gd name="connsiteX0" fmla="*/ 160263 w 305047"/>
                  <a:gd name="connsiteY0" fmla="*/ 180073 h 321056"/>
                  <a:gd name="connsiteX1" fmla="*/ 265179 w 305047"/>
                  <a:gd name="connsiteY1" fmla="*/ 283033 h 321056"/>
                  <a:gd name="connsiteX2" fmla="*/ 304247 w 305047"/>
                  <a:gd name="connsiteY2" fmla="*/ 321056 h 321056"/>
                  <a:gd name="connsiteX3" fmla="*/ 304982 w 305047"/>
                  <a:gd name="connsiteY3" fmla="*/ 269683 h 321056"/>
                  <a:gd name="connsiteX4" fmla="*/ 300886 w 305047"/>
                  <a:gd name="connsiteY4" fmla="*/ 265624 h 321056"/>
                  <a:gd name="connsiteX5" fmla="*/ 192819 w 305047"/>
                  <a:gd name="connsiteY5" fmla="*/ 160848 h 321056"/>
                  <a:gd name="connsiteX6" fmla="*/ 24155 w 305047"/>
                  <a:gd name="connsiteY6" fmla="*/ 0 h 321056"/>
                  <a:gd name="connsiteX7" fmla="*/ 0 w 305047"/>
                  <a:gd name="connsiteY7" fmla="*/ 20293 h 321056"/>
                  <a:gd name="connsiteX8" fmla="*/ 160263 w 305047"/>
                  <a:gd name="connsiteY8" fmla="*/ 180073 h 321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5047" h="321056">
                    <a:moveTo>
                      <a:pt x="160263" y="180073"/>
                    </a:moveTo>
                    <a:cubicBezTo>
                      <a:pt x="195130" y="214571"/>
                      <a:pt x="230207" y="248856"/>
                      <a:pt x="265179" y="283033"/>
                    </a:cubicBezTo>
                    <a:cubicBezTo>
                      <a:pt x="278202" y="295743"/>
                      <a:pt x="291224" y="308453"/>
                      <a:pt x="304247" y="321056"/>
                    </a:cubicBezTo>
                    <a:cubicBezTo>
                      <a:pt x="304877" y="303754"/>
                      <a:pt x="305192" y="286558"/>
                      <a:pt x="304982" y="269683"/>
                    </a:cubicBezTo>
                    <a:cubicBezTo>
                      <a:pt x="303617" y="268294"/>
                      <a:pt x="302252" y="267013"/>
                      <a:pt x="300886" y="265624"/>
                    </a:cubicBezTo>
                    <a:cubicBezTo>
                      <a:pt x="264864" y="230592"/>
                      <a:pt x="228947" y="195560"/>
                      <a:pt x="192819" y="160848"/>
                    </a:cubicBezTo>
                    <a:cubicBezTo>
                      <a:pt x="136843" y="107019"/>
                      <a:pt x="81287" y="52655"/>
                      <a:pt x="24155" y="0"/>
                    </a:cubicBezTo>
                    <a:lnTo>
                      <a:pt x="0" y="20293"/>
                    </a:lnTo>
                    <a:cubicBezTo>
                      <a:pt x="52511" y="74443"/>
                      <a:pt x="106807" y="126991"/>
                      <a:pt x="160263" y="180073"/>
                    </a:cubicBezTo>
                    <a:close/>
                  </a:path>
                </a:pathLst>
              </a:custGeom>
              <a:solidFill>
                <a:srgbClr val="FF5653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3534FC87-0810-3138-311C-68ABC6D1DB50}"/>
                  </a:ext>
                </a:extLst>
              </p:cNvPr>
              <p:cNvSpPr/>
              <p:nvPr/>
            </p:nvSpPr>
            <p:spPr>
              <a:xfrm>
                <a:off x="3886006" y="1118996"/>
                <a:ext cx="509878" cy="337183"/>
              </a:xfrm>
              <a:custGeom>
                <a:avLst/>
                <a:gdLst>
                  <a:gd name="connsiteX0" fmla="*/ 506623 w 509878"/>
                  <a:gd name="connsiteY0" fmla="*/ 272139 h 337183"/>
                  <a:gd name="connsiteX1" fmla="*/ 394986 w 509878"/>
                  <a:gd name="connsiteY1" fmla="*/ 190220 h 337183"/>
                  <a:gd name="connsiteX2" fmla="*/ 164989 w 509878"/>
                  <a:gd name="connsiteY2" fmla="*/ 41227 h 337183"/>
                  <a:gd name="connsiteX3" fmla="*/ 91894 w 509878"/>
                  <a:gd name="connsiteY3" fmla="*/ 0 h 337183"/>
                  <a:gd name="connsiteX4" fmla="*/ 73410 w 509878"/>
                  <a:gd name="connsiteY4" fmla="*/ 15487 h 337183"/>
                  <a:gd name="connsiteX5" fmla="*/ 242704 w 509878"/>
                  <a:gd name="connsiteY5" fmla="*/ 121331 h 337183"/>
                  <a:gd name="connsiteX6" fmla="*/ 428697 w 509878"/>
                  <a:gd name="connsiteY6" fmla="*/ 254944 h 337183"/>
                  <a:gd name="connsiteX7" fmla="*/ 384168 w 509878"/>
                  <a:gd name="connsiteY7" fmla="*/ 232408 h 337183"/>
                  <a:gd name="connsiteX8" fmla="*/ 114053 w 509878"/>
                  <a:gd name="connsiteY8" fmla="*/ 97193 h 337183"/>
                  <a:gd name="connsiteX9" fmla="*/ 38543 w 509878"/>
                  <a:gd name="connsiteY9" fmla="*/ 60024 h 337183"/>
                  <a:gd name="connsiteX10" fmla="*/ 27096 w 509878"/>
                  <a:gd name="connsiteY10" fmla="*/ 54364 h 337183"/>
                  <a:gd name="connsiteX11" fmla="*/ 0 w 509878"/>
                  <a:gd name="connsiteY11" fmla="*/ 77113 h 337183"/>
                  <a:gd name="connsiteX12" fmla="*/ 6406 w 509878"/>
                  <a:gd name="connsiteY12" fmla="*/ 80745 h 337183"/>
                  <a:gd name="connsiteX13" fmla="*/ 73410 w 509878"/>
                  <a:gd name="connsiteY13" fmla="*/ 116311 h 337183"/>
                  <a:gd name="connsiteX14" fmla="*/ 205842 w 509878"/>
                  <a:gd name="connsiteY14" fmla="*/ 185200 h 337183"/>
                  <a:gd name="connsiteX15" fmla="*/ 469026 w 509878"/>
                  <a:gd name="connsiteY15" fmla="*/ 320949 h 337183"/>
                  <a:gd name="connsiteX16" fmla="*/ 500742 w 509878"/>
                  <a:gd name="connsiteY16" fmla="*/ 337184 h 337183"/>
                  <a:gd name="connsiteX17" fmla="*/ 509879 w 509878"/>
                  <a:gd name="connsiteY17" fmla="*/ 274489 h 337183"/>
                  <a:gd name="connsiteX18" fmla="*/ 506623 w 509878"/>
                  <a:gd name="connsiteY18" fmla="*/ 272139 h 337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09878" h="337183">
                    <a:moveTo>
                      <a:pt x="506623" y="272139"/>
                    </a:moveTo>
                    <a:cubicBezTo>
                      <a:pt x="469971" y="244050"/>
                      <a:pt x="432688" y="216814"/>
                      <a:pt x="394986" y="190220"/>
                    </a:cubicBezTo>
                    <a:cubicBezTo>
                      <a:pt x="320210" y="137672"/>
                      <a:pt x="243440" y="87794"/>
                      <a:pt x="164989" y="41227"/>
                    </a:cubicBezTo>
                    <a:cubicBezTo>
                      <a:pt x="140939" y="26915"/>
                      <a:pt x="116574" y="13244"/>
                      <a:pt x="91894" y="0"/>
                    </a:cubicBezTo>
                    <a:lnTo>
                      <a:pt x="73410" y="15487"/>
                    </a:lnTo>
                    <a:cubicBezTo>
                      <a:pt x="130332" y="49878"/>
                      <a:pt x="187148" y="84590"/>
                      <a:pt x="242704" y="121331"/>
                    </a:cubicBezTo>
                    <a:cubicBezTo>
                      <a:pt x="306347" y="163412"/>
                      <a:pt x="368205" y="208163"/>
                      <a:pt x="428697" y="254944"/>
                    </a:cubicBezTo>
                    <a:cubicBezTo>
                      <a:pt x="413889" y="247467"/>
                      <a:pt x="399081" y="239884"/>
                      <a:pt x="384168" y="232408"/>
                    </a:cubicBezTo>
                    <a:cubicBezTo>
                      <a:pt x="294165" y="187229"/>
                      <a:pt x="204162" y="142158"/>
                      <a:pt x="114053" y="97193"/>
                    </a:cubicBezTo>
                    <a:cubicBezTo>
                      <a:pt x="88953" y="84696"/>
                      <a:pt x="63748" y="72307"/>
                      <a:pt x="38543" y="60024"/>
                    </a:cubicBezTo>
                    <a:cubicBezTo>
                      <a:pt x="34762" y="58209"/>
                      <a:pt x="30981" y="56286"/>
                      <a:pt x="27096" y="54364"/>
                    </a:cubicBezTo>
                    <a:lnTo>
                      <a:pt x="0" y="77113"/>
                    </a:lnTo>
                    <a:cubicBezTo>
                      <a:pt x="2100" y="78288"/>
                      <a:pt x="4201" y="79570"/>
                      <a:pt x="6406" y="80745"/>
                    </a:cubicBezTo>
                    <a:cubicBezTo>
                      <a:pt x="28461" y="93027"/>
                      <a:pt x="50935" y="104669"/>
                      <a:pt x="73410" y="116311"/>
                    </a:cubicBezTo>
                    <a:cubicBezTo>
                      <a:pt x="117519" y="139274"/>
                      <a:pt x="161628" y="162344"/>
                      <a:pt x="205842" y="185200"/>
                    </a:cubicBezTo>
                    <a:cubicBezTo>
                      <a:pt x="293535" y="230592"/>
                      <a:pt x="381228" y="275984"/>
                      <a:pt x="469026" y="320949"/>
                    </a:cubicBezTo>
                    <a:cubicBezTo>
                      <a:pt x="479633" y="326396"/>
                      <a:pt x="490240" y="331843"/>
                      <a:pt x="500742" y="337184"/>
                    </a:cubicBezTo>
                    <a:cubicBezTo>
                      <a:pt x="504523" y="316143"/>
                      <a:pt x="507568" y="295209"/>
                      <a:pt x="509879" y="274489"/>
                    </a:cubicBezTo>
                    <a:cubicBezTo>
                      <a:pt x="508829" y="273848"/>
                      <a:pt x="507778" y="272994"/>
                      <a:pt x="506623" y="272139"/>
                    </a:cubicBezTo>
                    <a:close/>
                  </a:path>
                </a:pathLst>
              </a:custGeom>
              <a:solidFill>
                <a:srgbClr val="FF5653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62C0E084-7F48-3EF6-F16C-3B431856C613}"/>
                  </a:ext>
                </a:extLst>
              </p:cNvPr>
              <p:cNvSpPr/>
              <p:nvPr/>
            </p:nvSpPr>
            <p:spPr>
              <a:xfrm>
                <a:off x="3790332" y="1262863"/>
                <a:ext cx="543485" cy="402975"/>
              </a:xfrm>
              <a:custGeom>
                <a:avLst/>
                <a:gdLst>
                  <a:gd name="connsiteX0" fmla="*/ 15753 w 543485"/>
                  <a:gd name="connsiteY0" fmla="*/ 25099 h 402975"/>
                  <a:gd name="connsiteX1" fmla="*/ 76245 w 543485"/>
                  <a:gd name="connsiteY1" fmla="*/ 70812 h 402975"/>
                  <a:gd name="connsiteX2" fmla="*/ 196810 w 543485"/>
                  <a:gd name="connsiteY2" fmla="*/ 159353 h 402975"/>
                  <a:gd name="connsiteX3" fmla="*/ 440775 w 543485"/>
                  <a:gd name="connsiteY3" fmla="*/ 337611 h 402975"/>
                  <a:gd name="connsiteX4" fmla="*/ 529308 w 543485"/>
                  <a:gd name="connsiteY4" fmla="*/ 402976 h 402975"/>
                  <a:gd name="connsiteX5" fmla="*/ 543486 w 543485"/>
                  <a:gd name="connsiteY5" fmla="*/ 371468 h 402975"/>
                  <a:gd name="connsiteX6" fmla="*/ 481733 w 543485"/>
                  <a:gd name="connsiteY6" fmla="*/ 328532 h 402975"/>
                  <a:gd name="connsiteX7" fmla="*/ 359068 w 543485"/>
                  <a:gd name="connsiteY7" fmla="*/ 241486 h 402975"/>
                  <a:gd name="connsiteX8" fmla="*/ 111323 w 543485"/>
                  <a:gd name="connsiteY8" fmla="*/ 66112 h 402975"/>
                  <a:gd name="connsiteX9" fmla="*/ 41483 w 543485"/>
                  <a:gd name="connsiteY9" fmla="*/ 17943 h 402975"/>
                  <a:gd name="connsiteX10" fmla="*/ 16068 w 543485"/>
                  <a:gd name="connsiteY10" fmla="*/ 0 h 402975"/>
                  <a:gd name="connsiteX11" fmla="*/ 0 w 543485"/>
                  <a:gd name="connsiteY11" fmla="*/ 13457 h 402975"/>
                  <a:gd name="connsiteX12" fmla="*/ 15753 w 543485"/>
                  <a:gd name="connsiteY12" fmla="*/ 25099 h 402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43485" h="402975">
                    <a:moveTo>
                      <a:pt x="15753" y="25099"/>
                    </a:moveTo>
                    <a:cubicBezTo>
                      <a:pt x="35917" y="40372"/>
                      <a:pt x="55976" y="55752"/>
                      <a:pt x="76245" y="70812"/>
                    </a:cubicBezTo>
                    <a:cubicBezTo>
                      <a:pt x="116364" y="100504"/>
                      <a:pt x="156587" y="129982"/>
                      <a:pt x="196810" y="159353"/>
                    </a:cubicBezTo>
                    <a:cubicBezTo>
                      <a:pt x="278097" y="218737"/>
                      <a:pt x="359383" y="278227"/>
                      <a:pt x="440775" y="337611"/>
                    </a:cubicBezTo>
                    <a:cubicBezTo>
                      <a:pt x="470286" y="359079"/>
                      <a:pt x="499377" y="381828"/>
                      <a:pt x="529308" y="402976"/>
                    </a:cubicBezTo>
                    <a:cubicBezTo>
                      <a:pt x="534349" y="392509"/>
                      <a:pt x="539075" y="382042"/>
                      <a:pt x="543486" y="371468"/>
                    </a:cubicBezTo>
                    <a:cubicBezTo>
                      <a:pt x="522902" y="356943"/>
                      <a:pt x="502002" y="342951"/>
                      <a:pt x="481733" y="328532"/>
                    </a:cubicBezTo>
                    <a:cubicBezTo>
                      <a:pt x="440880" y="299481"/>
                      <a:pt x="400027" y="270430"/>
                      <a:pt x="359068" y="241486"/>
                    </a:cubicBezTo>
                    <a:cubicBezTo>
                      <a:pt x="276521" y="182957"/>
                      <a:pt x="194185" y="124108"/>
                      <a:pt x="111323" y="66112"/>
                    </a:cubicBezTo>
                    <a:cubicBezTo>
                      <a:pt x="88113" y="49878"/>
                      <a:pt x="64798" y="33964"/>
                      <a:pt x="41483" y="17943"/>
                    </a:cubicBezTo>
                    <a:cubicBezTo>
                      <a:pt x="33082" y="12176"/>
                      <a:pt x="24680" y="6088"/>
                      <a:pt x="16068" y="0"/>
                    </a:cubicBezTo>
                    <a:lnTo>
                      <a:pt x="0" y="13457"/>
                    </a:lnTo>
                    <a:cubicBezTo>
                      <a:pt x="5461" y="17516"/>
                      <a:pt x="10712" y="21361"/>
                      <a:pt x="15753" y="25099"/>
                    </a:cubicBezTo>
                    <a:close/>
                  </a:path>
                </a:pathLst>
              </a:custGeom>
              <a:solidFill>
                <a:srgbClr val="FF5653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F8E8563A-F3AF-8262-34B2-7A6E7E32ADAE}"/>
                  </a:ext>
                </a:extLst>
              </p:cNvPr>
              <p:cNvSpPr/>
              <p:nvPr/>
            </p:nvSpPr>
            <p:spPr>
              <a:xfrm>
                <a:off x="3742547" y="1304623"/>
                <a:ext cx="549787" cy="432453"/>
              </a:xfrm>
              <a:custGeom>
                <a:avLst/>
                <a:gdLst>
                  <a:gd name="connsiteX0" fmla="*/ 528468 w 549787"/>
                  <a:gd name="connsiteY0" fmla="*/ 396354 h 432453"/>
                  <a:gd name="connsiteX1" fmla="*/ 388264 w 549787"/>
                  <a:gd name="connsiteY1" fmla="*/ 293073 h 432453"/>
                  <a:gd name="connsiteX2" fmla="*/ 116889 w 549787"/>
                  <a:gd name="connsiteY2" fmla="*/ 82560 h 432453"/>
                  <a:gd name="connsiteX3" fmla="*/ 14283 w 549787"/>
                  <a:gd name="connsiteY3" fmla="*/ 0 h 432453"/>
                  <a:gd name="connsiteX4" fmla="*/ 0 w 549787"/>
                  <a:gd name="connsiteY4" fmla="*/ 11962 h 432453"/>
                  <a:gd name="connsiteX5" fmla="*/ 489505 w 549787"/>
                  <a:gd name="connsiteY5" fmla="*/ 398490 h 432453"/>
                  <a:gd name="connsiteX6" fmla="*/ 537605 w 549787"/>
                  <a:gd name="connsiteY6" fmla="*/ 432454 h 432453"/>
                  <a:gd name="connsiteX7" fmla="*/ 549787 w 549787"/>
                  <a:gd name="connsiteY7" fmla="*/ 412268 h 432453"/>
                  <a:gd name="connsiteX8" fmla="*/ 528468 w 549787"/>
                  <a:gd name="connsiteY8" fmla="*/ 396354 h 432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9787" h="432453">
                    <a:moveTo>
                      <a:pt x="528468" y="396354"/>
                    </a:moveTo>
                    <a:cubicBezTo>
                      <a:pt x="481628" y="362176"/>
                      <a:pt x="434789" y="327892"/>
                      <a:pt x="388264" y="293073"/>
                    </a:cubicBezTo>
                    <a:cubicBezTo>
                      <a:pt x="296685" y="224504"/>
                      <a:pt x="206262" y="154120"/>
                      <a:pt x="116889" y="82560"/>
                    </a:cubicBezTo>
                    <a:cubicBezTo>
                      <a:pt x="82652" y="55111"/>
                      <a:pt x="48415" y="27662"/>
                      <a:pt x="14283" y="0"/>
                    </a:cubicBezTo>
                    <a:lnTo>
                      <a:pt x="0" y="11962"/>
                    </a:lnTo>
                    <a:cubicBezTo>
                      <a:pt x="158582" y="146750"/>
                      <a:pt x="321260" y="276411"/>
                      <a:pt x="489505" y="398490"/>
                    </a:cubicBezTo>
                    <a:cubicBezTo>
                      <a:pt x="505468" y="410025"/>
                      <a:pt x="521536" y="421346"/>
                      <a:pt x="537605" y="432454"/>
                    </a:cubicBezTo>
                    <a:cubicBezTo>
                      <a:pt x="541805" y="425725"/>
                      <a:pt x="545796" y="418996"/>
                      <a:pt x="549787" y="412268"/>
                    </a:cubicBezTo>
                    <a:cubicBezTo>
                      <a:pt x="542751" y="407034"/>
                      <a:pt x="535609" y="401587"/>
                      <a:pt x="528468" y="396354"/>
                    </a:cubicBezTo>
                    <a:close/>
                  </a:path>
                </a:pathLst>
              </a:custGeom>
              <a:solidFill>
                <a:srgbClr val="FF5653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8F2828C4-7F23-5011-5CCE-010DA7D0839D}"/>
                  </a:ext>
                </a:extLst>
              </p:cNvPr>
              <p:cNvSpPr/>
              <p:nvPr/>
            </p:nvSpPr>
            <p:spPr>
              <a:xfrm>
                <a:off x="3488710" y="1514388"/>
                <a:ext cx="381542" cy="564678"/>
              </a:xfrm>
              <a:custGeom>
                <a:avLst/>
                <a:gdLst>
                  <a:gd name="connsiteX0" fmla="*/ 85487 w 381542"/>
                  <a:gd name="connsiteY0" fmla="*/ 120263 h 564678"/>
                  <a:gd name="connsiteX1" fmla="*/ 18589 w 381542"/>
                  <a:gd name="connsiteY1" fmla="*/ 0 h 564678"/>
                  <a:gd name="connsiteX2" fmla="*/ 0 w 381542"/>
                  <a:gd name="connsiteY2" fmla="*/ 15594 h 564678"/>
                  <a:gd name="connsiteX3" fmla="*/ 48100 w 381542"/>
                  <a:gd name="connsiteY3" fmla="*/ 107980 h 564678"/>
                  <a:gd name="connsiteX4" fmla="*/ 139573 w 381542"/>
                  <a:gd name="connsiteY4" fmla="*/ 265945 h 564678"/>
                  <a:gd name="connsiteX5" fmla="*/ 347831 w 381542"/>
                  <a:gd name="connsiteY5" fmla="*/ 564679 h 564678"/>
                  <a:gd name="connsiteX6" fmla="*/ 381543 w 381542"/>
                  <a:gd name="connsiteY6" fmla="*/ 552610 h 564678"/>
                  <a:gd name="connsiteX7" fmla="*/ 284503 w 381542"/>
                  <a:gd name="connsiteY7" fmla="*/ 425725 h 564678"/>
                  <a:gd name="connsiteX8" fmla="*/ 85487 w 381542"/>
                  <a:gd name="connsiteY8" fmla="*/ 120263 h 564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1542" h="564678">
                    <a:moveTo>
                      <a:pt x="85487" y="120263"/>
                    </a:moveTo>
                    <a:cubicBezTo>
                      <a:pt x="62383" y="80638"/>
                      <a:pt x="40748" y="40159"/>
                      <a:pt x="18589" y="0"/>
                    </a:cubicBezTo>
                    <a:lnTo>
                      <a:pt x="0" y="15594"/>
                    </a:lnTo>
                    <a:cubicBezTo>
                      <a:pt x="15228" y="46887"/>
                      <a:pt x="31611" y="77541"/>
                      <a:pt x="48100" y="107980"/>
                    </a:cubicBezTo>
                    <a:cubicBezTo>
                      <a:pt x="76981" y="161596"/>
                      <a:pt x="107647" y="214251"/>
                      <a:pt x="139573" y="265945"/>
                    </a:cubicBezTo>
                    <a:cubicBezTo>
                      <a:pt x="203426" y="369332"/>
                      <a:pt x="272426" y="469729"/>
                      <a:pt x="347831" y="564679"/>
                    </a:cubicBezTo>
                    <a:cubicBezTo>
                      <a:pt x="359068" y="560940"/>
                      <a:pt x="370305" y="556882"/>
                      <a:pt x="381543" y="552610"/>
                    </a:cubicBezTo>
                    <a:cubicBezTo>
                      <a:pt x="348461" y="510956"/>
                      <a:pt x="315904" y="468767"/>
                      <a:pt x="284503" y="425725"/>
                    </a:cubicBezTo>
                    <a:cubicBezTo>
                      <a:pt x="212983" y="327358"/>
                      <a:pt x="146820" y="225359"/>
                      <a:pt x="85487" y="120263"/>
                    </a:cubicBezTo>
                    <a:close/>
                  </a:path>
                </a:pathLst>
              </a:custGeom>
              <a:solidFill>
                <a:srgbClr val="FF5653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1" name="Graphic 4">
              <a:extLst>
                <a:ext uri="{FF2B5EF4-FFF2-40B4-BE49-F238E27FC236}">
                  <a16:creationId xmlns:a16="http://schemas.microsoft.com/office/drawing/2014/main" id="{1A67BE81-B57C-8C7F-2367-F68B331C10F8}"/>
                </a:ext>
              </a:extLst>
            </p:cNvPr>
            <p:cNvGrpSpPr/>
            <p:nvPr/>
          </p:nvGrpSpPr>
          <p:grpSpPr>
            <a:xfrm>
              <a:off x="3363549" y="1114721"/>
              <a:ext cx="1590895" cy="788279"/>
              <a:chOff x="3363549" y="1114721"/>
              <a:chExt cx="1590895" cy="788279"/>
            </a:xfrm>
            <a:solidFill>
              <a:srgbClr val="201F3F"/>
            </a:solidFill>
          </p:grpSpPr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5EEA6FD7-8455-D6D3-2017-E7278D099D08}"/>
                  </a:ext>
                </a:extLst>
              </p:cNvPr>
              <p:cNvSpPr/>
              <p:nvPr/>
            </p:nvSpPr>
            <p:spPr>
              <a:xfrm>
                <a:off x="3477884" y="1633191"/>
                <a:ext cx="62205" cy="122840"/>
              </a:xfrm>
              <a:custGeom>
                <a:avLst/>
                <a:gdLst>
                  <a:gd name="connsiteX0" fmla="*/ 39182 w 62205"/>
                  <a:gd name="connsiteY0" fmla="*/ 178 h 122840"/>
                  <a:gd name="connsiteX1" fmla="*/ 25740 w 62205"/>
                  <a:gd name="connsiteY1" fmla="*/ 2421 h 122840"/>
                  <a:gd name="connsiteX2" fmla="*/ 21119 w 62205"/>
                  <a:gd name="connsiteY2" fmla="*/ 3810 h 122840"/>
                  <a:gd name="connsiteX3" fmla="*/ 5996 w 62205"/>
                  <a:gd name="connsiteY3" fmla="*/ 32968 h 122840"/>
                  <a:gd name="connsiteX4" fmla="*/ 219 w 62205"/>
                  <a:gd name="connsiteY4" fmla="*/ 64368 h 122840"/>
                  <a:gd name="connsiteX5" fmla="*/ 2320 w 62205"/>
                  <a:gd name="connsiteY5" fmla="*/ 96303 h 122840"/>
                  <a:gd name="connsiteX6" fmla="*/ 18283 w 62205"/>
                  <a:gd name="connsiteY6" fmla="*/ 120655 h 122840"/>
                  <a:gd name="connsiteX7" fmla="*/ 56406 w 62205"/>
                  <a:gd name="connsiteY7" fmla="*/ 85516 h 122840"/>
                  <a:gd name="connsiteX8" fmla="*/ 59137 w 62205"/>
                  <a:gd name="connsiteY8" fmla="*/ 19297 h 122840"/>
                  <a:gd name="connsiteX9" fmla="*/ 39182 w 62205"/>
                  <a:gd name="connsiteY9" fmla="*/ 178 h 122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2205" h="122840">
                    <a:moveTo>
                      <a:pt x="39182" y="178"/>
                    </a:moveTo>
                    <a:cubicBezTo>
                      <a:pt x="35087" y="-356"/>
                      <a:pt x="29730" y="285"/>
                      <a:pt x="25740" y="2421"/>
                    </a:cubicBezTo>
                    <a:cubicBezTo>
                      <a:pt x="23954" y="2315"/>
                      <a:pt x="22064" y="2849"/>
                      <a:pt x="21119" y="3810"/>
                    </a:cubicBezTo>
                    <a:cubicBezTo>
                      <a:pt x="13872" y="11393"/>
                      <a:pt x="9146" y="22928"/>
                      <a:pt x="5996" y="32968"/>
                    </a:cubicBezTo>
                    <a:cubicBezTo>
                      <a:pt x="2740" y="43114"/>
                      <a:pt x="850" y="53795"/>
                      <a:pt x="219" y="64368"/>
                    </a:cubicBezTo>
                    <a:cubicBezTo>
                      <a:pt x="-411" y="75049"/>
                      <a:pt x="324" y="85729"/>
                      <a:pt x="2320" y="96303"/>
                    </a:cubicBezTo>
                    <a:cubicBezTo>
                      <a:pt x="4210" y="106343"/>
                      <a:pt x="8516" y="116276"/>
                      <a:pt x="18283" y="120655"/>
                    </a:cubicBezTo>
                    <a:cubicBezTo>
                      <a:pt x="41283" y="130908"/>
                      <a:pt x="51785" y="102711"/>
                      <a:pt x="56406" y="85516"/>
                    </a:cubicBezTo>
                    <a:cubicBezTo>
                      <a:pt x="61867" y="64902"/>
                      <a:pt x="64808" y="40230"/>
                      <a:pt x="59137" y="19297"/>
                    </a:cubicBezTo>
                    <a:cubicBezTo>
                      <a:pt x="56511" y="9471"/>
                      <a:pt x="49580" y="1460"/>
                      <a:pt x="39182" y="178"/>
                    </a:cubicBezTo>
                    <a:close/>
                  </a:path>
                </a:pathLst>
              </a:custGeom>
              <a:solidFill>
                <a:srgbClr val="201F3F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DF4933F9-6591-F4F0-E72D-2EF45BF1CD16}"/>
                  </a:ext>
                </a:extLst>
              </p:cNvPr>
              <p:cNvSpPr/>
              <p:nvPr/>
            </p:nvSpPr>
            <p:spPr>
              <a:xfrm>
                <a:off x="3685957" y="1578448"/>
                <a:ext cx="90244" cy="79206"/>
              </a:xfrm>
              <a:custGeom>
                <a:avLst/>
                <a:gdLst>
                  <a:gd name="connsiteX0" fmla="*/ 70978 w 90244"/>
                  <a:gd name="connsiteY0" fmla="*/ 31104 h 79206"/>
                  <a:gd name="connsiteX1" fmla="*/ 26029 w 90244"/>
                  <a:gd name="connsiteY1" fmla="*/ 1733 h 79206"/>
                  <a:gd name="connsiteX2" fmla="*/ 719 w 90244"/>
                  <a:gd name="connsiteY2" fmla="*/ 10063 h 79206"/>
                  <a:gd name="connsiteX3" fmla="*/ 2819 w 90244"/>
                  <a:gd name="connsiteY3" fmla="*/ 24162 h 79206"/>
                  <a:gd name="connsiteX4" fmla="*/ 2084 w 90244"/>
                  <a:gd name="connsiteY4" fmla="*/ 27259 h 79206"/>
                  <a:gd name="connsiteX5" fmla="*/ 37686 w 90244"/>
                  <a:gd name="connsiteY5" fmla="*/ 65175 h 79206"/>
                  <a:gd name="connsiteX6" fmla="*/ 83685 w 90244"/>
                  <a:gd name="connsiteY6" fmla="*/ 75749 h 79206"/>
                  <a:gd name="connsiteX7" fmla="*/ 87571 w 90244"/>
                  <a:gd name="connsiteY7" fmla="*/ 52251 h 79206"/>
                  <a:gd name="connsiteX8" fmla="*/ 70978 w 90244"/>
                  <a:gd name="connsiteY8" fmla="*/ 31104 h 79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244" h="79206">
                    <a:moveTo>
                      <a:pt x="70978" y="31104"/>
                    </a:moveTo>
                    <a:cubicBezTo>
                      <a:pt x="58375" y="18501"/>
                      <a:pt x="42832" y="7500"/>
                      <a:pt x="26029" y="1733"/>
                    </a:cubicBezTo>
                    <a:cubicBezTo>
                      <a:pt x="16892" y="-1472"/>
                      <a:pt x="4079" y="-1044"/>
                      <a:pt x="719" y="10063"/>
                    </a:cubicBezTo>
                    <a:cubicBezTo>
                      <a:pt x="-857" y="15297"/>
                      <a:pt x="298" y="20103"/>
                      <a:pt x="2819" y="24162"/>
                    </a:cubicBezTo>
                    <a:cubicBezTo>
                      <a:pt x="1874" y="24803"/>
                      <a:pt x="1454" y="25871"/>
                      <a:pt x="2084" y="27259"/>
                    </a:cubicBezTo>
                    <a:cubicBezTo>
                      <a:pt x="9225" y="42853"/>
                      <a:pt x="23718" y="55883"/>
                      <a:pt x="37686" y="65175"/>
                    </a:cubicBezTo>
                    <a:cubicBezTo>
                      <a:pt x="49554" y="72972"/>
                      <a:pt x="69718" y="85254"/>
                      <a:pt x="83685" y="75749"/>
                    </a:cubicBezTo>
                    <a:cubicBezTo>
                      <a:pt x="91562" y="70301"/>
                      <a:pt x="91667" y="60155"/>
                      <a:pt x="87571" y="52251"/>
                    </a:cubicBezTo>
                    <a:cubicBezTo>
                      <a:pt x="83475" y="44348"/>
                      <a:pt x="77174" y="37405"/>
                      <a:pt x="70978" y="31104"/>
                    </a:cubicBezTo>
                    <a:close/>
                  </a:path>
                </a:pathLst>
              </a:custGeom>
              <a:solidFill>
                <a:srgbClr val="201F3F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9B620420-E39B-8EA3-1546-DF8FBB48ADFB}"/>
                  </a:ext>
                </a:extLst>
              </p:cNvPr>
              <p:cNvSpPr/>
              <p:nvPr/>
            </p:nvSpPr>
            <p:spPr>
              <a:xfrm>
                <a:off x="3945339" y="1268982"/>
                <a:ext cx="96500" cy="68972"/>
              </a:xfrm>
              <a:custGeom>
                <a:avLst/>
                <a:gdLst>
                  <a:gd name="connsiteX0" fmla="*/ 14077 w 96500"/>
                  <a:gd name="connsiteY0" fmla="*/ 68751 h 68972"/>
                  <a:gd name="connsiteX1" fmla="*/ 41803 w 96500"/>
                  <a:gd name="connsiteY1" fmla="*/ 64052 h 68972"/>
                  <a:gd name="connsiteX2" fmla="*/ 70159 w 96500"/>
                  <a:gd name="connsiteY2" fmla="*/ 51342 h 68972"/>
                  <a:gd name="connsiteX3" fmla="*/ 91688 w 96500"/>
                  <a:gd name="connsiteY3" fmla="*/ 9261 h 68972"/>
                  <a:gd name="connsiteX4" fmla="*/ 38022 w 96500"/>
                  <a:gd name="connsiteY4" fmla="*/ 8727 h 68972"/>
                  <a:gd name="connsiteX5" fmla="*/ 14287 w 96500"/>
                  <a:gd name="connsiteY5" fmla="*/ 27417 h 68972"/>
                  <a:gd name="connsiteX6" fmla="*/ 5781 w 96500"/>
                  <a:gd name="connsiteY6" fmla="*/ 39059 h 68972"/>
                  <a:gd name="connsiteX7" fmla="*/ 2000 w 96500"/>
                  <a:gd name="connsiteY7" fmla="*/ 48031 h 68972"/>
                  <a:gd name="connsiteX8" fmla="*/ 214 w 96500"/>
                  <a:gd name="connsiteY8" fmla="*/ 53051 h 68972"/>
                  <a:gd name="connsiteX9" fmla="*/ 14077 w 96500"/>
                  <a:gd name="connsiteY9" fmla="*/ 68751 h 68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6500" h="68972">
                    <a:moveTo>
                      <a:pt x="14077" y="68751"/>
                    </a:moveTo>
                    <a:cubicBezTo>
                      <a:pt x="23319" y="69819"/>
                      <a:pt x="33086" y="66829"/>
                      <a:pt x="41803" y="64052"/>
                    </a:cubicBezTo>
                    <a:cubicBezTo>
                      <a:pt x="51675" y="60848"/>
                      <a:pt x="61232" y="56682"/>
                      <a:pt x="70159" y="51342"/>
                    </a:cubicBezTo>
                    <a:cubicBezTo>
                      <a:pt x="83286" y="43545"/>
                      <a:pt x="106601" y="26670"/>
                      <a:pt x="91688" y="9261"/>
                    </a:cubicBezTo>
                    <a:cubicBezTo>
                      <a:pt x="78561" y="-6119"/>
                      <a:pt x="53355" y="503"/>
                      <a:pt x="38022" y="8727"/>
                    </a:cubicBezTo>
                    <a:cubicBezTo>
                      <a:pt x="29095" y="13533"/>
                      <a:pt x="21009" y="19834"/>
                      <a:pt x="14287" y="27417"/>
                    </a:cubicBezTo>
                    <a:cubicBezTo>
                      <a:pt x="11137" y="31049"/>
                      <a:pt x="8196" y="34894"/>
                      <a:pt x="5781" y="39059"/>
                    </a:cubicBezTo>
                    <a:cubicBezTo>
                      <a:pt x="4100" y="41836"/>
                      <a:pt x="2420" y="44827"/>
                      <a:pt x="2000" y="48031"/>
                    </a:cubicBezTo>
                    <a:cubicBezTo>
                      <a:pt x="1160" y="49526"/>
                      <a:pt x="530" y="51128"/>
                      <a:pt x="214" y="53051"/>
                    </a:cubicBezTo>
                    <a:cubicBezTo>
                      <a:pt x="-1361" y="62022"/>
                      <a:pt x="5991" y="67790"/>
                      <a:pt x="14077" y="68751"/>
                    </a:cubicBezTo>
                    <a:close/>
                  </a:path>
                </a:pathLst>
              </a:custGeom>
              <a:solidFill>
                <a:srgbClr val="201F3F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9A6201CF-83F1-EE0D-6414-046A88A01F60}"/>
                  </a:ext>
                </a:extLst>
              </p:cNvPr>
              <p:cNvSpPr/>
              <p:nvPr/>
            </p:nvSpPr>
            <p:spPr>
              <a:xfrm>
                <a:off x="3662006" y="1779416"/>
                <a:ext cx="53762" cy="96427"/>
              </a:xfrm>
              <a:custGeom>
                <a:avLst/>
                <a:gdLst>
                  <a:gd name="connsiteX0" fmla="*/ 37797 w 53762"/>
                  <a:gd name="connsiteY0" fmla="*/ 3801 h 96427"/>
                  <a:gd name="connsiteX1" fmla="*/ 3035 w 53762"/>
                  <a:gd name="connsiteY1" fmla="*/ 25055 h 96427"/>
                  <a:gd name="connsiteX2" fmla="*/ 3665 w 53762"/>
                  <a:gd name="connsiteY2" fmla="*/ 26337 h 96427"/>
                  <a:gd name="connsiteX3" fmla="*/ 514 w 53762"/>
                  <a:gd name="connsiteY3" fmla="*/ 45882 h 96427"/>
                  <a:gd name="connsiteX4" fmla="*/ 1460 w 53762"/>
                  <a:gd name="connsiteY4" fmla="*/ 74185 h 96427"/>
                  <a:gd name="connsiteX5" fmla="*/ 13957 w 53762"/>
                  <a:gd name="connsiteY5" fmla="*/ 93944 h 96427"/>
                  <a:gd name="connsiteX6" fmla="*/ 36327 w 53762"/>
                  <a:gd name="connsiteY6" fmla="*/ 92022 h 96427"/>
                  <a:gd name="connsiteX7" fmla="*/ 53760 w 53762"/>
                  <a:gd name="connsiteY7" fmla="*/ 45561 h 96427"/>
                  <a:gd name="connsiteX8" fmla="*/ 37797 w 53762"/>
                  <a:gd name="connsiteY8" fmla="*/ 3801 h 96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3762" h="96427">
                    <a:moveTo>
                      <a:pt x="37797" y="3801"/>
                    </a:moveTo>
                    <a:cubicBezTo>
                      <a:pt x="22359" y="-6346"/>
                      <a:pt x="-1901" y="4869"/>
                      <a:pt x="3035" y="25055"/>
                    </a:cubicBezTo>
                    <a:cubicBezTo>
                      <a:pt x="3140" y="25589"/>
                      <a:pt x="3455" y="25909"/>
                      <a:pt x="3665" y="26337"/>
                    </a:cubicBezTo>
                    <a:cubicBezTo>
                      <a:pt x="1985" y="32745"/>
                      <a:pt x="1040" y="39580"/>
                      <a:pt x="514" y="45882"/>
                    </a:cubicBezTo>
                    <a:cubicBezTo>
                      <a:pt x="-326" y="55281"/>
                      <a:pt x="-221" y="64893"/>
                      <a:pt x="1460" y="74185"/>
                    </a:cubicBezTo>
                    <a:cubicBezTo>
                      <a:pt x="2930" y="82302"/>
                      <a:pt x="6501" y="89886"/>
                      <a:pt x="13957" y="93944"/>
                    </a:cubicBezTo>
                    <a:cubicBezTo>
                      <a:pt x="21099" y="97896"/>
                      <a:pt x="29920" y="97041"/>
                      <a:pt x="36327" y="92022"/>
                    </a:cubicBezTo>
                    <a:cubicBezTo>
                      <a:pt x="49139" y="81982"/>
                      <a:pt x="53550" y="61155"/>
                      <a:pt x="53760" y="45561"/>
                    </a:cubicBezTo>
                    <a:cubicBezTo>
                      <a:pt x="53865" y="31143"/>
                      <a:pt x="50820" y="12345"/>
                      <a:pt x="37797" y="3801"/>
                    </a:cubicBezTo>
                    <a:close/>
                  </a:path>
                </a:pathLst>
              </a:custGeom>
              <a:solidFill>
                <a:srgbClr val="201F3F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DEDC0D06-9508-AB06-4875-3D20D4FF9C28}"/>
                  </a:ext>
                </a:extLst>
              </p:cNvPr>
              <p:cNvSpPr/>
              <p:nvPr/>
            </p:nvSpPr>
            <p:spPr>
              <a:xfrm>
                <a:off x="3363549" y="1822158"/>
                <a:ext cx="53875" cy="80843"/>
              </a:xfrm>
              <a:custGeom>
                <a:avLst/>
                <a:gdLst>
                  <a:gd name="connsiteX0" fmla="*/ 42194 w 53875"/>
                  <a:gd name="connsiteY0" fmla="*/ 3781 h 80843"/>
                  <a:gd name="connsiteX1" fmla="*/ 18459 w 53875"/>
                  <a:gd name="connsiteY1" fmla="*/ 3460 h 80843"/>
                  <a:gd name="connsiteX2" fmla="*/ 16569 w 53875"/>
                  <a:gd name="connsiteY2" fmla="*/ 5383 h 80843"/>
                  <a:gd name="connsiteX3" fmla="*/ 14049 w 53875"/>
                  <a:gd name="connsiteY3" fmla="*/ 7626 h 80843"/>
                  <a:gd name="connsiteX4" fmla="*/ 186 w 53875"/>
                  <a:gd name="connsiteY4" fmla="*/ 55047 h 80843"/>
                  <a:gd name="connsiteX5" fmla="*/ 3651 w 53875"/>
                  <a:gd name="connsiteY5" fmla="*/ 73418 h 80843"/>
                  <a:gd name="connsiteX6" fmla="*/ 23921 w 53875"/>
                  <a:gd name="connsiteY6" fmla="*/ 80253 h 80843"/>
                  <a:gd name="connsiteX7" fmla="*/ 51436 w 53875"/>
                  <a:gd name="connsiteY7" fmla="*/ 46076 h 80843"/>
                  <a:gd name="connsiteX8" fmla="*/ 42194 w 53875"/>
                  <a:gd name="connsiteY8" fmla="*/ 3781 h 80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3875" h="80843">
                    <a:moveTo>
                      <a:pt x="42194" y="3781"/>
                    </a:moveTo>
                    <a:cubicBezTo>
                      <a:pt x="35158" y="-705"/>
                      <a:pt x="25601" y="-1666"/>
                      <a:pt x="18459" y="3460"/>
                    </a:cubicBezTo>
                    <a:cubicBezTo>
                      <a:pt x="17724" y="3994"/>
                      <a:pt x="17199" y="4742"/>
                      <a:pt x="16569" y="5383"/>
                    </a:cubicBezTo>
                    <a:cubicBezTo>
                      <a:pt x="15519" y="5810"/>
                      <a:pt x="14679" y="6558"/>
                      <a:pt x="14049" y="7626"/>
                    </a:cubicBezTo>
                    <a:cubicBezTo>
                      <a:pt x="6172" y="21938"/>
                      <a:pt x="1656" y="38706"/>
                      <a:pt x="186" y="55047"/>
                    </a:cubicBezTo>
                    <a:cubicBezTo>
                      <a:pt x="-339" y="61242"/>
                      <a:pt x="81" y="68077"/>
                      <a:pt x="3651" y="73418"/>
                    </a:cubicBezTo>
                    <a:cubicBezTo>
                      <a:pt x="8062" y="80040"/>
                      <a:pt x="16569" y="81962"/>
                      <a:pt x="23921" y="80253"/>
                    </a:cubicBezTo>
                    <a:cubicBezTo>
                      <a:pt x="38414" y="76836"/>
                      <a:pt x="47655" y="59533"/>
                      <a:pt x="51436" y="46076"/>
                    </a:cubicBezTo>
                    <a:cubicBezTo>
                      <a:pt x="55322" y="31871"/>
                      <a:pt x="56057" y="12539"/>
                      <a:pt x="42194" y="3781"/>
                    </a:cubicBezTo>
                    <a:close/>
                  </a:path>
                </a:pathLst>
              </a:custGeom>
              <a:solidFill>
                <a:srgbClr val="201F3F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A744011C-4429-EF6C-420D-A526F61C732C}"/>
                  </a:ext>
                </a:extLst>
              </p:cNvPr>
              <p:cNvSpPr/>
              <p:nvPr/>
            </p:nvSpPr>
            <p:spPr>
              <a:xfrm>
                <a:off x="3985240" y="1460841"/>
                <a:ext cx="91303" cy="66306"/>
              </a:xfrm>
              <a:custGeom>
                <a:avLst/>
                <a:gdLst>
                  <a:gd name="connsiteX0" fmla="*/ 70690 w 91303"/>
                  <a:gd name="connsiteY0" fmla="*/ 14137 h 66306"/>
                  <a:gd name="connsiteX1" fmla="*/ 15344 w 91303"/>
                  <a:gd name="connsiteY1" fmla="*/ 3029 h 66306"/>
                  <a:gd name="connsiteX2" fmla="*/ 11 w 91303"/>
                  <a:gd name="connsiteY2" fmla="*/ 26846 h 66306"/>
                  <a:gd name="connsiteX3" fmla="*/ 3372 w 91303"/>
                  <a:gd name="connsiteY3" fmla="*/ 38168 h 66306"/>
                  <a:gd name="connsiteX4" fmla="*/ 36033 w 91303"/>
                  <a:gd name="connsiteY4" fmla="*/ 63374 h 66306"/>
                  <a:gd name="connsiteX5" fmla="*/ 63969 w 91303"/>
                  <a:gd name="connsiteY5" fmla="*/ 66258 h 66306"/>
                  <a:gd name="connsiteX6" fmla="*/ 86864 w 91303"/>
                  <a:gd name="connsiteY6" fmla="*/ 56966 h 66306"/>
                  <a:gd name="connsiteX7" fmla="*/ 89489 w 91303"/>
                  <a:gd name="connsiteY7" fmla="*/ 33789 h 66306"/>
                  <a:gd name="connsiteX8" fmla="*/ 70690 w 91303"/>
                  <a:gd name="connsiteY8" fmla="*/ 14137 h 66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303" h="66306">
                    <a:moveTo>
                      <a:pt x="70690" y="14137"/>
                    </a:moveTo>
                    <a:cubicBezTo>
                      <a:pt x="54832" y="4952"/>
                      <a:pt x="33513" y="-5195"/>
                      <a:pt x="15344" y="3029"/>
                    </a:cubicBezTo>
                    <a:cubicBezTo>
                      <a:pt x="6207" y="7194"/>
                      <a:pt x="-304" y="16487"/>
                      <a:pt x="11" y="26846"/>
                    </a:cubicBezTo>
                    <a:cubicBezTo>
                      <a:pt x="116" y="31012"/>
                      <a:pt x="1376" y="34857"/>
                      <a:pt x="3372" y="38168"/>
                    </a:cubicBezTo>
                    <a:cubicBezTo>
                      <a:pt x="7257" y="52052"/>
                      <a:pt x="22381" y="60383"/>
                      <a:pt x="36033" y="63374"/>
                    </a:cubicBezTo>
                    <a:cubicBezTo>
                      <a:pt x="45065" y="65296"/>
                      <a:pt x="54727" y="66578"/>
                      <a:pt x="63969" y="66258"/>
                    </a:cubicBezTo>
                    <a:cubicBezTo>
                      <a:pt x="72371" y="66044"/>
                      <a:pt x="81298" y="63801"/>
                      <a:pt x="86864" y="56966"/>
                    </a:cubicBezTo>
                    <a:cubicBezTo>
                      <a:pt x="92115" y="50557"/>
                      <a:pt x="92325" y="41265"/>
                      <a:pt x="89489" y="33789"/>
                    </a:cubicBezTo>
                    <a:cubicBezTo>
                      <a:pt x="86128" y="24710"/>
                      <a:pt x="78672" y="18729"/>
                      <a:pt x="70690" y="14137"/>
                    </a:cubicBezTo>
                    <a:close/>
                  </a:path>
                </a:pathLst>
              </a:custGeom>
              <a:solidFill>
                <a:srgbClr val="201F3F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8CDEEBBD-4370-7A10-A15A-D5B51E348A1E}"/>
                  </a:ext>
                </a:extLst>
              </p:cNvPr>
              <p:cNvSpPr/>
              <p:nvPr/>
            </p:nvSpPr>
            <p:spPr>
              <a:xfrm>
                <a:off x="3705183" y="1436094"/>
                <a:ext cx="79705" cy="39136"/>
              </a:xfrm>
              <a:custGeom>
                <a:avLst/>
                <a:gdLst>
                  <a:gd name="connsiteX0" fmla="*/ 53537 w 79705"/>
                  <a:gd name="connsiteY0" fmla="*/ 2249 h 39136"/>
                  <a:gd name="connsiteX1" fmla="*/ 13419 w 79705"/>
                  <a:gd name="connsiteY1" fmla="*/ 4172 h 39136"/>
                  <a:gd name="connsiteX2" fmla="*/ 81 w 79705"/>
                  <a:gd name="connsiteY2" fmla="*/ 19017 h 39136"/>
                  <a:gd name="connsiteX3" fmla="*/ 1447 w 79705"/>
                  <a:gd name="connsiteY3" fmla="*/ 26494 h 39136"/>
                  <a:gd name="connsiteX4" fmla="*/ 922 w 79705"/>
                  <a:gd name="connsiteY4" fmla="*/ 26814 h 39136"/>
                  <a:gd name="connsiteX5" fmla="*/ 1657 w 79705"/>
                  <a:gd name="connsiteY5" fmla="*/ 30980 h 39136"/>
                  <a:gd name="connsiteX6" fmla="*/ 4177 w 79705"/>
                  <a:gd name="connsiteY6" fmla="*/ 32582 h 39136"/>
                  <a:gd name="connsiteX7" fmla="*/ 4177 w 79705"/>
                  <a:gd name="connsiteY7" fmla="*/ 32582 h 39136"/>
                  <a:gd name="connsiteX8" fmla="*/ 20666 w 79705"/>
                  <a:gd name="connsiteY8" fmla="*/ 38029 h 39136"/>
                  <a:gd name="connsiteX9" fmla="*/ 40515 w 79705"/>
                  <a:gd name="connsiteY9" fmla="*/ 38883 h 39136"/>
                  <a:gd name="connsiteX10" fmla="*/ 61519 w 79705"/>
                  <a:gd name="connsiteY10" fmla="*/ 34504 h 39136"/>
                  <a:gd name="connsiteX11" fmla="*/ 77587 w 79705"/>
                  <a:gd name="connsiteY11" fmla="*/ 25533 h 39136"/>
                  <a:gd name="connsiteX12" fmla="*/ 53537 w 79705"/>
                  <a:gd name="connsiteY12" fmla="*/ 2249 h 39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9705" h="39136">
                    <a:moveTo>
                      <a:pt x="53537" y="2249"/>
                    </a:moveTo>
                    <a:cubicBezTo>
                      <a:pt x="40725" y="-1062"/>
                      <a:pt x="25812" y="-955"/>
                      <a:pt x="13419" y="4172"/>
                    </a:cubicBezTo>
                    <a:cubicBezTo>
                      <a:pt x="7118" y="6735"/>
                      <a:pt x="922" y="11755"/>
                      <a:pt x="81" y="19017"/>
                    </a:cubicBezTo>
                    <a:cubicBezTo>
                      <a:pt x="-234" y="21688"/>
                      <a:pt x="396" y="24251"/>
                      <a:pt x="1447" y="26494"/>
                    </a:cubicBezTo>
                    <a:cubicBezTo>
                      <a:pt x="1237" y="26600"/>
                      <a:pt x="1027" y="26707"/>
                      <a:pt x="922" y="26814"/>
                    </a:cubicBezTo>
                    <a:cubicBezTo>
                      <a:pt x="-24" y="28096"/>
                      <a:pt x="187" y="30018"/>
                      <a:pt x="1657" y="30980"/>
                    </a:cubicBezTo>
                    <a:cubicBezTo>
                      <a:pt x="2497" y="31514"/>
                      <a:pt x="3337" y="32048"/>
                      <a:pt x="4177" y="32582"/>
                    </a:cubicBezTo>
                    <a:cubicBezTo>
                      <a:pt x="4177" y="32582"/>
                      <a:pt x="4177" y="32582"/>
                      <a:pt x="4177" y="32582"/>
                    </a:cubicBezTo>
                    <a:cubicBezTo>
                      <a:pt x="9113" y="35572"/>
                      <a:pt x="15310" y="37067"/>
                      <a:pt x="20666" y="38029"/>
                    </a:cubicBezTo>
                    <a:cubicBezTo>
                      <a:pt x="27177" y="39097"/>
                      <a:pt x="33898" y="39417"/>
                      <a:pt x="40515" y="38883"/>
                    </a:cubicBezTo>
                    <a:cubicBezTo>
                      <a:pt x="47761" y="38349"/>
                      <a:pt x="54693" y="36854"/>
                      <a:pt x="61519" y="34504"/>
                    </a:cubicBezTo>
                    <a:cubicBezTo>
                      <a:pt x="66875" y="32688"/>
                      <a:pt x="73911" y="30232"/>
                      <a:pt x="77587" y="25533"/>
                    </a:cubicBezTo>
                    <a:cubicBezTo>
                      <a:pt x="87144" y="12716"/>
                      <a:pt x="61729" y="4278"/>
                      <a:pt x="53537" y="2249"/>
                    </a:cubicBezTo>
                    <a:close/>
                  </a:path>
                </a:pathLst>
              </a:custGeom>
              <a:solidFill>
                <a:srgbClr val="201F3F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D9C44C68-7FA4-98EB-5265-C857649186A7}"/>
                  </a:ext>
                </a:extLst>
              </p:cNvPr>
              <p:cNvSpPr/>
              <p:nvPr/>
            </p:nvSpPr>
            <p:spPr>
              <a:xfrm>
                <a:off x="3914190" y="1603196"/>
                <a:ext cx="54993" cy="98384"/>
              </a:xfrm>
              <a:custGeom>
                <a:avLst/>
                <a:gdLst>
                  <a:gd name="connsiteX0" fmla="*/ 36404 w 54993"/>
                  <a:gd name="connsiteY0" fmla="*/ 3044 h 98384"/>
                  <a:gd name="connsiteX1" fmla="*/ 10464 w 54993"/>
                  <a:gd name="connsiteY1" fmla="*/ 5821 h 98384"/>
                  <a:gd name="connsiteX2" fmla="*/ 2587 w 54993"/>
                  <a:gd name="connsiteY2" fmla="*/ 34231 h 98384"/>
                  <a:gd name="connsiteX3" fmla="*/ 2798 w 54993"/>
                  <a:gd name="connsiteY3" fmla="*/ 34979 h 98384"/>
                  <a:gd name="connsiteX4" fmla="*/ 2483 w 54993"/>
                  <a:gd name="connsiteY4" fmla="*/ 69050 h 98384"/>
                  <a:gd name="connsiteX5" fmla="*/ 36614 w 54993"/>
                  <a:gd name="connsiteY5" fmla="*/ 97353 h 98384"/>
                  <a:gd name="connsiteX6" fmla="*/ 50897 w 54993"/>
                  <a:gd name="connsiteY6" fmla="*/ 80692 h 98384"/>
                  <a:gd name="connsiteX7" fmla="*/ 54993 w 54993"/>
                  <a:gd name="connsiteY7" fmla="*/ 52602 h 98384"/>
                  <a:gd name="connsiteX8" fmla="*/ 50897 w 54993"/>
                  <a:gd name="connsiteY8" fmla="*/ 24085 h 98384"/>
                  <a:gd name="connsiteX9" fmla="*/ 36404 w 54993"/>
                  <a:gd name="connsiteY9" fmla="*/ 3044 h 98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4993" h="98384">
                    <a:moveTo>
                      <a:pt x="36404" y="3044"/>
                    </a:moveTo>
                    <a:cubicBezTo>
                      <a:pt x="28003" y="-1762"/>
                      <a:pt x="17500" y="-907"/>
                      <a:pt x="10464" y="5821"/>
                    </a:cubicBezTo>
                    <a:cubicBezTo>
                      <a:pt x="2693" y="13191"/>
                      <a:pt x="1642" y="23978"/>
                      <a:pt x="2587" y="34231"/>
                    </a:cubicBezTo>
                    <a:cubicBezTo>
                      <a:pt x="2587" y="34552"/>
                      <a:pt x="2798" y="34766"/>
                      <a:pt x="2798" y="34979"/>
                    </a:cubicBezTo>
                    <a:cubicBezTo>
                      <a:pt x="-878" y="45766"/>
                      <a:pt x="-878" y="57622"/>
                      <a:pt x="2483" y="69050"/>
                    </a:cubicBezTo>
                    <a:cubicBezTo>
                      <a:pt x="6683" y="83469"/>
                      <a:pt x="19076" y="103121"/>
                      <a:pt x="36614" y="97353"/>
                    </a:cubicBezTo>
                    <a:cubicBezTo>
                      <a:pt x="44071" y="94897"/>
                      <a:pt x="48587" y="87954"/>
                      <a:pt x="50897" y="80692"/>
                    </a:cubicBezTo>
                    <a:cubicBezTo>
                      <a:pt x="53733" y="71827"/>
                      <a:pt x="54993" y="62001"/>
                      <a:pt x="54993" y="52602"/>
                    </a:cubicBezTo>
                    <a:cubicBezTo>
                      <a:pt x="54993" y="42990"/>
                      <a:pt x="53628" y="33270"/>
                      <a:pt x="50897" y="24085"/>
                    </a:cubicBezTo>
                    <a:cubicBezTo>
                      <a:pt x="48377" y="15541"/>
                      <a:pt x="44281" y="7530"/>
                      <a:pt x="36404" y="3044"/>
                    </a:cubicBezTo>
                    <a:close/>
                  </a:path>
                </a:pathLst>
              </a:custGeom>
              <a:solidFill>
                <a:srgbClr val="201F3F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4AB9936F-A6DF-F814-E15C-644FFFAB0CE6}"/>
                  </a:ext>
                </a:extLst>
              </p:cNvPr>
              <p:cNvSpPr/>
              <p:nvPr/>
            </p:nvSpPr>
            <p:spPr>
              <a:xfrm>
                <a:off x="4065294" y="1114721"/>
                <a:ext cx="74810" cy="46727"/>
              </a:xfrm>
              <a:custGeom>
                <a:avLst/>
                <a:gdLst>
                  <a:gd name="connsiteX0" fmla="*/ 73708 w 74810"/>
                  <a:gd name="connsiteY0" fmla="*/ 29267 h 46727"/>
                  <a:gd name="connsiteX1" fmla="*/ 70663 w 74810"/>
                  <a:gd name="connsiteY1" fmla="*/ 10470 h 46727"/>
                  <a:gd name="connsiteX2" fmla="*/ 53019 w 74810"/>
                  <a:gd name="connsiteY2" fmla="*/ 1712 h 46727"/>
                  <a:gd name="connsiteX3" fmla="*/ 26869 w 74810"/>
                  <a:gd name="connsiteY3" fmla="*/ 430 h 46727"/>
                  <a:gd name="connsiteX4" fmla="*/ 15211 w 74810"/>
                  <a:gd name="connsiteY4" fmla="*/ 3741 h 46727"/>
                  <a:gd name="connsiteX5" fmla="*/ 7965 w 74810"/>
                  <a:gd name="connsiteY5" fmla="*/ 9188 h 46727"/>
                  <a:gd name="connsiteX6" fmla="*/ 7545 w 74810"/>
                  <a:gd name="connsiteY6" fmla="*/ 9295 h 46727"/>
                  <a:gd name="connsiteX7" fmla="*/ 508 w 74810"/>
                  <a:gd name="connsiteY7" fmla="*/ 25743 h 46727"/>
                  <a:gd name="connsiteX8" fmla="*/ 14581 w 74810"/>
                  <a:gd name="connsiteY8" fmla="*/ 40268 h 46727"/>
                  <a:gd name="connsiteX9" fmla="*/ 36636 w 74810"/>
                  <a:gd name="connsiteY9" fmla="*/ 46249 h 46727"/>
                  <a:gd name="connsiteX10" fmla="*/ 73708 w 74810"/>
                  <a:gd name="connsiteY10" fmla="*/ 29267 h 46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4810" h="46727">
                    <a:moveTo>
                      <a:pt x="73708" y="29267"/>
                    </a:moveTo>
                    <a:cubicBezTo>
                      <a:pt x="75809" y="22859"/>
                      <a:pt x="74969" y="15703"/>
                      <a:pt x="70663" y="10470"/>
                    </a:cubicBezTo>
                    <a:cubicBezTo>
                      <a:pt x="66147" y="5236"/>
                      <a:pt x="59531" y="2780"/>
                      <a:pt x="53019" y="1712"/>
                    </a:cubicBezTo>
                    <a:cubicBezTo>
                      <a:pt x="44512" y="216"/>
                      <a:pt x="35481" y="-531"/>
                      <a:pt x="26869" y="430"/>
                    </a:cubicBezTo>
                    <a:cubicBezTo>
                      <a:pt x="22878" y="857"/>
                      <a:pt x="18887" y="1925"/>
                      <a:pt x="15211" y="3741"/>
                    </a:cubicBezTo>
                    <a:cubicBezTo>
                      <a:pt x="12901" y="4916"/>
                      <a:pt x="9435" y="6731"/>
                      <a:pt x="7965" y="9188"/>
                    </a:cubicBezTo>
                    <a:cubicBezTo>
                      <a:pt x="7860" y="9295"/>
                      <a:pt x="7650" y="9295"/>
                      <a:pt x="7545" y="9295"/>
                    </a:cubicBezTo>
                    <a:cubicBezTo>
                      <a:pt x="1349" y="12392"/>
                      <a:pt x="-1172" y="19014"/>
                      <a:pt x="508" y="25743"/>
                    </a:cubicBezTo>
                    <a:cubicBezTo>
                      <a:pt x="2399" y="32685"/>
                      <a:pt x="8280" y="37491"/>
                      <a:pt x="14581" y="40268"/>
                    </a:cubicBezTo>
                    <a:cubicBezTo>
                      <a:pt x="21408" y="43259"/>
                      <a:pt x="29284" y="45288"/>
                      <a:pt x="36636" y="46249"/>
                    </a:cubicBezTo>
                    <a:cubicBezTo>
                      <a:pt x="50499" y="48172"/>
                      <a:pt x="68562" y="44647"/>
                      <a:pt x="73708" y="29267"/>
                    </a:cubicBezTo>
                    <a:close/>
                  </a:path>
                </a:pathLst>
              </a:custGeom>
              <a:solidFill>
                <a:srgbClr val="201F3F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CD852170-4596-F3CB-7EE1-C3BD8070005E}"/>
                  </a:ext>
                </a:extLst>
              </p:cNvPr>
              <p:cNvSpPr/>
              <p:nvPr/>
            </p:nvSpPr>
            <p:spPr>
              <a:xfrm>
                <a:off x="4126863" y="1304758"/>
                <a:ext cx="35570" cy="62248"/>
              </a:xfrm>
              <a:custGeom>
                <a:avLst/>
                <a:gdLst>
                  <a:gd name="connsiteX0" fmla="*/ 33774 w 35570"/>
                  <a:gd name="connsiteY0" fmla="*/ 19197 h 62248"/>
                  <a:gd name="connsiteX1" fmla="*/ 27788 w 35570"/>
                  <a:gd name="connsiteY1" fmla="*/ 4992 h 62248"/>
                  <a:gd name="connsiteX2" fmla="*/ 8254 w 35570"/>
                  <a:gd name="connsiteY2" fmla="*/ 2322 h 62248"/>
                  <a:gd name="connsiteX3" fmla="*/ 3003 w 35570"/>
                  <a:gd name="connsiteY3" fmla="*/ 9264 h 62248"/>
                  <a:gd name="connsiteX4" fmla="*/ 2583 w 35570"/>
                  <a:gd name="connsiteY4" fmla="*/ 12896 h 62248"/>
                  <a:gd name="connsiteX5" fmla="*/ 1743 w 35570"/>
                  <a:gd name="connsiteY5" fmla="*/ 15245 h 62248"/>
                  <a:gd name="connsiteX6" fmla="*/ 272 w 35570"/>
                  <a:gd name="connsiteY6" fmla="*/ 23149 h 62248"/>
                  <a:gd name="connsiteX7" fmla="*/ 1218 w 35570"/>
                  <a:gd name="connsiteY7" fmla="*/ 38636 h 62248"/>
                  <a:gd name="connsiteX8" fmla="*/ 20226 w 35570"/>
                  <a:gd name="connsiteY8" fmla="*/ 62240 h 62248"/>
                  <a:gd name="connsiteX9" fmla="*/ 33249 w 35570"/>
                  <a:gd name="connsiteY9" fmla="*/ 52948 h 62248"/>
                  <a:gd name="connsiteX10" fmla="*/ 35559 w 35570"/>
                  <a:gd name="connsiteY10" fmla="*/ 36393 h 62248"/>
                  <a:gd name="connsiteX11" fmla="*/ 33774 w 35570"/>
                  <a:gd name="connsiteY11" fmla="*/ 19197 h 62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570" h="62248">
                    <a:moveTo>
                      <a:pt x="33774" y="19197"/>
                    </a:moveTo>
                    <a:cubicBezTo>
                      <a:pt x="32724" y="14177"/>
                      <a:pt x="31359" y="8730"/>
                      <a:pt x="27788" y="4992"/>
                    </a:cubicBezTo>
                    <a:cubicBezTo>
                      <a:pt x="22852" y="-241"/>
                      <a:pt x="14450" y="-1737"/>
                      <a:pt x="8254" y="2322"/>
                    </a:cubicBezTo>
                    <a:cubicBezTo>
                      <a:pt x="5839" y="3924"/>
                      <a:pt x="3843" y="6487"/>
                      <a:pt x="3003" y="9264"/>
                    </a:cubicBezTo>
                    <a:cubicBezTo>
                      <a:pt x="2688" y="10332"/>
                      <a:pt x="2583" y="11721"/>
                      <a:pt x="2583" y="12896"/>
                    </a:cubicBezTo>
                    <a:cubicBezTo>
                      <a:pt x="2268" y="13537"/>
                      <a:pt x="1953" y="14391"/>
                      <a:pt x="1743" y="15245"/>
                    </a:cubicBezTo>
                    <a:cubicBezTo>
                      <a:pt x="1007" y="17809"/>
                      <a:pt x="587" y="20479"/>
                      <a:pt x="272" y="23149"/>
                    </a:cubicBezTo>
                    <a:cubicBezTo>
                      <a:pt x="-358" y="28276"/>
                      <a:pt x="167" y="33616"/>
                      <a:pt x="1218" y="38636"/>
                    </a:cubicBezTo>
                    <a:cubicBezTo>
                      <a:pt x="3213" y="48462"/>
                      <a:pt x="8674" y="61812"/>
                      <a:pt x="20226" y="62240"/>
                    </a:cubicBezTo>
                    <a:cubicBezTo>
                      <a:pt x="26318" y="62453"/>
                      <a:pt x="31359" y="58822"/>
                      <a:pt x="33249" y="52948"/>
                    </a:cubicBezTo>
                    <a:cubicBezTo>
                      <a:pt x="34929" y="47714"/>
                      <a:pt x="35559" y="41840"/>
                      <a:pt x="35559" y="36393"/>
                    </a:cubicBezTo>
                    <a:cubicBezTo>
                      <a:pt x="35665" y="30625"/>
                      <a:pt x="35034" y="24858"/>
                      <a:pt x="33774" y="19197"/>
                    </a:cubicBezTo>
                    <a:close/>
                  </a:path>
                </a:pathLst>
              </a:custGeom>
              <a:solidFill>
                <a:srgbClr val="201F3F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B0BBDFB9-8EDE-0850-52BD-826DB24D905B}"/>
                </a:ext>
              </a:extLst>
            </p:cNvPr>
            <p:cNvSpPr/>
            <p:nvPr/>
          </p:nvSpPr>
          <p:spPr>
            <a:xfrm>
              <a:off x="2977991" y="831904"/>
              <a:ext cx="1424252" cy="1292334"/>
            </a:xfrm>
            <a:custGeom>
              <a:avLst/>
              <a:gdLst>
                <a:gd name="connsiteX0" fmla="*/ 1341859 w 1424252"/>
                <a:gd name="connsiteY0" fmla="*/ 0 h 1292334"/>
                <a:gd name="connsiteX1" fmla="*/ 1313503 w 1424252"/>
                <a:gd name="connsiteY1" fmla="*/ 23818 h 1292334"/>
                <a:gd name="connsiteX2" fmla="*/ 1029210 w 1424252"/>
                <a:gd name="connsiteY2" fmla="*/ 1067730 h 1292334"/>
                <a:gd name="connsiteX3" fmla="*/ 22370 w 1424252"/>
                <a:gd name="connsiteY3" fmla="*/ 1108103 h 1292334"/>
                <a:gd name="connsiteX4" fmla="*/ 0 w 1424252"/>
                <a:gd name="connsiteY4" fmla="*/ 1126900 h 1292334"/>
                <a:gd name="connsiteX5" fmla="*/ 1086762 w 1424252"/>
                <a:gd name="connsiteY5" fmla="*/ 1130425 h 1292334"/>
                <a:gd name="connsiteX6" fmla="*/ 1341859 w 1424252"/>
                <a:gd name="connsiteY6" fmla="*/ 0 h 1292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4252" h="1292334">
                  <a:moveTo>
                    <a:pt x="1341859" y="0"/>
                  </a:moveTo>
                  <a:lnTo>
                    <a:pt x="1313503" y="23818"/>
                  </a:lnTo>
                  <a:cubicBezTo>
                    <a:pt x="1373575" y="229738"/>
                    <a:pt x="1471350" y="755325"/>
                    <a:pt x="1029210" y="1067730"/>
                  </a:cubicBezTo>
                  <a:cubicBezTo>
                    <a:pt x="627818" y="1351405"/>
                    <a:pt x="196705" y="1193760"/>
                    <a:pt x="22370" y="1108103"/>
                  </a:cubicBezTo>
                  <a:lnTo>
                    <a:pt x="0" y="1126900"/>
                  </a:lnTo>
                  <a:cubicBezTo>
                    <a:pt x="0" y="1126900"/>
                    <a:pt x="568271" y="1496766"/>
                    <a:pt x="1086762" y="1130425"/>
                  </a:cubicBezTo>
                  <a:cubicBezTo>
                    <a:pt x="1645580" y="735566"/>
                    <a:pt x="1341859" y="0"/>
                    <a:pt x="1341859" y="0"/>
                  </a:cubicBezTo>
                  <a:close/>
                </a:path>
              </a:pathLst>
            </a:custGeom>
            <a:solidFill>
              <a:srgbClr val="02563F"/>
            </a:solidFill>
            <a:ln w="5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3" name="Graphic 4">
              <a:extLst>
                <a:ext uri="{FF2B5EF4-FFF2-40B4-BE49-F238E27FC236}">
                  <a16:creationId xmlns:a16="http://schemas.microsoft.com/office/drawing/2014/main" id="{C0DE00D4-2250-5056-A9E1-FD72AF7CC5BC}"/>
                </a:ext>
              </a:extLst>
            </p:cNvPr>
            <p:cNvGrpSpPr/>
            <p:nvPr/>
          </p:nvGrpSpPr>
          <p:grpSpPr>
            <a:xfrm>
              <a:off x="2977886" y="889472"/>
              <a:ext cx="2836241" cy="1234866"/>
              <a:chOff x="2977886" y="889472"/>
              <a:chExt cx="2836241" cy="1234866"/>
            </a:xfrm>
            <a:solidFill>
              <a:srgbClr val="038652"/>
            </a:solidFill>
          </p:grpSpPr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222D81B6-9A4D-8C17-E1F2-337A32A9A270}"/>
                  </a:ext>
                </a:extLst>
              </p:cNvPr>
              <p:cNvSpPr/>
              <p:nvPr/>
            </p:nvSpPr>
            <p:spPr>
              <a:xfrm>
                <a:off x="3454053" y="2044035"/>
                <a:ext cx="247640" cy="80303"/>
              </a:xfrm>
              <a:custGeom>
                <a:avLst/>
                <a:gdLst>
                  <a:gd name="connsiteX0" fmla="*/ 247640 w 247640"/>
                  <a:gd name="connsiteY0" fmla="*/ 68569 h 80303"/>
                  <a:gd name="connsiteX1" fmla="*/ 229262 w 247640"/>
                  <a:gd name="connsiteY1" fmla="*/ 24352 h 80303"/>
                  <a:gd name="connsiteX2" fmla="*/ 222225 w 247640"/>
                  <a:gd name="connsiteY2" fmla="*/ 0 h 80303"/>
                  <a:gd name="connsiteX3" fmla="*/ 0 w 247640"/>
                  <a:gd name="connsiteY3" fmla="*/ 16662 h 80303"/>
                  <a:gd name="connsiteX4" fmla="*/ 8507 w 247640"/>
                  <a:gd name="connsiteY4" fmla="*/ 75832 h 80303"/>
                  <a:gd name="connsiteX5" fmla="*/ 247640 w 247640"/>
                  <a:gd name="connsiteY5" fmla="*/ 68569 h 80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7640" h="80303">
                    <a:moveTo>
                      <a:pt x="247640" y="68569"/>
                    </a:moveTo>
                    <a:cubicBezTo>
                      <a:pt x="240709" y="54364"/>
                      <a:pt x="234303" y="39731"/>
                      <a:pt x="229262" y="24352"/>
                    </a:cubicBezTo>
                    <a:cubicBezTo>
                      <a:pt x="226636" y="16341"/>
                      <a:pt x="224326" y="8224"/>
                      <a:pt x="222225" y="0"/>
                    </a:cubicBezTo>
                    <a:cubicBezTo>
                      <a:pt x="145665" y="15487"/>
                      <a:pt x="70889" y="19866"/>
                      <a:pt x="0" y="16662"/>
                    </a:cubicBezTo>
                    <a:cubicBezTo>
                      <a:pt x="2836" y="36314"/>
                      <a:pt x="5461" y="56073"/>
                      <a:pt x="8507" y="75832"/>
                    </a:cubicBezTo>
                    <a:cubicBezTo>
                      <a:pt x="83807" y="82987"/>
                      <a:pt x="164464" y="82240"/>
                      <a:pt x="247640" y="68569"/>
                    </a:cubicBezTo>
                    <a:close/>
                  </a:path>
                </a:pathLst>
              </a:custGeom>
              <a:solidFill>
                <a:srgbClr val="038652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6CC595C2-3075-D4E2-8DE5-29277A29BC72}"/>
                  </a:ext>
                </a:extLst>
              </p:cNvPr>
              <p:cNvSpPr/>
              <p:nvPr/>
            </p:nvSpPr>
            <p:spPr>
              <a:xfrm>
                <a:off x="3709150" y="2025024"/>
                <a:ext cx="74670" cy="80851"/>
              </a:xfrm>
              <a:custGeom>
                <a:avLst/>
                <a:gdLst>
                  <a:gd name="connsiteX0" fmla="*/ 53981 w 74670"/>
                  <a:gd name="connsiteY0" fmla="*/ 27235 h 80851"/>
                  <a:gd name="connsiteX1" fmla="*/ 42954 w 74670"/>
                  <a:gd name="connsiteY1" fmla="*/ 0 h 80851"/>
                  <a:gd name="connsiteX2" fmla="*/ 0 w 74670"/>
                  <a:gd name="connsiteY2" fmla="*/ 11748 h 80851"/>
                  <a:gd name="connsiteX3" fmla="*/ 9557 w 74670"/>
                  <a:gd name="connsiteY3" fmla="*/ 38450 h 80851"/>
                  <a:gd name="connsiteX4" fmla="*/ 28671 w 74670"/>
                  <a:gd name="connsiteY4" fmla="*/ 80851 h 80851"/>
                  <a:gd name="connsiteX5" fmla="*/ 74670 w 74670"/>
                  <a:gd name="connsiteY5" fmla="*/ 69957 h 80851"/>
                  <a:gd name="connsiteX6" fmla="*/ 53981 w 74670"/>
                  <a:gd name="connsiteY6" fmla="*/ 27235 h 80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4670" h="80851">
                    <a:moveTo>
                      <a:pt x="53981" y="27235"/>
                    </a:moveTo>
                    <a:cubicBezTo>
                      <a:pt x="50095" y="18264"/>
                      <a:pt x="46419" y="9185"/>
                      <a:pt x="42954" y="0"/>
                    </a:cubicBezTo>
                    <a:cubicBezTo>
                      <a:pt x="28566" y="4272"/>
                      <a:pt x="14283" y="8224"/>
                      <a:pt x="0" y="11748"/>
                    </a:cubicBezTo>
                    <a:cubicBezTo>
                      <a:pt x="2941" y="20720"/>
                      <a:pt x="6091" y="29692"/>
                      <a:pt x="9557" y="38450"/>
                    </a:cubicBezTo>
                    <a:cubicBezTo>
                      <a:pt x="15333" y="52868"/>
                      <a:pt x="21844" y="66967"/>
                      <a:pt x="28671" y="80851"/>
                    </a:cubicBezTo>
                    <a:cubicBezTo>
                      <a:pt x="43899" y="77647"/>
                      <a:pt x="59232" y="74016"/>
                      <a:pt x="74670" y="69957"/>
                    </a:cubicBezTo>
                    <a:cubicBezTo>
                      <a:pt x="67214" y="56073"/>
                      <a:pt x="60177" y="41761"/>
                      <a:pt x="53981" y="27235"/>
                    </a:cubicBezTo>
                    <a:close/>
                  </a:path>
                </a:pathLst>
              </a:custGeom>
              <a:solidFill>
                <a:srgbClr val="038652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284A1800-1DBE-EBBA-E09C-95DC424577D3}"/>
                  </a:ext>
                </a:extLst>
              </p:cNvPr>
              <p:cNvSpPr/>
              <p:nvPr/>
            </p:nvSpPr>
            <p:spPr>
              <a:xfrm>
                <a:off x="3780145" y="2000992"/>
                <a:ext cx="75825" cy="85871"/>
              </a:xfrm>
              <a:custGeom>
                <a:avLst/>
                <a:gdLst>
                  <a:gd name="connsiteX0" fmla="*/ 50410 w 75825"/>
                  <a:gd name="connsiteY0" fmla="*/ 21041 h 85871"/>
                  <a:gd name="connsiteX1" fmla="*/ 41063 w 75825"/>
                  <a:gd name="connsiteY1" fmla="*/ 0 h 85871"/>
                  <a:gd name="connsiteX2" fmla="*/ 0 w 75825"/>
                  <a:gd name="connsiteY2" fmla="*/ 15166 h 85871"/>
                  <a:gd name="connsiteX3" fmla="*/ 7772 w 75825"/>
                  <a:gd name="connsiteY3" fmla="*/ 33857 h 85871"/>
                  <a:gd name="connsiteX4" fmla="*/ 32242 w 75825"/>
                  <a:gd name="connsiteY4" fmla="*/ 85871 h 85871"/>
                  <a:gd name="connsiteX5" fmla="*/ 75825 w 75825"/>
                  <a:gd name="connsiteY5" fmla="*/ 71346 h 85871"/>
                  <a:gd name="connsiteX6" fmla="*/ 50410 w 75825"/>
                  <a:gd name="connsiteY6" fmla="*/ 21041 h 85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825" h="85871">
                    <a:moveTo>
                      <a:pt x="50410" y="21041"/>
                    </a:moveTo>
                    <a:cubicBezTo>
                      <a:pt x="47155" y="14098"/>
                      <a:pt x="44109" y="7049"/>
                      <a:pt x="41063" y="0"/>
                    </a:cubicBezTo>
                    <a:cubicBezTo>
                      <a:pt x="27306" y="5447"/>
                      <a:pt x="13653" y="10467"/>
                      <a:pt x="0" y="15166"/>
                    </a:cubicBezTo>
                    <a:cubicBezTo>
                      <a:pt x="2626" y="21361"/>
                      <a:pt x="5146" y="27662"/>
                      <a:pt x="7772" y="33857"/>
                    </a:cubicBezTo>
                    <a:cubicBezTo>
                      <a:pt x="15438" y="51480"/>
                      <a:pt x="23630" y="68782"/>
                      <a:pt x="32242" y="85871"/>
                    </a:cubicBezTo>
                    <a:cubicBezTo>
                      <a:pt x="46734" y="81492"/>
                      <a:pt x="61227" y="76579"/>
                      <a:pt x="75825" y="71346"/>
                    </a:cubicBezTo>
                    <a:cubicBezTo>
                      <a:pt x="66899" y="54791"/>
                      <a:pt x="58392" y="38023"/>
                      <a:pt x="50410" y="21041"/>
                    </a:cubicBezTo>
                    <a:close/>
                  </a:path>
                </a:pathLst>
              </a:custGeom>
              <a:solidFill>
                <a:srgbClr val="038652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2174B7AE-EFFD-9A52-0B5C-1B71878CFBB9}"/>
                  </a:ext>
                </a:extLst>
              </p:cNvPr>
              <p:cNvSpPr/>
              <p:nvPr/>
            </p:nvSpPr>
            <p:spPr>
              <a:xfrm>
                <a:off x="3941878" y="1811200"/>
                <a:ext cx="234092" cy="198977"/>
              </a:xfrm>
              <a:custGeom>
                <a:avLst/>
                <a:gdLst>
                  <a:gd name="connsiteX0" fmla="*/ 213824 w 234092"/>
                  <a:gd name="connsiteY0" fmla="*/ 38663 h 198977"/>
                  <a:gd name="connsiteX1" fmla="*/ 171185 w 234092"/>
                  <a:gd name="connsiteY1" fmla="*/ 0 h 198977"/>
                  <a:gd name="connsiteX2" fmla="*/ 65218 w 234092"/>
                  <a:gd name="connsiteY2" fmla="*/ 88541 h 198977"/>
                  <a:gd name="connsiteX3" fmla="*/ 0 w 234092"/>
                  <a:gd name="connsiteY3" fmla="*/ 130623 h 198977"/>
                  <a:gd name="connsiteX4" fmla="*/ 28356 w 234092"/>
                  <a:gd name="connsiteY4" fmla="*/ 171315 h 198977"/>
                  <a:gd name="connsiteX5" fmla="*/ 47890 w 234092"/>
                  <a:gd name="connsiteY5" fmla="*/ 198978 h 198977"/>
                  <a:gd name="connsiteX6" fmla="*/ 122770 w 234092"/>
                  <a:gd name="connsiteY6" fmla="*/ 151236 h 198977"/>
                  <a:gd name="connsiteX7" fmla="*/ 234093 w 234092"/>
                  <a:gd name="connsiteY7" fmla="*/ 57248 h 198977"/>
                  <a:gd name="connsiteX8" fmla="*/ 213824 w 234092"/>
                  <a:gd name="connsiteY8" fmla="*/ 38663 h 198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4092" h="198977">
                    <a:moveTo>
                      <a:pt x="213824" y="38663"/>
                    </a:moveTo>
                    <a:cubicBezTo>
                      <a:pt x="199646" y="25740"/>
                      <a:pt x="185363" y="12923"/>
                      <a:pt x="171185" y="0"/>
                    </a:cubicBezTo>
                    <a:cubicBezTo>
                      <a:pt x="139889" y="30973"/>
                      <a:pt x="104811" y="60558"/>
                      <a:pt x="65218" y="88541"/>
                    </a:cubicBezTo>
                    <a:cubicBezTo>
                      <a:pt x="43584" y="103815"/>
                      <a:pt x="21740" y="117806"/>
                      <a:pt x="0" y="130623"/>
                    </a:cubicBezTo>
                    <a:cubicBezTo>
                      <a:pt x="9347" y="144187"/>
                      <a:pt x="18799" y="157751"/>
                      <a:pt x="28356" y="171315"/>
                    </a:cubicBezTo>
                    <a:cubicBezTo>
                      <a:pt x="34867" y="180501"/>
                      <a:pt x="41378" y="189793"/>
                      <a:pt x="47890" y="198978"/>
                    </a:cubicBezTo>
                    <a:cubicBezTo>
                      <a:pt x="72885" y="184666"/>
                      <a:pt x="97880" y="168859"/>
                      <a:pt x="122770" y="151236"/>
                    </a:cubicBezTo>
                    <a:cubicBezTo>
                      <a:pt x="164569" y="121651"/>
                      <a:pt x="201431" y="90250"/>
                      <a:pt x="234093" y="57248"/>
                    </a:cubicBezTo>
                    <a:cubicBezTo>
                      <a:pt x="227371" y="51053"/>
                      <a:pt x="220650" y="44858"/>
                      <a:pt x="213824" y="38663"/>
                    </a:cubicBezTo>
                    <a:close/>
                  </a:path>
                </a:pathLst>
              </a:custGeom>
              <a:solidFill>
                <a:srgbClr val="038652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E692607B-588F-F4C0-FED6-8AEBFEA2C08D}"/>
                  </a:ext>
                </a:extLst>
              </p:cNvPr>
              <p:cNvSpPr/>
              <p:nvPr/>
            </p:nvSpPr>
            <p:spPr>
              <a:xfrm>
                <a:off x="3288644" y="2040083"/>
                <a:ext cx="47994" cy="60131"/>
              </a:xfrm>
              <a:custGeom>
                <a:avLst/>
                <a:gdLst>
                  <a:gd name="connsiteX0" fmla="*/ 47260 w 47994"/>
                  <a:gd name="connsiteY0" fmla="*/ 26915 h 60131"/>
                  <a:gd name="connsiteX1" fmla="*/ 47785 w 47994"/>
                  <a:gd name="connsiteY1" fmla="*/ 8331 h 60131"/>
                  <a:gd name="connsiteX2" fmla="*/ 2310 w 47994"/>
                  <a:gd name="connsiteY2" fmla="*/ 0 h 60131"/>
                  <a:gd name="connsiteX3" fmla="*/ 525 w 47994"/>
                  <a:gd name="connsiteY3" fmla="*/ 25099 h 60131"/>
                  <a:gd name="connsiteX4" fmla="*/ 0 w 47994"/>
                  <a:gd name="connsiteY4" fmla="*/ 48703 h 60131"/>
                  <a:gd name="connsiteX5" fmla="*/ 47995 w 47994"/>
                  <a:gd name="connsiteY5" fmla="*/ 60131 h 60131"/>
                  <a:gd name="connsiteX6" fmla="*/ 47260 w 47994"/>
                  <a:gd name="connsiteY6" fmla="*/ 26915 h 60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994" h="60131">
                    <a:moveTo>
                      <a:pt x="47260" y="26915"/>
                    </a:moveTo>
                    <a:cubicBezTo>
                      <a:pt x="47365" y="20720"/>
                      <a:pt x="47575" y="14525"/>
                      <a:pt x="47785" y="8331"/>
                    </a:cubicBezTo>
                    <a:cubicBezTo>
                      <a:pt x="32347" y="5874"/>
                      <a:pt x="17119" y="2991"/>
                      <a:pt x="2310" y="0"/>
                    </a:cubicBezTo>
                    <a:cubicBezTo>
                      <a:pt x="1470" y="8331"/>
                      <a:pt x="945" y="16662"/>
                      <a:pt x="525" y="25099"/>
                    </a:cubicBezTo>
                    <a:cubicBezTo>
                      <a:pt x="210" y="33003"/>
                      <a:pt x="0" y="40800"/>
                      <a:pt x="0" y="48703"/>
                    </a:cubicBezTo>
                    <a:cubicBezTo>
                      <a:pt x="15543" y="52762"/>
                      <a:pt x="31612" y="56607"/>
                      <a:pt x="47995" y="60131"/>
                    </a:cubicBezTo>
                    <a:cubicBezTo>
                      <a:pt x="47470" y="49024"/>
                      <a:pt x="47155" y="38023"/>
                      <a:pt x="47260" y="26915"/>
                    </a:cubicBezTo>
                    <a:close/>
                  </a:path>
                </a:pathLst>
              </a:custGeom>
              <a:solidFill>
                <a:srgbClr val="038652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717A747F-A261-2771-F71F-84FE2689CBD3}"/>
                  </a:ext>
                </a:extLst>
              </p:cNvPr>
              <p:cNvSpPr/>
              <p:nvPr/>
            </p:nvSpPr>
            <p:spPr>
              <a:xfrm>
                <a:off x="3835806" y="1977175"/>
                <a:ext cx="78766" cy="88648"/>
              </a:xfrm>
              <a:custGeom>
                <a:avLst/>
                <a:gdLst>
                  <a:gd name="connsiteX0" fmla="*/ 48520 w 78766"/>
                  <a:gd name="connsiteY0" fmla="*/ 19225 h 88648"/>
                  <a:gd name="connsiteX1" fmla="*/ 39803 w 78766"/>
                  <a:gd name="connsiteY1" fmla="*/ 0 h 88648"/>
                  <a:gd name="connsiteX2" fmla="*/ 0 w 78766"/>
                  <a:gd name="connsiteY2" fmla="*/ 17836 h 88648"/>
                  <a:gd name="connsiteX3" fmla="*/ 5251 w 78766"/>
                  <a:gd name="connsiteY3" fmla="*/ 30119 h 88648"/>
                  <a:gd name="connsiteX4" fmla="*/ 36547 w 78766"/>
                  <a:gd name="connsiteY4" fmla="*/ 87153 h 88648"/>
                  <a:gd name="connsiteX5" fmla="*/ 37493 w 78766"/>
                  <a:gd name="connsiteY5" fmla="*/ 88648 h 88648"/>
                  <a:gd name="connsiteX6" fmla="*/ 78766 w 78766"/>
                  <a:gd name="connsiteY6" fmla="*/ 71346 h 88648"/>
                  <a:gd name="connsiteX7" fmla="*/ 48520 w 78766"/>
                  <a:gd name="connsiteY7" fmla="*/ 19225 h 8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8766" h="88648">
                    <a:moveTo>
                      <a:pt x="48520" y="19225"/>
                    </a:moveTo>
                    <a:cubicBezTo>
                      <a:pt x="45474" y="12923"/>
                      <a:pt x="42639" y="6408"/>
                      <a:pt x="39803" y="0"/>
                    </a:cubicBezTo>
                    <a:cubicBezTo>
                      <a:pt x="26465" y="6408"/>
                      <a:pt x="13233" y="12283"/>
                      <a:pt x="0" y="17836"/>
                    </a:cubicBezTo>
                    <a:cubicBezTo>
                      <a:pt x="1680" y="21895"/>
                      <a:pt x="3361" y="26060"/>
                      <a:pt x="5251" y="30119"/>
                    </a:cubicBezTo>
                    <a:cubicBezTo>
                      <a:pt x="14283" y="49878"/>
                      <a:pt x="24785" y="68996"/>
                      <a:pt x="36547" y="87153"/>
                    </a:cubicBezTo>
                    <a:cubicBezTo>
                      <a:pt x="36862" y="87580"/>
                      <a:pt x="37178" y="88114"/>
                      <a:pt x="37493" y="88648"/>
                    </a:cubicBezTo>
                    <a:cubicBezTo>
                      <a:pt x="51250" y="83308"/>
                      <a:pt x="65008" y="77541"/>
                      <a:pt x="78766" y="71346"/>
                    </a:cubicBezTo>
                    <a:cubicBezTo>
                      <a:pt x="67424" y="54791"/>
                      <a:pt x="57237" y="37382"/>
                      <a:pt x="48520" y="19225"/>
                    </a:cubicBezTo>
                    <a:close/>
                  </a:path>
                </a:pathLst>
              </a:custGeom>
              <a:solidFill>
                <a:srgbClr val="038652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3E49AF52-56E1-CD15-7BF8-E289856C6344}"/>
                  </a:ext>
                </a:extLst>
              </p:cNvPr>
              <p:cNvSpPr/>
              <p:nvPr/>
            </p:nvSpPr>
            <p:spPr>
              <a:xfrm>
                <a:off x="2977886" y="1940113"/>
                <a:ext cx="214768" cy="115029"/>
              </a:xfrm>
              <a:custGeom>
                <a:avLst/>
                <a:gdLst>
                  <a:gd name="connsiteX0" fmla="*/ 22370 w 214768"/>
                  <a:gd name="connsiteY0" fmla="*/ 0 h 115029"/>
                  <a:gd name="connsiteX1" fmla="*/ 0 w 214768"/>
                  <a:gd name="connsiteY1" fmla="*/ 18798 h 115029"/>
                  <a:gd name="connsiteX2" fmla="*/ 203111 w 214768"/>
                  <a:gd name="connsiteY2" fmla="*/ 115029 h 115029"/>
                  <a:gd name="connsiteX3" fmla="*/ 209518 w 214768"/>
                  <a:gd name="connsiteY3" fmla="*/ 93561 h 115029"/>
                  <a:gd name="connsiteX4" fmla="*/ 214769 w 214768"/>
                  <a:gd name="connsiteY4" fmla="*/ 75191 h 115029"/>
                  <a:gd name="connsiteX5" fmla="*/ 22370 w 214768"/>
                  <a:gd name="connsiteY5" fmla="*/ 0 h 115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4768" h="115029">
                    <a:moveTo>
                      <a:pt x="22370" y="0"/>
                    </a:moveTo>
                    <a:lnTo>
                      <a:pt x="0" y="18798"/>
                    </a:lnTo>
                    <a:cubicBezTo>
                      <a:pt x="0" y="18798"/>
                      <a:pt x="78241" y="69744"/>
                      <a:pt x="203111" y="115029"/>
                    </a:cubicBezTo>
                    <a:cubicBezTo>
                      <a:pt x="205212" y="107873"/>
                      <a:pt x="207417" y="100717"/>
                      <a:pt x="209518" y="93561"/>
                    </a:cubicBezTo>
                    <a:cubicBezTo>
                      <a:pt x="211303" y="87473"/>
                      <a:pt x="213088" y="81386"/>
                      <a:pt x="214769" y="75191"/>
                    </a:cubicBezTo>
                    <a:cubicBezTo>
                      <a:pt x="135583" y="51587"/>
                      <a:pt x="69629" y="23177"/>
                      <a:pt x="22370" y="0"/>
                    </a:cubicBezTo>
                    <a:close/>
                  </a:path>
                </a:pathLst>
              </a:custGeom>
              <a:solidFill>
                <a:srgbClr val="038652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B1C826FB-2454-C8CB-FE01-FB5C3A3D1E70}"/>
                  </a:ext>
                </a:extLst>
              </p:cNvPr>
              <p:cNvSpPr/>
              <p:nvPr/>
            </p:nvSpPr>
            <p:spPr>
              <a:xfrm>
                <a:off x="4151815" y="1741136"/>
                <a:ext cx="90003" cy="83521"/>
              </a:xfrm>
              <a:custGeom>
                <a:avLst/>
                <a:gdLst>
                  <a:gd name="connsiteX0" fmla="*/ 65743 w 90003"/>
                  <a:gd name="connsiteY0" fmla="*/ 33964 h 83521"/>
                  <a:gd name="connsiteX1" fmla="*/ 26360 w 90003"/>
                  <a:gd name="connsiteY1" fmla="*/ 2029 h 83521"/>
                  <a:gd name="connsiteX2" fmla="*/ 24050 w 90003"/>
                  <a:gd name="connsiteY2" fmla="*/ 0 h 83521"/>
                  <a:gd name="connsiteX3" fmla="*/ 0 w 90003"/>
                  <a:gd name="connsiteY3" fmla="*/ 28837 h 83521"/>
                  <a:gd name="connsiteX4" fmla="*/ 32242 w 90003"/>
                  <a:gd name="connsiteY4" fmla="*/ 57675 h 83521"/>
                  <a:gd name="connsiteX5" fmla="*/ 64483 w 90003"/>
                  <a:gd name="connsiteY5" fmla="*/ 83521 h 83521"/>
                  <a:gd name="connsiteX6" fmla="*/ 90003 w 90003"/>
                  <a:gd name="connsiteY6" fmla="*/ 51800 h 83521"/>
                  <a:gd name="connsiteX7" fmla="*/ 65743 w 90003"/>
                  <a:gd name="connsiteY7" fmla="*/ 33964 h 83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0003" h="83521">
                    <a:moveTo>
                      <a:pt x="65743" y="33964"/>
                    </a:moveTo>
                    <a:cubicBezTo>
                      <a:pt x="52406" y="23604"/>
                      <a:pt x="39278" y="12923"/>
                      <a:pt x="26360" y="2029"/>
                    </a:cubicBezTo>
                    <a:cubicBezTo>
                      <a:pt x="25625" y="1388"/>
                      <a:pt x="24785" y="641"/>
                      <a:pt x="24050" y="0"/>
                    </a:cubicBezTo>
                    <a:cubicBezTo>
                      <a:pt x="16383" y="9719"/>
                      <a:pt x="8297" y="19332"/>
                      <a:pt x="0" y="28837"/>
                    </a:cubicBezTo>
                    <a:cubicBezTo>
                      <a:pt x="10502" y="38770"/>
                      <a:pt x="21214" y="48383"/>
                      <a:pt x="32242" y="57675"/>
                    </a:cubicBezTo>
                    <a:cubicBezTo>
                      <a:pt x="42744" y="66540"/>
                      <a:pt x="53561" y="75084"/>
                      <a:pt x="64483" y="83521"/>
                    </a:cubicBezTo>
                    <a:cubicBezTo>
                      <a:pt x="73410" y="73055"/>
                      <a:pt x="81812" y="62481"/>
                      <a:pt x="90003" y="51800"/>
                    </a:cubicBezTo>
                    <a:cubicBezTo>
                      <a:pt x="81812" y="46033"/>
                      <a:pt x="73620" y="40159"/>
                      <a:pt x="65743" y="33964"/>
                    </a:cubicBezTo>
                    <a:close/>
                  </a:path>
                </a:pathLst>
              </a:custGeom>
              <a:solidFill>
                <a:srgbClr val="038652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B68CDC7B-939E-A339-0A50-2830EBA2D427}"/>
                  </a:ext>
                </a:extLst>
              </p:cNvPr>
              <p:cNvSpPr/>
              <p:nvPr/>
            </p:nvSpPr>
            <p:spPr>
              <a:xfrm>
                <a:off x="4187943" y="1696812"/>
                <a:ext cx="82966" cy="87046"/>
              </a:xfrm>
              <a:custGeom>
                <a:avLst/>
                <a:gdLst>
                  <a:gd name="connsiteX0" fmla="*/ 33082 w 82966"/>
                  <a:gd name="connsiteY0" fmla="*/ 61306 h 87046"/>
                  <a:gd name="connsiteX1" fmla="*/ 60597 w 82966"/>
                  <a:gd name="connsiteY1" fmla="*/ 87046 h 87046"/>
                  <a:gd name="connsiteX2" fmla="*/ 82967 w 82966"/>
                  <a:gd name="connsiteY2" fmla="*/ 55005 h 87046"/>
                  <a:gd name="connsiteX3" fmla="*/ 64168 w 82966"/>
                  <a:gd name="connsiteY3" fmla="*/ 39197 h 87046"/>
                  <a:gd name="connsiteX4" fmla="*/ 29406 w 82966"/>
                  <a:gd name="connsiteY4" fmla="*/ 8331 h 87046"/>
                  <a:gd name="connsiteX5" fmla="*/ 20269 w 82966"/>
                  <a:gd name="connsiteY5" fmla="*/ 0 h 87046"/>
                  <a:gd name="connsiteX6" fmla="*/ 0 w 82966"/>
                  <a:gd name="connsiteY6" fmla="*/ 28624 h 87046"/>
                  <a:gd name="connsiteX7" fmla="*/ 33082 w 82966"/>
                  <a:gd name="connsiteY7" fmla="*/ 61306 h 87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2966" h="87046">
                    <a:moveTo>
                      <a:pt x="33082" y="61306"/>
                    </a:moveTo>
                    <a:cubicBezTo>
                      <a:pt x="42114" y="70064"/>
                      <a:pt x="51355" y="78609"/>
                      <a:pt x="60597" y="87046"/>
                    </a:cubicBezTo>
                    <a:cubicBezTo>
                      <a:pt x="68369" y="76472"/>
                      <a:pt x="75825" y="65792"/>
                      <a:pt x="82967" y="55005"/>
                    </a:cubicBezTo>
                    <a:cubicBezTo>
                      <a:pt x="76666" y="49771"/>
                      <a:pt x="70364" y="44538"/>
                      <a:pt x="64168" y="39197"/>
                    </a:cubicBezTo>
                    <a:cubicBezTo>
                      <a:pt x="52406" y="29051"/>
                      <a:pt x="40853" y="18798"/>
                      <a:pt x="29406" y="8331"/>
                    </a:cubicBezTo>
                    <a:cubicBezTo>
                      <a:pt x="26360" y="5554"/>
                      <a:pt x="23315" y="2777"/>
                      <a:pt x="20269" y="0"/>
                    </a:cubicBezTo>
                    <a:cubicBezTo>
                      <a:pt x="13758" y="9613"/>
                      <a:pt x="7036" y="19118"/>
                      <a:pt x="0" y="28624"/>
                    </a:cubicBezTo>
                    <a:cubicBezTo>
                      <a:pt x="10817" y="39731"/>
                      <a:pt x="21844" y="50626"/>
                      <a:pt x="33082" y="61306"/>
                    </a:cubicBezTo>
                    <a:close/>
                  </a:path>
                </a:pathLst>
              </a:custGeom>
              <a:solidFill>
                <a:srgbClr val="038652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7E1A92DE-1230-13B9-3A99-542AEBBFE07C}"/>
                  </a:ext>
                </a:extLst>
              </p:cNvPr>
              <p:cNvSpPr/>
              <p:nvPr/>
            </p:nvSpPr>
            <p:spPr>
              <a:xfrm>
                <a:off x="4250115" y="1493989"/>
                <a:ext cx="116678" cy="195880"/>
              </a:xfrm>
              <a:custGeom>
                <a:avLst/>
                <a:gdLst>
                  <a:gd name="connsiteX0" fmla="*/ 107332 w 116678"/>
                  <a:gd name="connsiteY0" fmla="*/ 39945 h 195880"/>
                  <a:gd name="connsiteX1" fmla="*/ 54821 w 116678"/>
                  <a:gd name="connsiteY1" fmla="*/ 0 h 195880"/>
                  <a:gd name="connsiteX2" fmla="*/ 0 w 116678"/>
                  <a:gd name="connsiteY2" fmla="*/ 132972 h 195880"/>
                  <a:gd name="connsiteX3" fmla="*/ 33082 w 116678"/>
                  <a:gd name="connsiteY3" fmla="*/ 166189 h 195880"/>
                  <a:gd name="connsiteX4" fmla="*/ 57447 w 116678"/>
                  <a:gd name="connsiteY4" fmla="*/ 195880 h 195880"/>
                  <a:gd name="connsiteX5" fmla="*/ 116679 w 116678"/>
                  <a:gd name="connsiteY5" fmla="*/ 48062 h 195880"/>
                  <a:gd name="connsiteX6" fmla="*/ 107332 w 116678"/>
                  <a:gd name="connsiteY6" fmla="*/ 39945 h 195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678" h="195880">
                    <a:moveTo>
                      <a:pt x="107332" y="39945"/>
                    </a:moveTo>
                    <a:cubicBezTo>
                      <a:pt x="90528" y="25954"/>
                      <a:pt x="72990" y="12389"/>
                      <a:pt x="54821" y="0"/>
                    </a:cubicBezTo>
                    <a:cubicBezTo>
                      <a:pt x="40958" y="44858"/>
                      <a:pt x="23000" y="89396"/>
                      <a:pt x="0" y="132972"/>
                    </a:cubicBezTo>
                    <a:cubicBezTo>
                      <a:pt x="11972" y="143760"/>
                      <a:pt x="22160" y="153906"/>
                      <a:pt x="33082" y="166189"/>
                    </a:cubicBezTo>
                    <a:cubicBezTo>
                      <a:pt x="41589" y="175694"/>
                      <a:pt x="49675" y="185734"/>
                      <a:pt x="57447" y="195880"/>
                    </a:cubicBezTo>
                    <a:cubicBezTo>
                      <a:pt x="82967" y="147498"/>
                      <a:pt x="102291" y="97833"/>
                      <a:pt x="116679" y="48062"/>
                    </a:cubicBezTo>
                    <a:cubicBezTo>
                      <a:pt x="113528" y="45392"/>
                      <a:pt x="110483" y="42615"/>
                      <a:pt x="107332" y="39945"/>
                    </a:cubicBezTo>
                    <a:close/>
                  </a:path>
                </a:pathLst>
              </a:custGeom>
              <a:solidFill>
                <a:srgbClr val="038652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F5172E29-6D83-6312-5C25-7952688EE0CD}"/>
                  </a:ext>
                </a:extLst>
              </p:cNvPr>
              <p:cNvSpPr/>
              <p:nvPr/>
            </p:nvSpPr>
            <p:spPr>
              <a:xfrm>
                <a:off x="4336653" y="1079585"/>
                <a:ext cx="65480" cy="210299"/>
              </a:xfrm>
              <a:custGeom>
                <a:avLst/>
                <a:gdLst>
                  <a:gd name="connsiteX0" fmla="*/ 7246 w 65480"/>
                  <a:gd name="connsiteY0" fmla="*/ 176015 h 210299"/>
                  <a:gd name="connsiteX1" fmla="*/ 65428 w 65480"/>
                  <a:gd name="connsiteY1" fmla="*/ 210299 h 210299"/>
                  <a:gd name="connsiteX2" fmla="*/ 48835 w 65480"/>
                  <a:gd name="connsiteY2" fmla="*/ 534 h 210299"/>
                  <a:gd name="connsiteX3" fmla="*/ 29616 w 65480"/>
                  <a:gd name="connsiteY3" fmla="*/ 0 h 210299"/>
                  <a:gd name="connsiteX4" fmla="*/ 0 w 65480"/>
                  <a:gd name="connsiteY4" fmla="*/ 427 h 210299"/>
                  <a:gd name="connsiteX5" fmla="*/ 7246 w 65480"/>
                  <a:gd name="connsiteY5" fmla="*/ 176015 h 210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480" h="210299">
                    <a:moveTo>
                      <a:pt x="7246" y="176015"/>
                    </a:moveTo>
                    <a:cubicBezTo>
                      <a:pt x="27411" y="186268"/>
                      <a:pt x="46629" y="197803"/>
                      <a:pt x="65428" y="210299"/>
                    </a:cubicBezTo>
                    <a:cubicBezTo>
                      <a:pt x="66164" y="134788"/>
                      <a:pt x="59127" y="63442"/>
                      <a:pt x="48835" y="534"/>
                    </a:cubicBezTo>
                    <a:cubicBezTo>
                      <a:pt x="42429" y="214"/>
                      <a:pt x="36022" y="0"/>
                      <a:pt x="29616" y="0"/>
                    </a:cubicBezTo>
                    <a:cubicBezTo>
                      <a:pt x="19849" y="0"/>
                      <a:pt x="9872" y="107"/>
                      <a:pt x="0" y="427"/>
                    </a:cubicBezTo>
                    <a:cubicBezTo>
                      <a:pt x="6406" y="55111"/>
                      <a:pt x="9557" y="114388"/>
                      <a:pt x="7246" y="176015"/>
                    </a:cubicBezTo>
                    <a:close/>
                  </a:path>
                </a:pathLst>
              </a:custGeom>
              <a:solidFill>
                <a:srgbClr val="038652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CFC894E8-5D9B-BD7D-6105-B101AD4CC322}"/>
                  </a:ext>
                </a:extLst>
              </p:cNvPr>
              <p:cNvSpPr/>
              <p:nvPr/>
            </p:nvSpPr>
            <p:spPr>
              <a:xfrm>
                <a:off x="4303991" y="889472"/>
                <a:ext cx="46419" cy="47101"/>
              </a:xfrm>
              <a:custGeom>
                <a:avLst/>
                <a:gdLst>
                  <a:gd name="connsiteX0" fmla="*/ 8297 w 46419"/>
                  <a:gd name="connsiteY0" fmla="*/ 47101 h 47101"/>
                  <a:gd name="connsiteX1" fmla="*/ 35497 w 46419"/>
                  <a:gd name="connsiteY1" fmla="*/ 37382 h 47101"/>
                  <a:gd name="connsiteX2" fmla="*/ 46419 w 46419"/>
                  <a:gd name="connsiteY2" fmla="*/ 34178 h 47101"/>
                  <a:gd name="connsiteX3" fmla="*/ 36127 w 46419"/>
                  <a:gd name="connsiteY3" fmla="*/ 0 h 47101"/>
                  <a:gd name="connsiteX4" fmla="*/ 31086 w 46419"/>
                  <a:gd name="connsiteY4" fmla="*/ 1495 h 47101"/>
                  <a:gd name="connsiteX5" fmla="*/ 0 w 46419"/>
                  <a:gd name="connsiteY5" fmla="*/ 12603 h 47101"/>
                  <a:gd name="connsiteX6" fmla="*/ 8297 w 46419"/>
                  <a:gd name="connsiteY6" fmla="*/ 47101 h 47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6419" h="47101">
                    <a:moveTo>
                      <a:pt x="8297" y="47101"/>
                    </a:moveTo>
                    <a:cubicBezTo>
                      <a:pt x="17328" y="43683"/>
                      <a:pt x="26360" y="40372"/>
                      <a:pt x="35497" y="37382"/>
                    </a:cubicBezTo>
                    <a:cubicBezTo>
                      <a:pt x="39173" y="36207"/>
                      <a:pt x="42849" y="35246"/>
                      <a:pt x="46419" y="34178"/>
                    </a:cubicBezTo>
                    <a:cubicBezTo>
                      <a:pt x="42849" y="21681"/>
                      <a:pt x="39383" y="10253"/>
                      <a:pt x="36127" y="0"/>
                    </a:cubicBezTo>
                    <a:cubicBezTo>
                      <a:pt x="34447" y="534"/>
                      <a:pt x="32767" y="961"/>
                      <a:pt x="31086" y="1495"/>
                    </a:cubicBezTo>
                    <a:cubicBezTo>
                      <a:pt x="20584" y="4806"/>
                      <a:pt x="10187" y="8651"/>
                      <a:pt x="0" y="12603"/>
                    </a:cubicBezTo>
                    <a:cubicBezTo>
                      <a:pt x="2835" y="23604"/>
                      <a:pt x="5566" y="35139"/>
                      <a:pt x="8297" y="47101"/>
                    </a:cubicBezTo>
                    <a:close/>
                  </a:path>
                </a:pathLst>
              </a:custGeom>
              <a:solidFill>
                <a:srgbClr val="038652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FA72A618-15CC-915B-A266-6B068258925B}"/>
                  </a:ext>
                </a:extLst>
              </p:cNvPr>
              <p:cNvSpPr/>
              <p:nvPr/>
            </p:nvSpPr>
            <p:spPr>
              <a:xfrm>
                <a:off x="4319850" y="963274"/>
                <a:ext cx="49675" cy="41333"/>
              </a:xfrm>
              <a:custGeom>
                <a:avLst/>
                <a:gdLst>
                  <a:gd name="connsiteX0" fmla="*/ 0 w 49675"/>
                  <a:gd name="connsiteY0" fmla="*/ 8651 h 41333"/>
                  <a:gd name="connsiteX1" fmla="*/ 6091 w 49675"/>
                  <a:gd name="connsiteY1" fmla="*/ 41334 h 41333"/>
                  <a:gd name="connsiteX2" fmla="*/ 11762 w 49675"/>
                  <a:gd name="connsiteY2" fmla="*/ 40372 h 41333"/>
                  <a:gd name="connsiteX3" fmla="*/ 47050 w 49675"/>
                  <a:gd name="connsiteY3" fmla="*/ 34178 h 41333"/>
                  <a:gd name="connsiteX4" fmla="*/ 49675 w 49675"/>
                  <a:gd name="connsiteY4" fmla="*/ 33750 h 41333"/>
                  <a:gd name="connsiteX5" fmla="*/ 41483 w 49675"/>
                  <a:gd name="connsiteY5" fmla="*/ 0 h 41333"/>
                  <a:gd name="connsiteX6" fmla="*/ 35182 w 49675"/>
                  <a:gd name="connsiteY6" fmla="*/ 1282 h 41333"/>
                  <a:gd name="connsiteX7" fmla="*/ 315 w 49675"/>
                  <a:gd name="connsiteY7" fmla="*/ 8651 h 41333"/>
                  <a:gd name="connsiteX8" fmla="*/ 0 w 49675"/>
                  <a:gd name="connsiteY8" fmla="*/ 8651 h 41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9675" h="41333">
                    <a:moveTo>
                      <a:pt x="0" y="8651"/>
                    </a:moveTo>
                    <a:cubicBezTo>
                      <a:pt x="2100" y="19225"/>
                      <a:pt x="4096" y="30119"/>
                      <a:pt x="6091" y="41334"/>
                    </a:cubicBezTo>
                    <a:cubicBezTo>
                      <a:pt x="7982" y="41013"/>
                      <a:pt x="9872" y="40693"/>
                      <a:pt x="11762" y="40372"/>
                    </a:cubicBezTo>
                    <a:cubicBezTo>
                      <a:pt x="23525" y="38450"/>
                      <a:pt x="35287" y="36207"/>
                      <a:pt x="47050" y="34178"/>
                    </a:cubicBezTo>
                    <a:cubicBezTo>
                      <a:pt x="47890" y="34071"/>
                      <a:pt x="48730" y="33857"/>
                      <a:pt x="49675" y="33750"/>
                    </a:cubicBezTo>
                    <a:cubicBezTo>
                      <a:pt x="46945" y="22002"/>
                      <a:pt x="44214" y="10681"/>
                      <a:pt x="41483" y="0"/>
                    </a:cubicBezTo>
                    <a:cubicBezTo>
                      <a:pt x="39383" y="427"/>
                      <a:pt x="37283" y="854"/>
                      <a:pt x="35182" y="1282"/>
                    </a:cubicBezTo>
                    <a:cubicBezTo>
                      <a:pt x="23525" y="3738"/>
                      <a:pt x="11972" y="6088"/>
                      <a:pt x="315" y="8651"/>
                    </a:cubicBezTo>
                    <a:cubicBezTo>
                      <a:pt x="105" y="8651"/>
                      <a:pt x="105" y="8651"/>
                      <a:pt x="0" y="8651"/>
                    </a:cubicBezTo>
                    <a:close/>
                  </a:path>
                </a:pathLst>
              </a:custGeom>
              <a:solidFill>
                <a:srgbClr val="038652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2BB91ACF-F5C4-0794-B546-E9CE19DC85CA}"/>
                  </a:ext>
                </a:extLst>
              </p:cNvPr>
              <p:cNvSpPr/>
              <p:nvPr/>
            </p:nvSpPr>
            <p:spPr>
              <a:xfrm>
                <a:off x="4329407" y="1349802"/>
                <a:ext cx="67423" cy="80424"/>
              </a:xfrm>
              <a:custGeom>
                <a:avLst/>
                <a:gdLst>
                  <a:gd name="connsiteX0" fmla="*/ 42219 w 67423"/>
                  <a:gd name="connsiteY0" fmla="*/ 20613 h 80424"/>
                  <a:gd name="connsiteX1" fmla="*/ 6721 w 67423"/>
                  <a:gd name="connsiteY1" fmla="*/ 0 h 80424"/>
                  <a:gd name="connsiteX2" fmla="*/ 0 w 67423"/>
                  <a:gd name="connsiteY2" fmla="*/ 43256 h 80424"/>
                  <a:gd name="connsiteX3" fmla="*/ 4831 w 67423"/>
                  <a:gd name="connsiteY3" fmla="*/ 46247 h 80424"/>
                  <a:gd name="connsiteX4" fmla="*/ 52091 w 67423"/>
                  <a:gd name="connsiteY4" fmla="*/ 74764 h 80424"/>
                  <a:gd name="connsiteX5" fmla="*/ 61752 w 67423"/>
                  <a:gd name="connsiteY5" fmla="*/ 80424 h 80424"/>
                  <a:gd name="connsiteX6" fmla="*/ 67424 w 67423"/>
                  <a:gd name="connsiteY6" fmla="*/ 35566 h 80424"/>
                  <a:gd name="connsiteX7" fmla="*/ 42219 w 67423"/>
                  <a:gd name="connsiteY7" fmla="*/ 20613 h 80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7423" h="80424">
                    <a:moveTo>
                      <a:pt x="42219" y="20613"/>
                    </a:moveTo>
                    <a:cubicBezTo>
                      <a:pt x="30456" y="13671"/>
                      <a:pt x="18589" y="6836"/>
                      <a:pt x="6721" y="0"/>
                    </a:cubicBezTo>
                    <a:cubicBezTo>
                      <a:pt x="4831" y="14312"/>
                      <a:pt x="2626" y="28731"/>
                      <a:pt x="0" y="43256"/>
                    </a:cubicBezTo>
                    <a:cubicBezTo>
                      <a:pt x="1575" y="44217"/>
                      <a:pt x="3256" y="45179"/>
                      <a:pt x="4831" y="46247"/>
                    </a:cubicBezTo>
                    <a:lnTo>
                      <a:pt x="52091" y="74764"/>
                    </a:lnTo>
                    <a:cubicBezTo>
                      <a:pt x="55241" y="76686"/>
                      <a:pt x="58497" y="78502"/>
                      <a:pt x="61752" y="80424"/>
                    </a:cubicBezTo>
                    <a:cubicBezTo>
                      <a:pt x="64063" y="65365"/>
                      <a:pt x="65953" y="50519"/>
                      <a:pt x="67424" y="35566"/>
                    </a:cubicBezTo>
                    <a:cubicBezTo>
                      <a:pt x="59022" y="30546"/>
                      <a:pt x="50620" y="25526"/>
                      <a:pt x="42219" y="20613"/>
                    </a:cubicBezTo>
                    <a:close/>
                  </a:path>
                </a:pathLst>
              </a:custGeom>
              <a:solidFill>
                <a:srgbClr val="038652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78" name="Graphic 4">
            <a:extLst>
              <a:ext uri="{FF2B5EF4-FFF2-40B4-BE49-F238E27FC236}">
                <a16:creationId xmlns:a16="http://schemas.microsoft.com/office/drawing/2014/main" id="{F2E563C2-4107-6B75-0D32-EB06044B3BE2}"/>
              </a:ext>
            </a:extLst>
          </p:cNvPr>
          <p:cNvGrpSpPr/>
          <p:nvPr/>
        </p:nvGrpSpPr>
        <p:grpSpPr>
          <a:xfrm>
            <a:off x="267770" y="5891086"/>
            <a:ext cx="2118985" cy="761695"/>
            <a:chOff x="2439068" y="3133767"/>
            <a:chExt cx="3468691" cy="1246864"/>
          </a:xfrm>
        </p:grpSpPr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EB515209-B758-24D5-FF16-085EE89AEF79}"/>
                </a:ext>
              </a:extLst>
            </p:cNvPr>
            <p:cNvSpPr/>
            <p:nvPr/>
          </p:nvSpPr>
          <p:spPr>
            <a:xfrm>
              <a:off x="2439068" y="3133767"/>
              <a:ext cx="1741838" cy="1246758"/>
            </a:xfrm>
            <a:custGeom>
              <a:avLst/>
              <a:gdLst>
                <a:gd name="connsiteX0" fmla="*/ 73573 w 1741838"/>
                <a:gd name="connsiteY0" fmla="*/ 0 h 1246758"/>
                <a:gd name="connsiteX1" fmla="*/ 1741838 w 1741838"/>
                <a:gd name="connsiteY1" fmla="*/ 843012 h 1246758"/>
                <a:gd name="connsiteX2" fmla="*/ 995241 w 1741838"/>
                <a:gd name="connsiteY2" fmla="*/ 1246629 h 1246758"/>
                <a:gd name="connsiteX3" fmla="*/ 63911 w 1741838"/>
                <a:gd name="connsiteY3" fmla="*/ 637840 h 1246758"/>
                <a:gd name="connsiteX4" fmla="*/ 73573 w 1741838"/>
                <a:gd name="connsiteY4" fmla="*/ 0 h 1246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1838" h="1246758">
                  <a:moveTo>
                    <a:pt x="73573" y="0"/>
                  </a:moveTo>
                  <a:cubicBezTo>
                    <a:pt x="554991" y="422948"/>
                    <a:pt x="1107614" y="717944"/>
                    <a:pt x="1741838" y="843012"/>
                  </a:cubicBezTo>
                  <a:cubicBezTo>
                    <a:pt x="1741838" y="843012"/>
                    <a:pt x="1421103" y="1240648"/>
                    <a:pt x="995241" y="1246629"/>
                  </a:cubicBezTo>
                  <a:cubicBezTo>
                    <a:pt x="569379" y="1252610"/>
                    <a:pt x="213147" y="1051282"/>
                    <a:pt x="63911" y="637840"/>
                  </a:cubicBezTo>
                  <a:cubicBezTo>
                    <a:pt x="-85324" y="224504"/>
                    <a:pt x="73573" y="0"/>
                    <a:pt x="73573" y="0"/>
                  </a:cubicBezTo>
                  <a:close/>
                </a:path>
              </a:pathLst>
            </a:custGeom>
            <a:solidFill>
              <a:srgbClr val="FF7F6C"/>
            </a:solidFill>
            <a:ln w="5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80" name="Graphic 4">
              <a:extLst>
                <a:ext uri="{FF2B5EF4-FFF2-40B4-BE49-F238E27FC236}">
                  <a16:creationId xmlns:a16="http://schemas.microsoft.com/office/drawing/2014/main" id="{9C0AB586-F32D-1AB9-4376-42D322660E5F}"/>
                </a:ext>
              </a:extLst>
            </p:cNvPr>
            <p:cNvGrpSpPr/>
            <p:nvPr/>
          </p:nvGrpSpPr>
          <p:grpSpPr>
            <a:xfrm>
              <a:off x="2439231" y="3224231"/>
              <a:ext cx="3177453" cy="1153067"/>
              <a:chOff x="2439231" y="3224231"/>
              <a:chExt cx="3177453" cy="1153067"/>
            </a:xfrm>
            <a:solidFill>
              <a:srgbClr val="FF5653"/>
            </a:solidFill>
          </p:grpSpPr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16F3727B-7016-4284-123A-A56C097B23C7}"/>
                  </a:ext>
                </a:extLst>
              </p:cNvPr>
              <p:cNvSpPr/>
              <p:nvPr/>
            </p:nvSpPr>
            <p:spPr>
              <a:xfrm>
                <a:off x="2882737" y="3592708"/>
                <a:ext cx="319685" cy="712923"/>
              </a:xfrm>
              <a:custGeom>
                <a:avLst/>
                <a:gdLst>
                  <a:gd name="connsiteX0" fmla="*/ 183157 w 319685"/>
                  <a:gd name="connsiteY0" fmla="*/ 360894 h 712923"/>
                  <a:gd name="connsiteX1" fmla="*/ 84227 w 319685"/>
                  <a:gd name="connsiteY1" fmla="*/ 695621 h 712923"/>
                  <a:gd name="connsiteX2" fmla="*/ 124555 w 319685"/>
                  <a:gd name="connsiteY2" fmla="*/ 712924 h 712923"/>
                  <a:gd name="connsiteX3" fmla="*/ 160473 w 319685"/>
                  <a:gd name="connsiteY3" fmla="*/ 589671 h 712923"/>
                  <a:gd name="connsiteX4" fmla="*/ 275786 w 319685"/>
                  <a:gd name="connsiteY4" fmla="*/ 190220 h 712923"/>
                  <a:gd name="connsiteX5" fmla="*/ 307082 w 319685"/>
                  <a:gd name="connsiteY5" fmla="*/ 77327 h 712923"/>
                  <a:gd name="connsiteX6" fmla="*/ 319685 w 319685"/>
                  <a:gd name="connsiteY6" fmla="*/ 27983 h 712923"/>
                  <a:gd name="connsiteX7" fmla="*/ 269590 w 319685"/>
                  <a:gd name="connsiteY7" fmla="*/ 0 h 712923"/>
                  <a:gd name="connsiteX8" fmla="*/ 260663 w 319685"/>
                  <a:gd name="connsiteY8" fmla="*/ 21788 h 712923"/>
                  <a:gd name="connsiteX9" fmla="*/ 222855 w 319685"/>
                  <a:gd name="connsiteY9" fmla="*/ 112573 h 712923"/>
                  <a:gd name="connsiteX10" fmla="*/ 148185 w 319685"/>
                  <a:gd name="connsiteY10" fmla="*/ 291685 h 712923"/>
                  <a:gd name="connsiteX11" fmla="*/ 525 w 319685"/>
                  <a:gd name="connsiteY11" fmla="*/ 650229 h 712923"/>
                  <a:gd name="connsiteX12" fmla="*/ 0 w 319685"/>
                  <a:gd name="connsiteY12" fmla="*/ 651404 h 712923"/>
                  <a:gd name="connsiteX13" fmla="*/ 32767 w 319685"/>
                  <a:gd name="connsiteY13" fmla="*/ 669988 h 712923"/>
                  <a:gd name="connsiteX14" fmla="*/ 101346 w 319685"/>
                  <a:gd name="connsiteY14" fmla="*/ 503265 h 712923"/>
                  <a:gd name="connsiteX15" fmla="*/ 247850 w 319685"/>
                  <a:gd name="connsiteY15" fmla="*/ 144507 h 712923"/>
                  <a:gd name="connsiteX16" fmla="*/ 248586 w 319685"/>
                  <a:gd name="connsiteY16" fmla="*/ 142798 h 712923"/>
                  <a:gd name="connsiteX17" fmla="*/ 242914 w 319685"/>
                  <a:gd name="connsiteY17" fmla="*/ 161596 h 712923"/>
                  <a:gd name="connsiteX18" fmla="*/ 183157 w 319685"/>
                  <a:gd name="connsiteY18" fmla="*/ 360894 h 712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19685" h="712923">
                    <a:moveTo>
                      <a:pt x="183157" y="360894"/>
                    </a:moveTo>
                    <a:cubicBezTo>
                      <a:pt x="149866" y="472399"/>
                      <a:pt x="117099" y="584010"/>
                      <a:pt x="84227" y="695621"/>
                    </a:cubicBezTo>
                    <a:cubicBezTo>
                      <a:pt x="97460" y="701709"/>
                      <a:pt x="110903" y="707477"/>
                      <a:pt x="124555" y="712924"/>
                    </a:cubicBezTo>
                    <a:cubicBezTo>
                      <a:pt x="136528" y="671804"/>
                      <a:pt x="148500" y="630791"/>
                      <a:pt x="160473" y="589671"/>
                    </a:cubicBezTo>
                    <a:cubicBezTo>
                      <a:pt x="199226" y="456592"/>
                      <a:pt x="238609" y="323726"/>
                      <a:pt x="275786" y="190220"/>
                    </a:cubicBezTo>
                    <a:cubicBezTo>
                      <a:pt x="286288" y="152625"/>
                      <a:pt x="296896" y="115029"/>
                      <a:pt x="307082" y="77327"/>
                    </a:cubicBezTo>
                    <a:cubicBezTo>
                      <a:pt x="311494" y="60879"/>
                      <a:pt x="315904" y="44538"/>
                      <a:pt x="319685" y="27983"/>
                    </a:cubicBezTo>
                    <a:cubicBezTo>
                      <a:pt x="302882" y="18798"/>
                      <a:pt x="286288" y="9505"/>
                      <a:pt x="269590" y="0"/>
                    </a:cubicBezTo>
                    <a:cubicBezTo>
                      <a:pt x="266649" y="7263"/>
                      <a:pt x="263709" y="14525"/>
                      <a:pt x="260663" y="21788"/>
                    </a:cubicBezTo>
                    <a:cubicBezTo>
                      <a:pt x="248061" y="52014"/>
                      <a:pt x="235458" y="82347"/>
                      <a:pt x="222855" y="112573"/>
                    </a:cubicBezTo>
                    <a:cubicBezTo>
                      <a:pt x="197965" y="172277"/>
                      <a:pt x="173075" y="231981"/>
                      <a:pt x="148185" y="291685"/>
                    </a:cubicBezTo>
                    <a:cubicBezTo>
                      <a:pt x="98510" y="410986"/>
                      <a:pt x="49780" y="530714"/>
                      <a:pt x="525" y="650229"/>
                    </a:cubicBezTo>
                    <a:cubicBezTo>
                      <a:pt x="315" y="650656"/>
                      <a:pt x="210" y="651084"/>
                      <a:pt x="0" y="651404"/>
                    </a:cubicBezTo>
                    <a:cubicBezTo>
                      <a:pt x="10817" y="657812"/>
                      <a:pt x="21739" y="664007"/>
                      <a:pt x="32767" y="669988"/>
                    </a:cubicBezTo>
                    <a:cubicBezTo>
                      <a:pt x="55661" y="614450"/>
                      <a:pt x="78451" y="558804"/>
                      <a:pt x="101346" y="503265"/>
                    </a:cubicBezTo>
                    <a:cubicBezTo>
                      <a:pt x="150496" y="383751"/>
                      <a:pt x="199331" y="264236"/>
                      <a:pt x="247850" y="144507"/>
                    </a:cubicBezTo>
                    <a:cubicBezTo>
                      <a:pt x="248061" y="143973"/>
                      <a:pt x="248271" y="143332"/>
                      <a:pt x="248586" y="142798"/>
                    </a:cubicBezTo>
                    <a:cubicBezTo>
                      <a:pt x="246695" y="149100"/>
                      <a:pt x="244805" y="155401"/>
                      <a:pt x="242914" y="161596"/>
                    </a:cubicBezTo>
                    <a:cubicBezTo>
                      <a:pt x="222750" y="227922"/>
                      <a:pt x="203006" y="294462"/>
                      <a:pt x="183157" y="360894"/>
                    </a:cubicBezTo>
                    <a:close/>
                  </a:path>
                </a:pathLst>
              </a:custGeom>
              <a:solidFill>
                <a:srgbClr val="FF5653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CEA528A6-9F55-C39F-2538-88D8087DA849}"/>
                  </a:ext>
                </a:extLst>
              </p:cNvPr>
              <p:cNvSpPr/>
              <p:nvPr/>
            </p:nvSpPr>
            <p:spPr>
              <a:xfrm>
                <a:off x="2648959" y="3539092"/>
                <a:ext cx="437624" cy="524840"/>
              </a:xfrm>
              <a:custGeom>
                <a:avLst/>
                <a:gdLst>
                  <a:gd name="connsiteX0" fmla="*/ 369990 w 437624"/>
                  <a:gd name="connsiteY0" fmla="*/ 99222 h 524840"/>
                  <a:gd name="connsiteX1" fmla="*/ 429327 w 437624"/>
                  <a:gd name="connsiteY1" fmla="*/ 25633 h 524840"/>
                  <a:gd name="connsiteX2" fmla="*/ 437624 w 437624"/>
                  <a:gd name="connsiteY2" fmla="*/ 15380 h 524840"/>
                  <a:gd name="connsiteX3" fmla="*/ 412209 w 437624"/>
                  <a:gd name="connsiteY3" fmla="*/ 0 h 524840"/>
                  <a:gd name="connsiteX4" fmla="*/ 409689 w 437624"/>
                  <a:gd name="connsiteY4" fmla="*/ 2991 h 524840"/>
                  <a:gd name="connsiteX5" fmla="*/ 355602 w 437624"/>
                  <a:gd name="connsiteY5" fmla="*/ 67821 h 524840"/>
                  <a:gd name="connsiteX6" fmla="*/ 246695 w 437624"/>
                  <a:gd name="connsiteY6" fmla="*/ 199939 h 524840"/>
                  <a:gd name="connsiteX7" fmla="*/ 30141 w 437624"/>
                  <a:gd name="connsiteY7" fmla="*/ 463320 h 524840"/>
                  <a:gd name="connsiteX8" fmla="*/ 0 w 437624"/>
                  <a:gd name="connsiteY8" fmla="*/ 499421 h 524840"/>
                  <a:gd name="connsiteX9" fmla="*/ 20899 w 437624"/>
                  <a:gd name="connsiteY9" fmla="*/ 524840 h 524840"/>
                  <a:gd name="connsiteX10" fmla="*/ 45789 w 437624"/>
                  <a:gd name="connsiteY10" fmla="*/ 495682 h 524840"/>
                  <a:gd name="connsiteX11" fmla="*/ 152071 w 437624"/>
                  <a:gd name="connsiteY11" fmla="*/ 366021 h 524840"/>
                  <a:gd name="connsiteX12" fmla="*/ 369990 w 437624"/>
                  <a:gd name="connsiteY12" fmla="*/ 99222 h 524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37624" h="524840">
                    <a:moveTo>
                      <a:pt x="369990" y="99222"/>
                    </a:moveTo>
                    <a:cubicBezTo>
                      <a:pt x="389839" y="74764"/>
                      <a:pt x="409583" y="50092"/>
                      <a:pt x="429327" y="25633"/>
                    </a:cubicBezTo>
                    <a:cubicBezTo>
                      <a:pt x="432058" y="22216"/>
                      <a:pt x="434894" y="18798"/>
                      <a:pt x="437624" y="15380"/>
                    </a:cubicBezTo>
                    <a:cubicBezTo>
                      <a:pt x="429117" y="10254"/>
                      <a:pt x="420716" y="5127"/>
                      <a:pt x="412209" y="0"/>
                    </a:cubicBezTo>
                    <a:cubicBezTo>
                      <a:pt x="411369" y="962"/>
                      <a:pt x="410529" y="2029"/>
                      <a:pt x="409689" y="2991"/>
                    </a:cubicBezTo>
                    <a:cubicBezTo>
                      <a:pt x="391625" y="24565"/>
                      <a:pt x="373666" y="46247"/>
                      <a:pt x="355602" y="67821"/>
                    </a:cubicBezTo>
                    <a:cubicBezTo>
                      <a:pt x="319055" y="111611"/>
                      <a:pt x="282928" y="155829"/>
                      <a:pt x="246695" y="199939"/>
                    </a:cubicBezTo>
                    <a:cubicBezTo>
                      <a:pt x="174441" y="287733"/>
                      <a:pt x="102186" y="375527"/>
                      <a:pt x="30141" y="463320"/>
                    </a:cubicBezTo>
                    <a:cubicBezTo>
                      <a:pt x="20164" y="475389"/>
                      <a:pt x="10187" y="487458"/>
                      <a:pt x="0" y="499421"/>
                    </a:cubicBezTo>
                    <a:cubicBezTo>
                      <a:pt x="6826" y="508072"/>
                      <a:pt x="13758" y="516509"/>
                      <a:pt x="20899" y="524840"/>
                    </a:cubicBezTo>
                    <a:cubicBezTo>
                      <a:pt x="29301" y="515228"/>
                      <a:pt x="37598" y="505509"/>
                      <a:pt x="45789" y="495682"/>
                    </a:cubicBezTo>
                    <a:cubicBezTo>
                      <a:pt x="81602" y="452854"/>
                      <a:pt x="116679" y="409384"/>
                      <a:pt x="152071" y="366021"/>
                    </a:cubicBezTo>
                    <a:cubicBezTo>
                      <a:pt x="224641" y="277159"/>
                      <a:pt x="297526" y="188404"/>
                      <a:pt x="369990" y="99222"/>
                    </a:cubicBezTo>
                    <a:close/>
                  </a:path>
                </a:pathLst>
              </a:custGeom>
              <a:solidFill>
                <a:srgbClr val="FF5653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F0BABA68-B8FE-916C-0CA1-969E26F30590}"/>
                  </a:ext>
                </a:extLst>
              </p:cNvPr>
              <p:cNvSpPr/>
              <p:nvPr/>
            </p:nvSpPr>
            <p:spPr>
              <a:xfrm>
                <a:off x="2443222" y="3224231"/>
                <a:ext cx="201116" cy="131797"/>
              </a:xfrm>
              <a:custGeom>
                <a:avLst/>
                <a:gdLst>
                  <a:gd name="connsiteX0" fmla="*/ 0 w 201116"/>
                  <a:gd name="connsiteY0" fmla="*/ 131797 h 131797"/>
                  <a:gd name="connsiteX1" fmla="*/ 145035 w 201116"/>
                  <a:gd name="connsiteY1" fmla="*/ 52441 h 131797"/>
                  <a:gd name="connsiteX2" fmla="*/ 201116 w 201116"/>
                  <a:gd name="connsiteY2" fmla="*/ 20613 h 131797"/>
                  <a:gd name="connsiteX3" fmla="*/ 175911 w 201116"/>
                  <a:gd name="connsiteY3" fmla="*/ 0 h 131797"/>
                  <a:gd name="connsiteX4" fmla="*/ 122035 w 201116"/>
                  <a:gd name="connsiteY4" fmla="*/ 30973 h 131797"/>
                  <a:gd name="connsiteX5" fmla="*/ 3991 w 201116"/>
                  <a:gd name="connsiteY5" fmla="*/ 100931 h 131797"/>
                  <a:gd name="connsiteX6" fmla="*/ 0 w 201116"/>
                  <a:gd name="connsiteY6" fmla="*/ 131797 h 131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1116" h="131797">
                    <a:moveTo>
                      <a:pt x="0" y="131797"/>
                    </a:moveTo>
                    <a:cubicBezTo>
                      <a:pt x="48625" y="105950"/>
                      <a:pt x="96935" y="79463"/>
                      <a:pt x="145035" y="52441"/>
                    </a:cubicBezTo>
                    <a:cubicBezTo>
                      <a:pt x="163728" y="41867"/>
                      <a:pt x="182422" y="31187"/>
                      <a:pt x="201116" y="20613"/>
                    </a:cubicBezTo>
                    <a:cubicBezTo>
                      <a:pt x="192714" y="13778"/>
                      <a:pt x="184313" y="6942"/>
                      <a:pt x="175911" y="0"/>
                    </a:cubicBezTo>
                    <a:cubicBezTo>
                      <a:pt x="157952" y="10253"/>
                      <a:pt x="139889" y="20506"/>
                      <a:pt x="122035" y="30973"/>
                    </a:cubicBezTo>
                    <a:cubicBezTo>
                      <a:pt x="82442" y="54043"/>
                      <a:pt x="43059" y="77220"/>
                      <a:pt x="3991" y="100931"/>
                    </a:cubicBezTo>
                    <a:cubicBezTo>
                      <a:pt x="2416" y="110757"/>
                      <a:pt x="1155" y="121117"/>
                      <a:pt x="0" y="131797"/>
                    </a:cubicBezTo>
                    <a:close/>
                  </a:path>
                </a:pathLst>
              </a:custGeom>
              <a:solidFill>
                <a:srgbClr val="FF5653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BF85FBFE-8409-B72F-BE8F-C589627FF788}"/>
                  </a:ext>
                </a:extLst>
              </p:cNvPr>
              <p:cNvSpPr/>
              <p:nvPr/>
            </p:nvSpPr>
            <p:spPr>
              <a:xfrm>
                <a:off x="3168290" y="3696950"/>
                <a:ext cx="277361" cy="680348"/>
              </a:xfrm>
              <a:custGeom>
                <a:avLst/>
                <a:gdLst>
                  <a:gd name="connsiteX0" fmla="*/ 181057 w 277361"/>
                  <a:gd name="connsiteY0" fmla="*/ 0 h 680348"/>
                  <a:gd name="connsiteX1" fmla="*/ 154066 w 277361"/>
                  <a:gd name="connsiteY1" fmla="*/ 107766 h 680348"/>
                  <a:gd name="connsiteX2" fmla="*/ 104391 w 277361"/>
                  <a:gd name="connsiteY2" fmla="*/ 300015 h 680348"/>
                  <a:gd name="connsiteX3" fmla="*/ 0 w 277361"/>
                  <a:gd name="connsiteY3" fmla="*/ 658133 h 680348"/>
                  <a:gd name="connsiteX4" fmla="*/ 155537 w 277361"/>
                  <a:gd name="connsiteY4" fmla="*/ 680348 h 680348"/>
                  <a:gd name="connsiteX5" fmla="*/ 175386 w 277361"/>
                  <a:gd name="connsiteY5" fmla="*/ 579951 h 680348"/>
                  <a:gd name="connsiteX6" fmla="*/ 254887 w 277361"/>
                  <a:gd name="connsiteY6" fmla="*/ 167363 h 680348"/>
                  <a:gd name="connsiteX7" fmla="*/ 277361 w 277361"/>
                  <a:gd name="connsiteY7" fmla="*/ 45285 h 680348"/>
                  <a:gd name="connsiteX8" fmla="*/ 181057 w 277361"/>
                  <a:gd name="connsiteY8" fmla="*/ 0 h 680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7361" h="680348">
                    <a:moveTo>
                      <a:pt x="181057" y="0"/>
                    </a:moveTo>
                    <a:cubicBezTo>
                      <a:pt x="171710" y="35779"/>
                      <a:pt x="162993" y="71880"/>
                      <a:pt x="154066" y="107766"/>
                    </a:cubicBezTo>
                    <a:cubicBezTo>
                      <a:pt x="138208" y="172063"/>
                      <a:pt x="121405" y="236039"/>
                      <a:pt x="104391" y="300015"/>
                    </a:cubicBezTo>
                    <a:cubicBezTo>
                      <a:pt x="72255" y="420171"/>
                      <a:pt x="37388" y="539579"/>
                      <a:pt x="0" y="658133"/>
                    </a:cubicBezTo>
                    <a:cubicBezTo>
                      <a:pt x="50305" y="669027"/>
                      <a:pt x="102186" y="676396"/>
                      <a:pt x="155537" y="680348"/>
                    </a:cubicBezTo>
                    <a:cubicBezTo>
                      <a:pt x="162153" y="646918"/>
                      <a:pt x="168769" y="613488"/>
                      <a:pt x="175386" y="579951"/>
                    </a:cubicBezTo>
                    <a:cubicBezTo>
                      <a:pt x="202586" y="442600"/>
                      <a:pt x="229262" y="305035"/>
                      <a:pt x="254887" y="167363"/>
                    </a:cubicBezTo>
                    <a:cubicBezTo>
                      <a:pt x="262448" y="126671"/>
                      <a:pt x="270115" y="86085"/>
                      <a:pt x="277361" y="45285"/>
                    </a:cubicBezTo>
                    <a:cubicBezTo>
                      <a:pt x="245015" y="30653"/>
                      <a:pt x="212983" y="15487"/>
                      <a:pt x="181057" y="0"/>
                    </a:cubicBezTo>
                    <a:close/>
                  </a:path>
                </a:pathLst>
              </a:custGeom>
              <a:solidFill>
                <a:srgbClr val="FF5653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C168AEFE-26D0-FE0B-8268-84EB2A316A82}"/>
                  </a:ext>
                </a:extLst>
              </p:cNvPr>
              <p:cNvSpPr/>
              <p:nvPr/>
            </p:nvSpPr>
            <p:spPr>
              <a:xfrm>
                <a:off x="3556554" y="3789657"/>
                <a:ext cx="71834" cy="570232"/>
              </a:xfrm>
              <a:custGeom>
                <a:avLst/>
                <a:gdLst>
                  <a:gd name="connsiteX0" fmla="*/ 70364 w 71834"/>
                  <a:gd name="connsiteY0" fmla="*/ 546094 h 570232"/>
                  <a:gd name="connsiteX1" fmla="*/ 55451 w 71834"/>
                  <a:gd name="connsiteY1" fmla="*/ 385032 h 570232"/>
                  <a:gd name="connsiteX2" fmla="*/ 34342 w 71834"/>
                  <a:gd name="connsiteY2" fmla="*/ 64831 h 570232"/>
                  <a:gd name="connsiteX3" fmla="*/ 32346 w 71834"/>
                  <a:gd name="connsiteY3" fmla="*/ 12923 h 570232"/>
                  <a:gd name="connsiteX4" fmla="*/ 0 w 71834"/>
                  <a:gd name="connsiteY4" fmla="*/ 0 h 570232"/>
                  <a:gd name="connsiteX5" fmla="*/ 1470 w 71834"/>
                  <a:gd name="connsiteY5" fmla="*/ 43683 h 570232"/>
                  <a:gd name="connsiteX6" fmla="*/ 8192 w 71834"/>
                  <a:gd name="connsiteY6" fmla="*/ 205172 h 570232"/>
                  <a:gd name="connsiteX7" fmla="*/ 33082 w 71834"/>
                  <a:gd name="connsiteY7" fmla="*/ 527617 h 570232"/>
                  <a:gd name="connsiteX8" fmla="*/ 37598 w 71834"/>
                  <a:gd name="connsiteY8" fmla="*/ 570232 h 570232"/>
                  <a:gd name="connsiteX9" fmla="*/ 71835 w 71834"/>
                  <a:gd name="connsiteY9" fmla="*/ 561261 h 570232"/>
                  <a:gd name="connsiteX10" fmla="*/ 70364 w 71834"/>
                  <a:gd name="connsiteY10" fmla="*/ 546094 h 570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1834" h="570232">
                    <a:moveTo>
                      <a:pt x="70364" y="546094"/>
                    </a:moveTo>
                    <a:cubicBezTo>
                      <a:pt x="64903" y="492478"/>
                      <a:pt x="59862" y="438755"/>
                      <a:pt x="55451" y="385032"/>
                    </a:cubicBezTo>
                    <a:cubicBezTo>
                      <a:pt x="46629" y="278441"/>
                      <a:pt x="39698" y="171636"/>
                      <a:pt x="34342" y="64831"/>
                    </a:cubicBezTo>
                    <a:cubicBezTo>
                      <a:pt x="33502" y="47635"/>
                      <a:pt x="32872" y="30226"/>
                      <a:pt x="32346" y="12923"/>
                    </a:cubicBezTo>
                    <a:cubicBezTo>
                      <a:pt x="21529" y="8651"/>
                      <a:pt x="10817" y="4379"/>
                      <a:pt x="0" y="0"/>
                    </a:cubicBezTo>
                    <a:cubicBezTo>
                      <a:pt x="525" y="14632"/>
                      <a:pt x="1050" y="29264"/>
                      <a:pt x="1470" y="43683"/>
                    </a:cubicBezTo>
                    <a:cubicBezTo>
                      <a:pt x="3151" y="97513"/>
                      <a:pt x="5146" y="151450"/>
                      <a:pt x="8192" y="205172"/>
                    </a:cubicBezTo>
                    <a:cubicBezTo>
                      <a:pt x="14388" y="312832"/>
                      <a:pt x="22685" y="420278"/>
                      <a:pt x="33082" y="527617"/>
                    </a:cubicBezTo>
                    <a:cubicBezTo>
                      <a:pt x="34447" y="541822"/>
                      <a:pt x="36127" y="556027"/>
                      <a:pt x="37598" y="570232"/>
                    </a:cubicBezTo>
                    <a:cubicBezTo>
                      <a:pt x="49150" y="567455"/>
                      <a:pt x="60597" y="564571"/>
                      <a:pt x="71835" y="561261"/>
                    </a:cubicBezTo>
                    <a:cubicBezTo>
                      <a:pt x="71414" y="556348"/>
                      <a:pt x="70889" y="551221"/>
                      <a:pt x="70364" y="546094"/>
                    </a:cubicBezTo>
                    <a:close/>
                  </a:path>
                </a:pathLst>
              </a:custGeom>
              <a:solidFill>
                <a:srgbClr val="FF5653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1BBA3B30-D0FD-99CE-3B84-D1C818DF1A7C}"/>
                  </a:ext>
                </a:extLst>
              </p:cNvPr>
              <p:cNvSpPr/>
              <p:nvPr/>
            </p:nvSpPr>
            <p:spPr>
              <a:xfrm>
                <a:off x="3863427" y="3897957"/>
                <a:ext cx="171395" cy="247894"/>
              </a:xfrm>
              <a:custGeom>
                <a:avLst/>
                <a:gdLst>
                  <a:gd name="connsiteX0" fmla="*/ 89163 w 171395"/>
                  <a:gd name="connsiteY0" fmla="*/ 146110 h 247894"/>
                  <a:gd name="connsiteX1" fmla="*/ 142934 w 171395"/>
                  <a:gd name="connsiteY1" fmla="*/ 247895 h 247894"/>
                  <a:gd name="connsiteX2" fmla="*/ 171395 w 171395"/>
                  <a:gd name="connsiteY2" fmla="*/ 224291 h 247894"/>
                  <a:gd name="connsiteX3" fmla="*/ 120460 w 171395"/>
                  <a:gd name="connsiteY3" fmla="*/ 134788 h 247894"/>
                  <a:gd name="connsiteX4" fmla="*/ 42429 w 171395"/>
                  <a:gd name="connsiteY4" fmla="*/ 12496 h 247894"/>
                  <a:gd name="connsiteX5" fmla="*/ 0 w 171395"/>
                  <a:gd name="connsiteY5" fmla="*/ 0 h 247894"/>
                  <a:gd name="connsiteX6" fmla="*/ 89163 w 171395"/>
                  <a:gd name="connsiteY6" fmla="*/ 146110 h 247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1395" h="247894">
                    <a:moveTo>
                      <a:pt x="89163" y="146110"/>
                    </a:moveTo>
                    <a:cubicBezTo>
                      <a:pt x="108067" y="179539"/>
                      <a:pt x="125816" y="213504"/>
                      <a:pt x="142934" y="247895"/>
                    </a:cubicBezTo>
                    <a:cubicBezTo>
                      <a:pt x="152701" y="239991"/>
                      <a:pt x="162258" y="232088"/>
                      <a:pt x="171395" y="224291"/>
                    </a:cubicBezTo>
                    <a:cubicBezTo>
                      <a:pt x="154907" y="194172"/>
                      <a:pt x="137998" y="164266"/>
                      <a:pt x="120460" y="134788"/>
                    </a:cubicBezTo>
                    <a:cubicBezTo>
                      <a:pt x="95675" y="93241"/>
                      <a:pt x="69629" y="52441"/>
                      <a:pt x="42429" y="12496"/>
                    </a:cubicBezTo>
                    <a:cubicBezTo>
                      <a:pt x="28251" y="8438"/>
                      <a:pt x="14073" y="4272"/>
                      <a:pt x="0" y="0"/>
                    </a:cubicBezTo>
                    <a:cubicBezTo>
                      <a:pt x="31191" y="47849"/>
                      <a:pt x="61123" y="96445"/>
                      <a:pt x="89163" y="146110"/>
                    </a:cubicBezTo>
                    <a:close/>
                  </a:path>
                </a:pathLst>
              </a:custGeom>
              <a:solidFill>
                <a:srgbClr val="FF5653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784E0816-C019-24EB-85D4-9FB44632FEDC}"/>
                  </a:ext>
                </a:extLst>
              </p:cNvPr>
              <p:cNvSpPr/>
              <p:nvPr/>
            </p:nvSpPr>
            <p:spPr>
              <a:xfrm>
                <a:off x="2569668" y="3495302"/>
                <a:ext cx="449596" cy="450931"/>
              </a:xfrm>
              <a:custGeom>
                <a:avLst/>
                <a:gdLst>
                  <a:gd name="connsiteX0" fmla="*/ 405278 w 449596"/>
                  <a:gd name="connsiteY0" fmla="*/ 16662 h 450931"/>
                  <a:gd name="connsiteX1" fmla="*/ 344365 w 449596"/>
                  <a:gd name="connsiteY1" fmla="*/ 77327 h 450931"/>
                  <a:gd name="connsiteX2" fmla="*/ 219180 w 449596"/>
                  <a:gd name="connsiteY2" fmla="*/ 202502 h 450931"/>
                  <a:gd name="connsiteX3" fmla="*/ 0 w 449596"/>
                  <a:gd name="connsiteY3" fmla="*/ 423589 h 450931"/>
                  <a:gd name="connsiteX4" fmla="*/ 15858 w 449596"/>
                  <a:gd name="connsiteY4" fmla="*/ 450931 h 450931"/>
                  <a:gd name="connsiteX5" fmla="*/ 108802 w 449596"/>
                  <a:gd name="connsiteY5" fmla="*/ 358544 h 450931"/>
                  <a:gd name="connsiteX6" fmla="*/ 355918 w 449596"/>
                  <a:gd name="connsiteY6" fmla="*/ 112145 h 450931"/>
                  <a:gd name="connsiteX7" fmla="*/ 426702 w 449596"/>
                  <a:gd name="connsiteY7" fmla="*/ 41120 h 450931"/>
                  <a:gd name="connsiteX8" fmla="*/ 449597 w 449596"/>
                  <a:gd name="connsiteY8" fmla="*/ 17730 h 450931"/>
                  <a:gd name="connsiteX9" fmla="*/ 421451 w 449596"/>
                  <a:gd name="connsiteY9" fmla="*/ 0 h 450931"/>
                  <a:gd name="connsiteX10" fmla="*/ 405278 w 449596"/>
                  <a:gd name="connsiteY10" fmla="*/ 16662 h 450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49596" h="450931">
                    <a:moveTo>
                      <a:pt x="405278" y="16662"/>
                    </a:moveTo>
                    <a:cubicBezTo>
                      <a:pt x="384798" y="36741"/>
                      <a:pt x="364634" y="57034"/>
                      <a:pt x="344365" y="77327"/>
                    </a:cubicBezTo>
                    <a:cubicBezTo>
                      <a:pt x="302672" y="119088"/>
                      <a:pt x="260978" y="160742"/>
                      <a:pt x="219180" y="202502"/>
                    </a:cubicBezTo>
                    <a:cubicBezTo>
                      <a:pt x="145770" y="275877"/>
                      <a:pt x="72990" y="349787"/>
                      <a:pt x="0" y="423589"/>
                    </a:cubicBezTo>
                    <a:cubicBezTo>
                      <a:pt x="5146" y="432881"/>
                      <a:pt x="10397" y="441959"/>
                      <a:pt x="15858" y="450931"/>
                    </a:cubicBezTo>
                    <a:cubicBezTo>
                      <a:pt x="46840" y="420171"/>
                      <a:pt x="77821" y="389411"/>
                      <a:pt x="108802" y="358544"/>
                    </a:cubicBezTo>
                    <a:cubicBezTo>
                      <a:pt x="191349" y="276625"/>
                      <a:pt x="273791" y="194492"/>
                      <a:pt x="355918" y="112145"/>
                    </a:cubicBezTo>
                    <a:cubicBezTo>
                      <a:pt x="379547" y="88435"/>
                      <a:pt x="403282" y="64937"/>
                      <a:pt x="426702" y="41120"/>
                    </a:cubicBezTo>
                    <a:cubicBezTo>
                      <a:pt x="434369" y="33323"/>
                      <a:pt x="441930" y="25526"/>
                      <a:pt x="449597" y="17730"/>
                    </a:cubicBezTo>
                    <a:cubicBezTo>
                      <a:pt x="440250" y="11855"/>
                      <a:pt x="430798" y="5981"/>
                      <a:pt x="421451" y="0"/>
                    </a:cubicBezTo>
                    <a:cubicBezTo>
                      <a:pt x="416095" y="5661"/>
                      <a:pt x="410634" y="11321"/>
                      <a:pt x="405278" y="16662"/>
                    </a:cubicBezTo>
                    <a:close/>
                  </a:path>
                </a:pathLst>
              </a:custGeom>
              <a:solidFill>
                <a:srgbClr val="FF5653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245CC060-F81A-7C5B-CA94-963673CB316D}"/>
                  </a:ext>
                </a:extLst>
              </p:cNvPr>
              <p:cNvSpPr/>
              <p:nvPr/>
            </p:nvSpPr>
            <p:spPr>
              <a:xfrm>
                <a:off x="3601188" y="3807707"/>
                <a:ext cx="106176" cy="530180"/>
              </a:xfrm>
              <a:custGeom>
                <a:avLst/>
                <a:gdLst>
                  <a:gd name="connsiteX0" fmla="*/ 85172 w 106176"/>
                  <a:gd name="connsiteY0" fmla="*/ 391334 h 530180"/>
                  <a:gd name="connsiteX1" fmla="*/ 37178 w 106176"/>
                  <a:gd name="connsiteY1" fmla="*/ 68569 h 530180"/>
                  <a:gd name="connsiteX2" fmla="*/ 29301 w 106176"/>
                  <a:gd name="connsiteY2" fmla="*/ 11214 h 530180"/>
                  <a:gd name="connsiteX3" fmla="*/ 0 w 106176"/>
                  <a:gd name="connsiteY3" fmla="*/ 0 h 530180"/>
                  <a:gd name="connsiteX4" fmla="*/ 4621 w 106176"/>
                  <a:gd name="connsiteY4" fmla="*/ 47742 h 530180"/>
                  <a:gd name="connsiteX5" fmla="*/ 23840 w 106176"/>
                  <a:gd name="connsiteY5" fmla="*/ 212008 h 530180"/>
                  <a:gd name="connsiteX6" fmla="*/ 69419 w 106176"/>
                  <a:gd name="connsiteY6" fmla="*/ 530180 h 530180"/>
                  <a:gd name="connsiteX7" fmla="*/ 106177 w 106176"/>
                  <a:gd name="connsiteY7" fmla="*/ 516616 h 530180"/>
                  <a:gd name="connsiteX8" fmla="*/ 85172 w 106176"/>
                  <a:gd name="connsiteY8" fmla="*/ 391334 h 530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6176" h="530180">
                    <a:moveTo>
                      <a:pt x="85172" y="391334"/>
                    </a:moveTo>
                    <a:cubicBezTo>
                      <a:pt x="67529" y="283995"/>
                      <a:pt x="51355" y="176442"/>
                      <a:pt x="37178" y="68569"/>
                    </a:cubicBezTo>
                    <a:cubicBezTo>
                      <a:pt x="34657" y="49451"/>
                      <a:pt x="32031" y="30333"/>
                      <a:pt x="29301" y="11214"/>
                    </a:cubicBezTo>
                    <a:cubicBezTo>
                      <a:pt x="19534" y="7476"/>
                      <a:pt x="9767" y="3738"/>
                      <a:pt x="0" y="0"/>
                    </a:cubicBezTo>
                    <a:cubicBezTo>
                      <a:pt x="1365" y="15914"/>
                      <a:pt x="2941" y="31828"/>
                      <a:pt x="4621" y="47742"/>
                    </a:cubicBezTo>
                    <a:cubicBezTo>
                      <a:pt x="10607" y="102533"/>
                      <a:pt x="16908" y="157324"/>
                      <a:pt x="23840" y="212008"/>
                    </a:cubicBezTo>
                    <a:cubicBezTo>
                      <a:pt x="37178" y="318279"/>
                      <a:pt x="52301" y="424336"/>
                      <a:pt x="69419" y="530180"/>
                    </a:cubicBezTo>
                    <a:cubicBezTo>
                      <a:pt x="81812" y="525908"/>
                      <a:pt x="94099" y="521422"/>
                      <a:pt x="106177" y="516616"/>
                    </a:cubicBezTo>
                    <a:cubicBezTo>
                      <a:pt x="99140" y="474748"/>
                      <a:pt x="92104" y="433094"/>
                      <a:pt x="85172" y="391334"/>
                    </a:cubicBezTo>
                    <a:close/>
                  </a:path>
                </a:pathLst>
              </a:custGeom>
              <a:solidFill>
                <a:srgbClr val="FF5653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FB899466-CCFB-1D64-9D52-F741965F595E}"/>
                  </a:ext>
                </a:extLst>
              </p:cNvPr>
              <p:cNvSpPr/>
              <p:nvPr/>
            </p:nvSpPr>
            <p:spPr>
              <a:xfrm>
                <a:off x="3680374" y="3837505"/>
                <a:ext cx="247325" cy="452319"/>
              </a:xfrm>
              <a:custGeom>
                <a:avLst/>
                <a:gdLst>
                  <a:gd name="connsiteX0" fmla="*/ 216869 w 247325"/>
                  <a:gd name="connsiteY0" fmla="*/ 295316 h 452319"/>
                  <a:gd name="connsiteX1" fmla="*/ 105862 w 247325"/>
                  <a:gd name="connsiteY1" fmla="*/ 36527 h 452319"/>
                  <a:gd name="connsiteX2" fmla="*/ 0 w 247325"/>
                  <a:gd name="connsiteY2" fmla="*/ 0 h 452319"/>
                  <a:gd name="connsiteX3" fmla="*/ 2836 w 247325"/>
                  <a:gd name="connsiteY3" fmla="*/ 12389 h 452319"/>
                  <a:gd name="connsiteX4" fmla="*/ 35707 w 247325"/>
                  <a:gd name="connsiteY4" fmla="*/ 154867 h 452319"/>
                  <a:gd name="connsiteX5" fmla="*/ 102816 w 247325"/>
                  <a:gd name="connsiteY5" fmla="*/ 444950 h 452319"/>
                  <a:gd name="connsiteX6" fmla="*/ 104601 w 247325"/>
                  <a:gd name="connsiteY6" fmla="*/ 452320 h 452319"/>
                  <a:gd name="connsiteX7" fmla="*/ 247325 w 247325"/>
                  <a:gd name="connsiteY7" fmla="*/ 367516 h 452319"/>
                  <a:gd name="connsiteX8" fmla="*/ 216869 w 247325"/>
                  <a:gd name="connsiteY8" fmla="*/ 295316 h 45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7325" h="452319">
                    <a:moveTo>
                      <a:pt x="216869" y="295316"/>
                    </a:moveTo>
                    <a:cubicBezTo>
                      <a:pt x="180322" y="209018"/>
                      <a:pt x="145770" y="121331"/>
                      <a:pt x="105862" y="36527"/>
                    </a:cubicBezTo>
                    <a:cubicBezTo>
                      <a:pt x="70259" y="24886"/>
                      <a:pt x="34972" y="12710"/>
                      <a:pt x="0" y="0"/>
                    </a:cubicBezTo>
                    <a:cubicBezTo>
                      <a:pt x="945" y="4166"/>
                      <a:pt x="1890" y="8224"/>
                      <a:pt x="2836" y="12389"/>
                    </a:cubicBezTo>
                    <a:cubicBezTo>
                      <a:pt x="13548" y="59918"/>
                      <a:pt x="24680" y="107339"/>
                      <a:pt x="35707" y="154867"/>
                    </a:cubicBezTo>
                    <a:cubicBezTo>
                      <a:pt x="58077" y="251526"/>
                      <a:pt x="80131" y="348398"/>
                      <a:pt x="102816" y="444950"/>
                    </a:cubicBezTo>
                    <a:cubicBezTo>
                      <a:pt x="103446" y="447407"/>
                      <a:pt x="103971" y="449863"/>
                      <a:pt x="104601" y="452320"/>
                    </a:cubicBezTo>
                    <a:cubicBezTo>
                      <a:pt x="156272" y="426579"/>
                      <a:pt x="204162" y="397528"/>
                      <a:pt x="247325" y="367516"/>
                    </a:cubicBezTo>
                    <a:cubicBezTo>
                      <a:pt x="237138" y="343379"/>
                      <a:pt x="227056" y="319347"/>
                      <a:pt x="216869" y="295316"/>
                    </a:cubicBezTo>
                    <a:close/>
                  </a:path>
                </a:pathLst>
              </a:custGeom>
              <a:solidFill>
                <a:srgbClr val="FF5653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0CA1C92D-961E-77C6-E563-72D275C236B5}"/>
                  </a:ext>
                </a:extLst>
              </p:cNvPr>
              <p:cNvSpPr/>
              <p:nvPr/>
            </p:nvSpPr>
            <p:spPr>
              <a:xfrm>
                <a:off x="2604850" y="3517731"/>
                <a:ext cx="447916" cy="486176"/>
              </a:xfrm>
              <a:custGeom>
                <a:avLst/>
                <a:gdLst>
                  <a:gd name="connsiteX0" fmla="*/ 221700 w 447916"/>
                  <a:gd name="connsiteY0" fmla="*/ 216921 h 486176"/>
                  <a:gd name="connsiteX1" fmla="*/ 0 w 447916"/>
                  <a:gd name="connsiteY1" fmla="*/ 459369 h 486176"/>
                  <a:gd name="connsiteX2" fmla="*/ 18379 w 447916"/>
                  <a:gd name="connsiteY2" fmla="*/ 486177 h 486176"/>
                  <a:gd name="connsiteX3" fmla="*/ 105652 w 447916"/>
                  <a:gd name="connsiteY3" fmla="*/ 390907 h 486176"/>
                  <a:gd name="connsiteX4" fmla="*/ 361064 w 447916"/>
                  <a:gd name="connsiteY4" fmla="*/ 111291 h 486176"/>
                  <a:gd name="connsiteX5" fmla="*/ 432268 w 447916"/>
                  <a:gd name="connsiteY5" fmla="*/ 33003 h 486176"/>
                  <a:gd name="connsiteX6" fmla="*/ 447916 w 447916"/>
                  <a:gd name="connsiteY6" fmla="*/ 16235 h 486176"/>
                  <a:gd name="connsiteX7" fmla="*/ 421661 w 447916"/>
                  <a:gd name="connsiteY7" fmla="*/ 0 h 486176"/>
                  <a:gd name="connsiteX8" fmla="*/ 415780 w 447916"/>
                  <a:gd name="connsiteY8" fmla="*/ 6408 h 486176"/>
                  <a:gd name="connsiteX9" fmla="*/ 350982 w 447916"/>
                  <a:gd name="connsiteY9" fmla="*/ 76579 h 486176"/>
                  <a:gd name="connsiteX10" fmla="*/ 221700 w 447916"/>
                  <a:gd name="connsiteY10" fmla="*/ 216921 h 486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47916" h="486176">
                    <a:moveTo>
                      <a:pt x="221700" y="216921"/>
                    </a:moveTo>
                    <a:cubicBezTo>
                      <a:pt x="147765" y="297773"/>
                      <a:pt x="73935" y="378517"/>
                      <a:pt x="0" y="459369"/>
                    </a:cubicBezTo>
                    <a:cubicBezTo>
                      <a:pt x="5986" y="468447"/>
                      <a:pt x="12077" y="477419"/>
                      <a:pt x="18379" y="486177"/>
                    </a:cubicBezTo>
                    <a:cubicBezTo>
                      <a:pt x="47470" y="454456"/>
                      <a:pt x="76561" y="422628"/>
                      <a:pt x="105652" y="390907"/>
                    </a:cubicBezTo>
                    <a:cubicBezTo>
                      <a:pt x="190929" y="297773"/>
                      <a:pt x="276101" y="204639"/>
                      <a:pt x="361064" y="111291"/>
                    </a:cubicBezTo>
                    <a:cubicBezTo>
                      <a:pt x="384799" y="85231"/>
                      <a:pt x="408533" y="59064"/>
                      <a:pt x="432268" y="33003"/>
                    </a:cubicBezTo>
                    <a:cubicBezTo>
                      <a:pt x="437309" y="27449"/>
                      <a:pt x="442560" y="21788"/>
                      <a:pt x="447916" y="16235"/>
                    </a:cubicBezTo>
                    <a:cubicBezTo>
                      <a:pt x="439200" y="10894"/>
                      <a:pt x="430378" y="5447"/>
                      <a:pt x="421661" y="0"/>
                    </a:cubicBezTo>
                    <a:cubicBezTo>
                      <a:pt x="419666" y="2136"/>
                      <a:pt x="417775" y="4272"/>
                      <a:pt x="415780" y="6408"/>
                    </a:cubicBezTo>
                    <a:cubicBezTo>
                      <a:pt x="393935" y="29585"/>
                      <a:pt x="372616" y="53189"/>
                      <a:pt x="350982" y="76579"/>
                    </a:cubicBezTo>
                    <a:cubicBezTo>
                      <a:pt x="307713" y="123253"/>
                      <a:pt x="264549" y="169927"/>
                      <a:pt x="221700" y="216921"/>
                    </a:cubicBezTo>
                    <a:close/>
                  </a:path>
                </a:pathLst>
              </a:custGeom>
              <a:solidFill>
                <a:srgbClr val="FF5653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0B680D5B-C3CE-04EE-2790-81181891E821}"/>
                  </a:ext>
                </a:extLst>
              </p:cNvPr>
              <p:cNvSpPr/>
              <p:nvPr/>
            </p:nvSpPr>
            <p:spPr>
              <a:xfrm>
                <a:off x="2448578" y="3357523"/>
                <a:ext cx="462514" cy="401587"/>
              </a:xfrm>
              <a:custGeom>
                <a:avLst/>
                <a:gdLst>
                  <a:gd name="connsiteX0" fmla="*/ 149130 w 462514"/>
                  <a:gd name="connsiteY0" fmla="*/ 326076 h 401587"/>
                  <a:gd name="connsiteX1" fmla="*/ 388789 w 462514"/>
                  <a:gd name="connsiteY1" fmla="*/ 142051 h 401587"/>
                  <a:gd name="connsiteX2" fmla="*/ 462514 w 462514"/>
                  <a:gd name="connsiteY2" fmla="*/ 85017 h 401587"/>
                  <a:gd name="connsiteX3" fmla="*/ 341845 w 462514"/>
                  <a:gd name="connsiteY3" fmla="*/ 0 h 401587"/>
                  <a:gd name="connsiteX4" fmla="*/ 159212 w 462514"/>
                  <a:gd name="connsiteY4" fmla="*/ 108194 h 401587"/>
                  <a:gd name="connsiteX5" fmla="*/ 0 w 462514"/>
                  <a:gd name="connsiteY5" fmla="*/ 202823 h 401587"/>
                  <a:gd name="connsiteX6" fmla="*/ 49990 w 462514"/>
                  <a:gd name="connsiteY6" fmla="*/ 401587 h 401587"/>
                  <a:gd name="connsiteX7" fmla="*/ 149130 w 462514"/>
                  <a:gd name="connsiteY7" fmla="*/ 326076 h 401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2514" h="401587">
                    <a:moveTo>
                      <a:pt x="149130" y="326076"/>
                    </a:moveTo>
                    <a:cubicBezTo>
                      <a:pt x="229262" y="264984"/>
                      <a:pt x="308973" y="203357"/>
                      <a:pt x="388789" y="142051"/>
                    </a:cubicBezTo>
                    <a:cubicBezTo>
                      <a:pt x="413469" y="123147"/>
                      <a:pt x="438044" y="104135"/>
                      <a:pt x="462514" y="85017"/>
                    </a:cubicBezTo>
                    <a:cubicBezTo>
                      <a:pt x="421871" y="57461"/>
                      <a:pt x="381648" y="29265"/>
                      <a:pt x="341845" y="0"/>
                    </a:cubicBezTo>
                    <a:cubicBezTo>
                      <a:pt x="280092" y="34178"/>
                      <a:pt x="219915" y="72307"/>
                      <a:pt x="159212" y="108194"/>
                    </a:cubicBezTo>
                    <a:cubicBezTo>
                      <a:pt x="106072" y="139594"/>
                      <a:pt x="53036" y="171209"/>
                      <a:pt x="0" y="202823"/>
                    </a:cubicBezTo>
                    <a:cubicBezTo>
                      <a:pt x="8927" y="263061"/>
                      <a:pt x="24890" y="329387"/>
                      <a:pt x="49990" y="401587"/>
                    </a:cubicBezTo>
                    <a:cubicBezTo>
                      <a:pt x="83072" y="376274"/>
                      <a:pt x="116049" y="351175"/>
                      <a:pt x="149130" y="326076"/>
                    </a:cubicBezTo>
                    <a:close/>
                  </a:path>
                </a:pathLst>
              </a:custGeom>
              <a:solidFill>
                <a:srgbClr val="FF5653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50B4A924-DAB5-5A6B-B8FD-4203BADF8B0F}"/>
                  </a:ext>
                </a:extLst>
              </p:cNvPr>
              <p:cNvSpPr/>
              <p:nvPr/>
            </p:nvSpPr>
            <p:spPr>
              <a:xfrm>
                <a:off x="2439231" y="3267166"/>
                <a:ext cx="258772" cy="166722"/>
              </a:xfrm>
              <a:custGeom>
                <a:avLst/>
                <a:gdLst>
                  <a:gd name="connsiteX0" fmla="*/ 258773 w 258772"/>
                  <a:gd name="connsiteY0" fmla="*/ 20293 h 166722"/>
                  <a:gd name="connsiteX1" fmla="*/ 233147 w 258772"/>
                  <a:gd name="connsiteY1" fmla="*/ 0 h 166722"/>
                  <a:gd name="connsiteX2" fmla="*/ 136318 w 258772"/>
                  <a:gd name="connsiteY2" fmla="*/ 56286 h 166722"/>
                  <a:gd name="connsiteX3" fmla="*/ 525 w 258772"/>
                  <a:gd name="connsiteY3" fmla="*/ 137778 h 166722"/>
                  <a:gd name="connsiteX4" fmla="*/ 0 w 258772"/>
                  <a:gd name="connsiteY4" fmla="*/ 166723 h 166722"/>
                  <a:gd name="connsiteX5" fmla="*/ 159317 w 258772"/>
                  <a:gd name="connsiteY5" fmla="*/ 77861 h 166722"/>
                  <a:gd name="connsiteX6" fmla="*/ 258773 w 258772"/>
                  <a:gd name="connsiteY6" fmla="*/ 20293 h 16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8772" h="166722">
                    <a:moveTo>
                      <a:pt x="258773" y="20293"/>
                    </a:moveTo>
                    <a:cubicBezTo>
                      <a:pt x="250161" y="13564"/>
                      <a:pt x="241759" y="6836"/>
                      <a:pt x="233147" y="0"/>
                    </a:cubicBezTo>
                    <a:cubicBezTo>
                      <a:pt x="200801" y="18691"/>
                      <a:pt x="168454" y="37382"/>
                      <a:pt x="136318" y="56286"/>
                    </a:cubicBezTo>
                    <a:cubicBezTo>
                      <a:pt x="90738" y="83094"/>
                      <a:pt x="45474" y="110116"/>
                      <a:pt x="525" y="137778"/>
                    </a:cubicBezTo>
                    <a:cubicBezTo>
                      <a:pt x="210" y="147177"/>
                      <a:pt x="0" y="156790"/>
                      <a:pt x="0" y="166723"/>
                    </a:cubicBezTo>
                    <a:cubicBezTo>
                      <a:pt x="53456" y="137885"/>
                      <a:pt x="106492" y="108087"/>
                      <a:pt x="159317" y="77861"/>
                    </a:cubicBezTo>
                    <a:cubicBezTo>
                      <a:pt x="192504" y="58743"/>
                      <a:pt x="225586" y="39518"/>
                      <a:pt x="258773" y="20293"/>
                    </a:cubicBezTo>
                    <a:close/>
                  </a:path>
                </a:pathLst>
              </a:custGeom>
              <a:solidFill>
                <a:srgbClr val="FF5653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93" name="Graphic 4">
              <a:extLst>
                <a:ext uri="{FF2B5EF4-FFF2-40B4-BE49-F238E27FC236}">
                  <a16:creationId xmlns:a16="http://schemas.microsoft.com/office/drawing/2014/main" id="{6B73101E-8515-5364-8553-13A7A4D4A775}"/>
                </a:ext>
              </a:extLst>
            </p:cNvPr>
            <p:cNvGrpSpPr/>
            <p:nvPr/>
          </p:nvGrpSpPr>
          <p:grpSpPr>
            <a:xfrm>
              <a:off x="2664787" y="3374557"/>
              <a:ext cx="2390861" cy="816317"/>
              <a:chOff x="2664787" y="3374557"/>
              <a:chExt cx="2390861" cy="816317"/>
            </a:xfrm>
            <a:solidFill>
              <a:srgbClr val="201F3F"/>
            </a:solidFill>
          </p:grpSpPr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5B2324BA-B156-626A-FDE0-E85E6C393CF3}"/>
                  </a:ext>
                </a:extLst>
              </p:cNvPr>
              <p:cNvSpPr/>
              <p:nvPr/>
            </p:nvSpPr>
            <p:spPr>
              <a:xfrm>
                <a:off x="3292591" y="3790047"/>
                <a:ext cx="65190" cy="113360"/>
              </a:xfrm>
              <a:custGeom>
                <a:avLst/>
                <a:gdLst>
                  <a:gd name="connsiteX0" fmla="*/ 37327 w 65190"/>
                  <a:gd name="connsiteY0" fmla="*/ 4736 h 113360"/>
                  <a:gd name="connsiteX1" fmla="*/ 21469 w 65190"/>
                  <a:gd name="connsiteY1" fmla="*/ 464 h 113360"/>
                  <a:gd name="connsiteX2" fmla="*/ 5926 w 65190"/>
                  <a:gd name="connsiteY2" fmla="*/ 6979 h 113360"/>
                  <a:gd name="connsiteX3" fmla="*/ 45 w 65190"/>
                  <a:gd name="connsiteY3" fmla="*/ 36457 h 113360"/>
                  <a:gd name="connsiteX4" fmla="*/ 19894 w 65190"/>
                  <a:gd name="connsiteY4" fmla="*/ 96161 h 113360"/>
                  <a:gd name="connsiteX5" fmla="*/ 44784 w 65190"/>
                  <a:gd name="connsiteY5" fmla="*/ 113357 h 113360"/>
                  <a:gd name="connsiteX6" fmla="*/ 63057 w 65190"/>
                  <a:gd name="connsiteY6" fmla="*/ 94559 h 113360"/>
                  <a:gd name="connsiteX7" fmla="*/ 56336 w 65190"/>
                  <a:gd name="connsiteY7" fmla="*/ 32826 h 113360"/>
                  <a:gd name="connsiteX8" fmla="*/ 37327 w 65190"/>
                  <a:gd name="connsiteY8" fmla="*/ 4736 h 113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5190" h="113360">
                    <a:moveTo>
                      <a:pt x="37327" y="4736"/>
                    </a:moveTo>
                    <a:cubicBezTo>
                      <a:pt x="33021" y="891"/>
                      <a:pt x="27140" y="-925"/>
                      <a:pt x="21469" y="464"/>
                    </a:cubicBezTo>
                    <a:cubicBezTo>
                      <a:pt x="15798" y="-497"/>
                      <a:pt x="9602" y="1853"/>
                      <a:pt x="5926" y="6979"/>
                    </a:cubicBezTo>
                    <a:cubicBezTo>
                      <a:pt x="149" y="14883"/>
                      <a:pt x="-166" y="27059"/>
                      <a:pt x="45" y="36457"/>
                    </a:cubicBezTo>
                    <a:cubicBezTo>
                      <a:pt x="360" y="57818"/>
                      <a:pt x="7501" y="78966"/>
                      <a:pt x="19894" y="96161"/>
                    </a:cubicBezTo>
                    <a:cubicBezTo>
                      <a:pt x="25880" y="104492"/>
                      <a:pt x="33651" y="113571"/>
                      <a:pt x="44784" y="113357"/>
                    </a:cubicBezTo>
                    <a:cubicBezTo>
                      <a:pt x="55286" y="113037"/>
                      <a:pt x="61062" y="104065"/>
                      <a:pt x="63057" y="94559"/>
                    </a:cubicBezTo>
                    <a:cubicBezTo>
                      <a:pt x="67468" y="73946"/>
                      <a:pt x="64948" y="51944"/>
                      <a:pt x="56336" y="32826"/>
                    </a:cubicBezTo>
                    <a:cubicBezTo>
                      <a:pt x="51820" y="22786"/>
                      <a:pt x="45624" y="12106"/>
                      <a:pt x="37327" y="4736"/>
                    </a:cubicBezTo>
                    <a:close/>
                  </a:path>
                </a:pathLst>
              </a:custGeom>
              <a:solidFill>
                <a:srgbClr val="201F3F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09D45D8E-BFEC-145D-2BAF-03151EB27718}"/>
                  </a:ext>
                </a:extLst>
              </p:cNvPr>
              <p:cNvSpPr/>
              <p:nvPr/>
            </p:nvSpPr>
            <p:spPr>
              <a:xfrm>
                <a:off x="2927317" y="3807220"/>
                <a:ext cx="79526" cy="58470"/>
              </a:xfrm>
              <a:custGeom>
                <a:avLst/>
                <a:gdLst>
                  <a:gd name="connsiteX0" fmla="*/ 66322 w 79526"/>
                  <a:gd name="connsiteY0" fmla="*/ 1448 h 58470"/>
                  <a:gd name="connsiteX1" fmla="*/ 42692 w 79526"/>
                  <a:gd name="connsiteY1" fmla="*/ 3371 h 58470"/>
                  <a:gd name="connsiteX2" fmla="*/ 19693 w 79526"/>
                  <a:gd name="connsiteY2" fmla="*/ 13410 h 58470"/>
                  <a:gd name="connsiteX3" fmla="*/ 4990 w 79526"/>
                  <a:gd name="connsiteY3" fmla="*/ 28683 h 58470"/>
                  <a:gd name="connsiteX4" fmla="*/ 2259 w 79526"/>
                  <a:gd name="connsiteY4" fmla="*/ 50899 h 58470"/>
                  <a:gd name="connsiteX5" fmla="*/ 21793 w 79526"/>
                  <a:gd name="connsiteY5" fmla="*/ 58375 h 58470"/>
                  <a:gd name="connsiteX6" fmla="*/ 45003 w 79526"/>
                  <a:gd name="connsiteY6" fmla="*/ 52181 h 58470"/>
                  <a:gd name="connsiteX7" fmla="*/ 65482 w 79526"/>
                  <a:gd name="connsiteY7" fmla="*/ 39898 h 58470"/>
                  <a:gd name="connsiteX8" fmla="*/ 79345 w 79526"/>
                  <a:gd name="connsiteY8" fmla="*/ 20353 h 58470"/>
                  <a:gd name="connsiteX9" fmla="*/ 66322 w 79526"/>
                  <a:gd name="connsiteY9" fmla="*/ 1448 h 5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9526" h="58470">
                    <a:moveTo>
                      <a:pt x="66322" y="1448"/>
                    </a:moveTo>
                    <a:cubicBezTo>
                      <a:pt x="58866" y="-1115"/>
                      <a:pt x="49939" y="-154"/>
                      <a:pt x="42692" y="3371"/>
                    </a:cubicBezTo>
                    <a:cubicBezTo>
                      <a:pt x="34291" y="4973"/>
                      <a:pt x="25994" y="8924"/>
                      <a:pt x="19693" y="13410"/>
                    </a:cubicBezTo>
                    <a:cubicBezTo>
                      <a:pt x="13917" y="17469"/>
                      <a:pt x="8770" y="22595"/>
                      <a:pt x="4990" y="28683"/>
                    </a:cubicBezTo>
                    <a:cubicBezTo>
                      <a:pt x="894" y="35199"/>
                      <a:pt x="-2362" y="43636"/>
                      <a:pt x="2259" y="50899"/>
                    </a:cubicBezTo>
                    <a:cubicBezTo>
                      <a:pt x="6355" y="57307"/>
                      <a:pt x="14862" y="58909"/>
                      <a:pt x="21793" y="58375"/>
                    </a:cubicBezTo>
                    <a:cubicBezTo>
                      <a:pt x="29775" y="57734"/>
                      <a:pt x="37651" y="55278"/>
                      <a:pt x="45003" y="52181"/>
                    </a:cubicBezTo>
                    <a:cubicBezTo>
                      <a:pt x="52249" y="49083"/>
                      <a:pt x="59286" y="44918"/>
                      <a:pt x="65482" y="39898"/>
                    </a:cubicBezTo>
                    <a:cubicBezTo>
                      <a:pt x="71678" y="34878"/>
                      <a:pt x="78085" y="28683"/>
                      <a:pt x="79345" y="20353"/>
                    </a:cubicBezTo>
                    <a:cubicBezTo>
                      <a:pt x="80710" y="11274"/>
                      <a:pt x="74199" y="4118"/>
                      <a:pt x="66322" y="1448"/>
                    </a:cubicBezTo>
                    <a:close/>
                  </a:path>
                </a:pathLst>
              </a:custGeom>
              <a:solidFill>
                <a:srgbClr val="201F3F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BE48A1C2-4958-3E3E-A2CE-4A6435609D36}"/>
                  </a:ext>
                </a:extLst>
              </p:cNvPr>
              <p:cNvSpPr/>
              <p:nvPr/>
            </p:nvSpPr>
            <p:spPr>
              <a:xfrm>
                <a:off x="2728156" y="3523046"/>
                <a:ext cx="123721" cy="60949"/>
              </a:xfrm>
              <a:custGeom>
                <a:avLst/>
                <a:gdLst>
                  <a:gd name="connsiteX0" fmla="*/ 99235 w 123721"/>
                  <a:gd name="connsiteY0" fmla="*/ 3123 h 60949"/>
                  <a:gd name="connsiteX1" fmla="*/ 82011 w 123721"/>
                  <a:gd name="connsiteY1" fmla="*/ 346 h 60949"/>
                  <a:gd name="connsiteX2" fmla="*/ 46304 w 123721"/>
                  <a:gd name="connsiteY2" fmla="*/ 2375 h 60949"/>
                  <a:gd name="connsiteX3" fmla="*/ 200 w 123721"/>
                  <a:gd name="connsiteY3" fmla="*/ 36553 h 60949"/>
                  <a:gd name="connsiteX4" fmla="*/ 53341 w 123721"/>
                  <a:gd name="connsiteY4" fmla="*/ 60584 h 60949"/>
                  <a:gd name="connsiteX5" fmla="*/ 114463 w 123721"/>
                  <a:gd name="connsiteY5" fmla="*/ 38155 h 60949"/>
                  <a:gd name="connsiteX6" fmla="*/ 120029 w 123721"/>
                  <a:gd name="connsiteY6" fmla="*/ 11027 h 60949"/>
                  <a:gd name="connsiteX7" fmla="*/ 99235 w 123721"/>
                  <a:gd name="connsiteY7" fmla="*/ 3123 h 60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3721" h="60949">
                    <a:moveTo>
                      <a:pt x="99235" y="3123"/>
                    </a:moveTo>
                    <a:cubicBezTo>
                      <a:pt x="93669" y="1734"/>
                      <a:pt x="88103" y="773"/>
                      <a:pt x="82011" y="346"/>
                    </a:cubicBezTo>
                    <a:cubicBezTo>
                      <a:pt x="70039" y="-509"/>
                      <a:pt x="58066" y="239"/>
                      <a:pt x="46304" y="2375"/>
                    </a:cubicBezTo>
                    <a:cubicBezTo>
                      <a:pt x="29711" y="5472"/>
                      <a:pt x="-2846" y="13162"/>
                      <a:pt x="200" y="36553"/>
                    </a:cubicBezTo>
                    <a:cubicBezTo>
                      <a:pt x="3245" y="60477"/>
                      <a:pt x="35382" y="61972"/>
                      <a:pt x="53341" y="60584"/>
                    </a:cubicBezTo>
                    <a:cubicBezTo>
                      <a:pt x="74030" y="58982"/>
                      <a:pt x="98395" y="52467"/>
                      <a:pt x="114463" y="38155"/>
                    </a:cubicBezTo>
                    <a:cubicBezTo>
                      <a:pt x="122235" y="31213"/>
                      <a:pt x="127696" y="20212"/>
                      <a:pt x="120029" y="11027"/>
                    </a:cubicBezTo>
                    <a:cubicBezTo>
                      <a:pt x="114988" y="4725"/>
                      <a:pt x="107006" y="2695"/>
                      <a:pt x="99235" y="3123"/>
                    </a:cubicBezTo>
                    <a:close/>
                  </a:path>
                </a:pathLst>
              </a:custGeom>
              <a:solidFill>
                <a:srgbClr val="201F3F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6A4A191B-C27C-5202-5988-B3824D26597E}"/>
                  </a:ext>
                </a:extLst>
              </p:cNvPr>
              <p:cNvSpPr/>
              <p:nvPr/>
            </p:nvSpPr>
            <p:spPr>
              <a:xfrm>
                <a:off x="3368140" y="3989715"/>
                <a:ext cx="73879" cy="123156"/>
              </a:xfrm>
              <a:custGeom>
                <a:avLst/>
                <a:gdLst>
                  <a:gd name="connsiteX0" fmla="*/ 49051 w 73879"/>
                  <a:gd name="connsiteY0" fmla="*/ 23592 h 123156"/>
                  <a:gd name="connsiteX1" fmla="*/ 23846 w 73879"/>
                  <a:gd name="connsiteY1" fmla="*/ 1377 h 123156"/>
                  <a:gd name="connsiteX2" fmla="*/ 6 w 73879"/>
                  <a:gd name="connsiteY2" fmla="*/ 17718 h 123156"/>
                  <a:gd name="connsiteX3" fmla="*/ 2212 w 73879"/>
                  <a:gd name="connsiteY3" fmla="*/ 39186 h 123156"/>
                  <a:gd name="connsiteX4" fmla="*/ 12504 w 73879"/>
                  <a:gd name="connsiteY4" fmla="*/ 88530 h 123156"/>
                  <a:gd name="connsiteX5" fmla="*/ 33718 w 73879"/>
                  <a:gd name="connsiteY5" fmla="*/ 117687 h 123156"/>
                  <a:gd name="connsiteX6" fmla="*/ 64489 w 73879"/>
                  <a:gd name="connsiteY6" fmla="*/ 117474 h 123156"/>
                  <a:gd name="connsiteX7" fmla="*/ 66590 w 73879"/>
                  <a:gd name="connsiteY7" fmla="*/ 55206 h 123156"/>
                  <a:gd name="connsiteX8" fmla="*/ 49051 w 73879"/>
                  <a:gd name="connsiteY8" fmla="*/ 23592 h 123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3879" h="123156">
                    <a:moveTo>
                      <a:pt x="49051" y="23592"/>
                    </a:moveTo>
                    <a:cubicBezTo>
                      <a:pt x="42435" y="15154"/>
                      <a:pt x="34138" y="5222"/>
                      <a:pt x="23846" y="1377"/>
                    </a:cubicBezTo>
                    <a:cubicBezTo>
                      <a:pt x="11348" y="-3323"/>
                      <a:pt x="321" y="4474"/>
                      <a:pt x="6" y="17718"/>
                    </a:cubicBezTo>
                    <a:cubicBezTo>
                      <a:pt x="-99" y="24767"/>
                      <a:pt x="1161" y="32136"/>
                      <a:pt x="2212" y="39186"/>
                    </a:cubicBezTo>
                    <a:cubicBezTo>
                      <a:pt x="1792" y="56061"/>
                      <a:pt x="4942" y="72722"/>
                      <a:pt x="12504" y="88530"/>
                    </a:cubicBezTo>
                    <a:cubicBezTo>
                      <a:pt x="17545" y="99210"/>
                      <a:pt x="24056" y="110638"/>
                      <a:pt x="33718" y="117687"/>
                    </a:cubicBezTo>
                    <a:cubicBezTo>
                      <a:pt x="42960" y="124309"/>
                      <a:pt x="55668" y="125698"/>
                      <a:pt x="64489" y="117474"/>
                    </a:cubicBezTo>
                    <a:cubicBezTo>
                      <a:pt x="80137" y="102841"/>
                      <a:pt x="72891" y="72509"/>
                      <a:pt x="66590" y="55206"/>
                    </a:cubicBezTo>
                    <a:cubicBezTo>
                      <a:pt x="62494" y="43778"/>
                      <a:pt x="56508" y="32991"/>
                      <a:pt x="49051" y="23592"/>
                    </a:cubicBezTo>
                    <a:close/>
                  </a:path>
                </a:pathLst>
              </a:custGeom>
              <a:solidFill>
                <a:srgbClr val="201F3F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D610ABE9-4D61-BFB8-008A-FDEB10C6AEEE}"/>
                  </a:ext>
                </a:extLst>
              </p:cNvPr>
              <p:cNvSpPr/>
              <p:nvPr/>
            </p:nvSpPr>
            <p:spPr>
              <a:xfrm>
                <a:off x="3121501" y="3943829"/>
                <a:ext cx="70245" cy="64854"/>
              </a:xfrm>
              <a:custGeom>
                <a:avLst/>
                <a:gdLst>
                  <a:gd name="connsiteX0" fmla="*/ 48259 w 70245"/>
                  <a:gd name="connsiteY0" fmla="*/ 268 h 64854"/>
                  <a:gd name="connsiteX1" fmla="*/ 27990 w 70245"/>
                  <a:gd name="connsiteY1" fmla="*/ 10095 h 64854"/>
                  <a:gd name="connsiteX2" fmla="*/ 17908 w 70245"/>
                  <a:gd name="connsiteY2" fmla="*/ 16182 h 64854"/>
                  <a:gd name="connsiteX3" fmla="*/ 2050 w 70245"/>
                  <a:gd name="connsiteY3" fmla="*/ 36048 h 64854"/>
                  <a:gd name="connsiteX4" fmla="*/ 6251 w 70245"/>
                  <a:gd name="connsiteY4" fmla="*/ 59545 h 64854"/>
                  <a:gd name="connsiteX5" fmla="*/ 29775 w 70245"/>
                  <a:gd name="connsiteY5" fmla="*/ 64245 h 64854"/>
                  <a:gd name="connsiteX6" fmla="*/ 65693 w 70245"/>
                  <a:gd name="connsiteY6" fmla="*/ 35728 h 64854"/>
                  <a:gd name="connsiteX7" fmla="*/ 69684 w 70245"/>
                  <a:gd name="connsiteY7" fmla="*/ 12124 h 64854"/>
                  <a:gd name="connsiteX8" fmla="*/ 48259 w 70245"/>
                  <a:gd name="connsiteY8" fmla="*/ 268 h 64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245" h="64854">
                    <a:moveTo>
                      <a:pt x="48259" y="268"/>
                    </a:moveTo>
                    <a:cubicBezTo>
                      <a:pt x="40908" y="1337"/>
                      <a:pt x="33871" y="5395"/>
                      <a:pt x="27990" y="10095"/>
                    </a:cubicBezTo>
                    <a:cubicBezTo>
                      <a:pt x="24524" y="11697"/>
                      <a:pt x="21164" y="13619"/>
                      <a:pt x="17908" y="16182"/>
                    </a:cubicBezTo>
                    <a:cubicBezTo>
                      <a:pt x="11292" y="21416"/>
                      <a:pt x="5411" y="28145"/>
                      <a:pt x="2050" y="36048"/>
                    </a:cubicBezTo>
                    <a:cubicBezTo>
                      <a:pt x="-1416" y="44165"/>
                      <a:pt x="-786" y="53564"/>
                      <a:pt x="6251" y="59545"/>
                    </a:cubicBezTo>
                    <a:cubicBezTo>
                      <a:pt x="12657" y="64885"/>
                      <a:pt x="21899" y="65633"/>
                      <a:pt x="29775" y="64245"/>
                    </a:cubicBezTo>
                    <a:cubicBezTo>
                      <a:pt x="45424" y="61574"/>
                      <a:pt x="58761" y="49933"/>
                      <a:pt x="65693" y="35728"/>
                    </a:cubicBezTo>
                    <a:cubicBezTo>
                      <a:pt x="69054" y="28786"/>
                      <a:pt x="71364" y="19921"/>
                      <a:pt x="69684" y="12124"/>
                    </a:cubicBezTo>
                    <a:cubicBezTo>
                      <a:pt x="67688" y="2191"/>
                      <a:pt x="57186" y="-1013"/>
                      <a:pt x="48259" y="268"/>
                    </a:cubicBezTo>
                    <a:close/>
                  </a:path>
                </a:pathLst>
              </a:custGeom>
              <a:solidFill>
                <a:srgbClr val="201F3F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12D2CFC6-AB87-B92B-21C9-9DA6A55C16A2}"/>
                  </a:ext>
                </a:extLst>
              </p:cNvPr>
              <p:cNvSpPr/>
              <p:nvPr/>
            </p:nvSpPr>
            <p:spPr>
              <a:xfrm>
                <a:off x="2664787" y="3374557"/>
                <a:ext cx="40253" cy="59093"/>
              </a:xfrm>
              <a:custGeom>
                <a:avLst/>
                <a:gdLst>
                  <a:gd name="connsiteX0" fmla="*/ 26286 w 40253"/>
                  <a:gd name="connsiteY0" fmla="*/ 58371 h 59093"/>
                  <a:gd name="connsiteX1" fmla="*/ 40254 w 40253"/>
                  <a:gd name="connsiteY1" fmla="*/ 28038 h 59093"/>
                  <a:gd name="connsiteX2" fmla="*/ 36053 w 40253"/>
                  <a:gd name="connsiteY2" fmla="*/ 9988 h 59093"/>
                  <a:gd name="connsiteX3" fmla="*/ 22190 w 40253"/>
                  <a:gd name="connsiteY3" fmla="*/ 269 h 59093"/>
                  <a:gd name="connsiteX4" fmla="*/ 8012 w 40253"/>
                  <a:gd name="connsiteY4" fmla="*/ 3900 h 59093"/>
                  <a:gd name="connsiteX5" fmla="*/ 5701 w 40253"/>
                  <a:gd name="connsiteY5" fmla="*/ 5395 h 59093"/>
                  <a:gd name="connsiteX6" fmla="*/ 1921 w 40253"/>
                  <a:gd name="connsiteY6" fmla="*/ 40427 h 59093"/>
                  <a:gd name="connsiteX7" fmla="*/ 26286 w 40253"/>
                  <a:gd name="connsiteY7" fmla="*/ 58371 h 59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253" h="59093">
                    <a:moveTo>
                      <a:pt x="26286" y="58371"/>
                    </a:moveTo>
                    <a:cubicBezTo>
                      <a:pt x="39518" y="54526"/>
                      <a:pt x="40254" y="39680"/>
                      <a:pt x="40254" y="28038"/>
                    </a:cubicBezTo>
                    <a:cubicBezTo>
                      <a:pt x="40254" y="21737"/>
                      <a:pt x="39413" y="15435"/>
                      <a:pt x="36053" y="9988"/>
                    </a:cubicBezTo>
                    <a:cubicBezTo>
                      <a:pt x="33007" y="5075"/>
                      <a:pt x="27861" y="1337"/>
                      <a:pt x="22190" y="269"/>
                    </a:cubicBezTo>
                    <a:cubicBezTo>
                      <a:pt x="17149" y="-586"/>
                      <a:pt x="11898" y="589"/>
                      <a:pt x="8012" y="3900"/>
                    </a:cubicBezTo>
                    <a:cubicBezTo>
                      <a:pt x="7067" y="4114"/>
                      <a:pt x="6227" y="4648"/>
                      <a:pt x="5701" y="5395"/>
                    </a:cubicBezTo>
                    <a:cubicBezTo>
                      <a:pt x="-1020" y="15115"/>
                      <a:pt x="-1125" y="29426"/>
                      <a:pt x="1921" y="40427"/>
                    </a:cubicBezTo>
                    <a:cubicBezTo>
                      <a:pt x="4861" y="51322"/>
                      <a:pt x="14208" y="62002"/>
                      <a:pt x="26286" y="58371"/>
                    </a:cubicBezTo>
                    <a:close/>
                  </a:path>
                </a:pathLst>
              </a:custGeom>
              <a:solidFill>
                <a:srgbClr val="201F3F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98BA1C46-5AB2-4BCC-D1AE-769FD842DEA3}"/>
                  </a:ext>
                </a:extLst>
              </p:cNvPr>
              <p:cNvSpPr/>
              <p:nvPr/>
            </p:nvSpPr>
            <p:spPr>
              <a:xfrm>
                <a:off x="2685972" y="3636386"/>
                <a:ext cx="87533" cy="48344"/>
              </a:xfrm>
              <a:custGeom>
                <a:avLst/>
                <a:gdLst>
                  <a:gd name="connsiteX0" fmla="*/ 77250 w 87533"/>
                  <a:gd name="connsiteY0" fmla="*/ 9404 h 48344"/>
                  <a:gd name="connsiteX1" fmla="*/ 64753 w 87533"/>
                  <a:gd name="connsiteY1" fmla="*/ 3850 h 48344"/>
                  <a:gd name="connsiteX2" fmla="*/ 50365 w 87533"/>
                  <a:gd name="connsiteY2" fmla="*/ 2035 h 48344"/>
                  <a:gd name="connsiteX3" fmla="*/ 46794 w 87533"/>
                  <a:gd name="connsiteY3" fmla="*/ 2996 h 48344"/>
                  <a:gd name="connsiteX4" fmla="*/ 25475 w 87533"/>
                  <a:gd name="connsiteY4" fmla="*/ 5 h 48344"/>
                  <a:gd name="connsiteX5" fmla="*/ 4050 w 87533"/>
                  <a:gd name="connsiteY5" fmla="*/ 7161 h 48344"/>
                  <a:gd name="connsiteX6" fmla="*/ 2895 w 87533"/>
                  <a:gd name="connsiteY6" fmla="*/ 27988 h 48344"/>
                  <a:gd name="connsiteX7" fmla="*/ 22219 w 87533"/>
                  <a:gd name="connsiteY7" fmla="*/ 41980 h 48344"/>
                  <a:gd name="connsiteX8" fmla="*/ 48790 w 87533"/>
                  <a:gd name="connsiteY8" fmla="*/ 48068 h 48344"/>
                  <a:gd name="connsiteX9" fmla="*/ 87332 w 87533"/>
                  <a:gd name="connsiteY9" fmla="*/ 30658 h 48344"/>
                  <a:gd name="connsiteX10" fmla="*/ 77250 w 87533"/>
                  <a:gd name="connsiteY10" fmla="*/ 9404 h 48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7533" h="48344">
                    <a:moveTo>
                      <a:pt x="77250" y="9404"/>
                    </a:moveTo>
                    <a:cubicBezTo>
                      <a:pt x="73470" y="6734"/>
                      <a:pt x="69164" y="5025"/>
                      <a:pt x="64753" y="3850"/>
                    </a:cubicBezTo>
                    <a:cubicBezTo>
                      <a:pt x="59922" y="2462"/>
                      <a:pt x="55301" y="2355"/>
                      <a:pt x="50365" y="2035"/>
                    </a:cubicBezTo>
                    <a:cubicBezTo>
                      <a:pt x="48895" y="1928"/>
                      <a:pt x="47739" y="2355"/>
                      <a:pt x="46794" y="2996"/>
                    </a:cubicBezTo>
                    <a:cubicBezTo>
                      <a:pt x="39863" y="1287"/>
                      <a:pt x="32721" y="112"/>
                      <a:pt x="25475" y="5"/>
                    </a:cubicBezTo>
                    <a:cubicBezTo>
                      <a:pt x="17913" y="-102"/>
                      <a:pt x="9512" y="1394"/>
                      <a:pt x="4050" y="7161"/>
                    </a:cubicBezTo>
                    <a:cubicBezTo>
                      <a:pt x="-1306" y="12929"/>
                      <a:pt x="-991" y="21473"/>
                      <a:pt x="2895" y="27988"/>
                    </a:cubicBezTo>
                    <a:cubicBezTo>
                      <a:pt x="7096" y="35037"/>
                      <a:pt x="14868" y="39096"/>
                      <a:pt x="22219" y="41980"/>
                    </a:cubicBezTo>
                    <a:cubicBezTo>
                      <a:pt x="30726" y="45291"/>
                      <a:pt x="39653" y="47320"/>
                      <a:pt x="48790" y="48068"/>
                    </a:cubicBezTo>
                    <a:cubicBezTo>
                      <a:pt x="62127" y="49136"/>
                      <a:pt x="84602" y="47854"/>
                      <a:pt x="87332" y="30658"/>
                    </a:cubicBezTo>
                    <a:cubicBezTo>
                      <a:pt x="88593" y="22434"/>
                      <a:pt x="83762" y="14104"/>
                      <a:pt x="77250" y="9404"/>
                    </a:cubicBezTo>
                    <a:close/>
                  </a:path>
                </a:pathLst>
              </a:custGeom>
              <a:solidFill>
                <a:srgbClr val="201F3F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61D92783-069C-2865-AE71-ED94DF05A7B2}"/>
                  </a:ext>
                </a:extLst>
              </p:cNvPr>
              <p:cNvSpPr/>
              <p:nvPr/>
            </p:nvSpPr>
            <p:spPr>
              <a:xfrm>
                <a:off x="3067542" y="3627821"/>
                <a:ext cx="60308" cy="104845"/>
              </a:xfrm>
              <a:custGeom>
                <a:avLst/>
                <a:gdLst>
                  <a:gd name="connsiteX0" fmla="*/ 48868 w 60308"/>
                  <a:gd name="connsiteY0" fmla="*/ 16687 h 104845"/>
                  <a:gd name="connsiteX1" fmla="*/ 23872 w 60308"/>
                  <a:gd name="connsiteY1" fmla="*/ 26 h 104845"/>
                  <a:gd name="connsiteX2" fmla="*/ 7489 w 60308"/>
                  <a:gd name="connsiteY2" fmla="*/ 13697 h 104845"/>
                  <a:gd name="connsiteX3" fmla="*/ 1608 w 60308"/>
                  <a:gd name="connsiteY3" fmla="*/ 60905 h 104845"/>
                  <a:gd name="connsiteX4" fmla="*/ 30069 w 60308"/>
                  <a:gd name="connsiteY4" fmla="*/ 103627 h 104845"/>
                  <a:gd name="connsiteX5" fmla="*/ 52543 w 60308"/>
                  <a:gd name="connsiteY5" fmla="*/ 97005 h 104845"/>
                  <a:gd name="connsiteX6" fmla="*/ 59790 w 60308"/>
                  <a:gd name="connsiteY6" fmla="*/ 72012 h 104845"/>
                  <a:gd name="connsiteX7" fmla="*/ 48868 w 60308"/>
                  <a:gd name="connsiteY7" fmla="*/ 16687 h 104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308" h="104845">
                    <a:moveTo>
                      <a:pt x="48868" y="16687"/>
                    </a:moveTo>
                    <a:cubicBezTo>
                      <a:pt x="43617" y="7289"/>
                      <a:pt x="35110" y="-508"/>
                      <a:pt x="23872" y="26"/>
                    </a:cubicBezTo>
                    <a:cubicBezTo>
                      <a:pt x="15996" y="346"/>
                      <a:pt x="8014" y="5900"/>
                      <a:pt x="7489" y="13697"/>
                    </a:cubicBezTo>
                    <a:cubicBezTo>
                      <a:pt x="-913" y="26834"/>
                      <a:pt x="-1228" y="46379"/>
                      <a:pt x="1608" y="60905"/>
                    </a:cubicBezTo>
                    <a:cubicBezTo>
                      <a:pt x="4759" y="76818"/>
                      <a:pt x="13791" y="97859"/>
                      <a:pt x="30069" y="103627"/>
                    </a:cubicBezTo>
                    <a:cubicBezTo>
                      <a:pt x="38155" y="106511"/>
                      <a:pt x="47397" y="104267"/>
                      <a:pt x="52543" y="97005"/>
                    </a:cubicBezTo>
                    <a:cubicBezTo>
                      <a:pt x="57479" y="89956"/>
                      <a:pt x="58950" y="80343"/>
                      <a:pt x="59790" y="72012"/>
                    </a:cubicBezTo>
                    <a:cubicBezTo>
                      <a:pt x="61785" y="53108"/>
                      <a:pt x="58004" y="33242"/>
                      <a:pt x="48868" y="16687"/>
                    </a:cubicBezTo>
                    <a:close/>
                  </a:path>
                </a:pathLst>
              </a:custGeom>
              <a:solidFill>
                <a:srgbClr val="201F3F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F8D694D1-8EC7-DFCF-7B8F-C6D788CB6A39}"/>
                  </a:ext>
                </a:extLst>
              </p:cNvPr>
              <p:cNvSpPr/>
              <p:nvPr/>
            </p:nvSpPr>
            <p:spPr>
              <a:xfrm>
                <a:off x="3522215" y="4114017"/>
                <a:ext cx="84585" cy="76858"/>
              </a:xfrm>
              <a:custGeom>
                <a:avLst/>
                <a:gdLst>
                  <a:gd name="connsiteX0" fmla="*/ 51457 w 84585"/>
                  <a:gd name="connsiteY0" fmla="*/ 434 h 76858"/>
                  <a:gd name="connsiteX1" fmla="*/ 36965 w 84585"/>
                  <a:gd name="connsiteY1" fmla="*/ 5774 h 76858"/>
                  <a:gd name="connsiteX2" fmla="*/ 30873 w 84585"/>
                  <a:gd name="connsiteY2" fmla="*/ 11755 h 76858"/>
                  <a:gd name="connsiteX3" fmla="*/ 13545 w 84585"/>
                  <a:gd name="connsiteY3" fmla="*/ 24679 h 76858"/>
                  <a:gd name="connsiteX4" fmla="*/ 7769 w 84585"/>
                  <a:gd name="connsiteY4" fmla="*/ 72207 h 76858"/>
                  <a:gd name="connsiteX5" fmla="*/ 59439 w 84585"/>
                  <a:gd name="connsiteY5" fmla="*/ 56507 h 76858"/>
                  <a:gd name="connsiteX6" fmla="*/ 80233 w 84585"/>
                  <a:gd name="connsiteY6" fmla="*/ 8978 h 76858"/>
                  <a:gd name="connsiteX7" fmla="*/ 51457 w 84585"/>
                  <a:gd name="connsiteY7" fmla="*/ 434 h 76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4585" h="76858">
                    <a:moveTo>
                      <a:pt x="51457" y="434"/>
                    </a:moveTo>
                    <a:cubicBezTo>
                      <a:pt x="46417" y="1181"/>
                      <a:pt x="41270" y="2890"/>
                      <a:pt x="36965" y="5774"/>
                    </a:cubicBezTo>
                    <a:cubicBezTo>
                      <a:pt x="34444" y="7376"/>
                      <a:pt x="32554" y="9512"/>
                      <a:pt x="30873" y="11755"/>
                    </a:cubicBezTo>
                    <a:cubicBezTo>
                      <a:pt x="24467" y="14959"/>
                      <a:pt x="18586" y="19232"/>
                      <a:pt x="13545" y="24679"/>
                    </a:cubicBezTo>
                    <a:cubicBezTo>
                      <a:pt x="2728" y="36320"/>
                      <a:pt x="-7564" y="59818"/>
                      <a:pt x="7769" y="72207"/>
                    </a:cubicBezTo>
                    <a:cubicBezTo>
                      <a:pt x="24257" y="85451"/>
                      <a:pt x="46837" y="67294"/>
                      <a:pt x="59439" y="56507"/>
                    </a:cubicBezTo>
                    <a:cubicBezTo>
                      <a:pt x="71097" y="46467"/>
                      <a:pt x="94201" y="25853"/>
                      <a:pt x="80233" y="8978"/>
                    </a:cubicBezTo>
                    <a:cubicBezTo>
                      <a:pt x="73407" y="755"/>
                      <a:pt x="61330" y="-954"/>
                      <a:pt x="51457" y="434"/>
                    </a:cubicBezTo>
                    <a:close/>
                  </a:path>
                </a:pathLst>
              </a:custGeom>
              <a:solidFill>
                <a:srgbClr val="201F3F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E5CB147E-05FF-3BBD-90FD-8A554CFCBE1C}"/>
                  </a:ext>
                </a:extLst>
              </p:cNvPr>
              <p:cNvSpPr/>
              <p:nvPr/>
            </p:nvSpPr>
            <p:spPr>
              <a:xfrm>
                <a:off x="3543017" y="3877776"/>
                <a:ext cx="58193" cy="56975"/>
              </a:xfrm>
              <a:custGeom>
                <a:avLst/>
                <a:gdLst>
                  <a:gd name="connsiteX0" fmla="*/ 6500 w 58193"/>
                  <a:gd name="connsiteY0" fmla="*/ 31396 h 56975"/>
                  <a:gd name="connsiteX1" fmla="*/ 11436 w 58193"/>
                  <a:gd name="connsiteY1" fmla="*/ 38765 h 56975"/>
                  <a:gd name="connsiteX2" fmla="*/ 22673 w 58193"/>
                  <a:gd name="connsiteY2" fmla="*/ 51475 h 56975"/>
                  <a:gd name="connsiteX3" fmla="*/ 54600 w 58193"/>
                  <a:gd name="connsiteY3" fmla="*/ 49339 h 56975"/>
                  <a:gd name="connsiteX4" fmla="*/ 50609 w 58193"/>
                  <a:gd name="connsiteY4" fmla="*/ 18579 h 56975"/>
                  <a:gd name="connsiteX5" fmla="*/ 17002 w 58193"/>
                  <a:gd name="connsiteY5" fmla="*/ 209 h 56975"/>
                  <a:gd name="connsiteX6" fmla="*/ 1144 w 58193"/>
                  <a:gd name="connsiteY6" fmla="*/ 12278 h 56975"/>
                  <a:gd name="connsiteX7" fmla="*/ 5660 w 58193"/>
                  <a:gd name="connsiteY7" fmla="*/ 30114 h 56975"/>
                  <a:gd name="connsiteX8" fmla="*/ 6500 w 58193"/>
                  <a:gd name="connsiteY8" fmla="*/ 31396 h 56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193" h="56975">
                    <a:moveTo>
                      <a:pt x="6500" y="31396"/>
                    </a:moveTo>
                    <a:cubicBezTo>
                      <a:pt x="8286" y="33746"/>
                      <a:pt x="9861" y="36309"/>
                      <a:pt x="11436" y="38765"/>
                    </a:cubicBezTo>
                    <a:cubicBezTo>
                      <a:pt x="14587" y="43465"/>
                      <a:pt x="18053" y="48164"/>
                      <a:pt x="22673" y="51475"/>
                    </a:cubicBezTo>
                    <a:cubicBezTo>
                      <a:pt x="32020" y="58204"/>
                      <a:pt x="47144" y="60126"/>
                      <a:pt x="54600" y="49339"/>
                    </a:cubicBezTo>
                    <a:cubicBezTo>
                      <a:pt x="61426" y="39406"/>
                      <a:pt x="57646" y="27123"/>
                      <a:pt x="50609" y="18579"/>
                    </a:cubicBezTo>
                    <a:cubicBezTo>
                      <a:pt x="42418" y="8753"/>
                      <a:pt x="30550" y="-1607"/>
                      <a:pt x="17002" y="209"/>
                    </a:cubicBezTo>
                    <a:cubicBezTo>
                      <a:pt x="10071" y="1170"/>
                      <a:pt x="3770" y="5762"/>
                      <a:pt x="1144" y="12278"/>
                    </a:cubicBezTo>
                    <a:cubicBezTo>
                      <a:pt x="-1271" y="18152"/>
                      <a:pt x="94" y="26589"/>
                      <a:pt x="5660" y="30114"/>
                    </a:cubicBezTo>
                    <a:cubicBezTo>
                      <a:pt x="5870" y="30648"/>
                      <a:pt x="6185" y="30969"/>
                      <a:pt x="6500" y="31396"/>
                    </a:cubicBezTo>
                    <a:close/>
                  </a:path>
                </a:pathLst>
              </a:custGeom>
              <a:solidFill>
                <a:srgbClr val="201F3F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F2F81199-E245-2696-FD86-1711D7AA0F04}"/>
                  </a:ext>
                </a:extLst>
              </p:cNvPr>
              <p:cNvSpPr/>
              <p:nvPr/>
            </p:nvSpPr>
            <p:spPr>
              <a:xfrm>
                <a:off x="3725316" y="3988739"/>
                <a:ext cx="74801" cy="100209"/>
              </a:xfrm>
              <a:custGeom>
                <a:avLst/>
                <a:gdLst>
                  <a:gd name="connsiteX0" fmla="*/ 57874 w 74801"/>
                  <a:gd name="connsiteY0" fmla="*/ 5450 h 100209"/>
                  <a:gd name="connsiteX1" fmla="*/ 56614 w 74801"/>
                  <a:gd name="connsiteY1" fmla="*/ 5236 h 100209"/>
                  <a:gd name="connsiteX2" fmla="*/ 52728 w 74801"/>
                  <a:gd name="connsiteY2" fmla="*/ 3 h 100209"/>
                  <a:gd name="connsiteX3" fmla="*/ 14710 w 74801"/>
                  <a:gd name="connsiteY3" fmla="*/ 37171 h 100209"/>
                  <a:gd name="connsiteX4" fmla="*/ 2738 w 74801"/>
                  <a:gd name="connsiteY4" fmla="*/ 65261 h 100209"/>
                  <a:gd name="connsiteX5" fmla="*/ 3893 w 74801"/>
                  <a:gd name="connsiteY5" fmla="*/ 92603 h 100209"/>
                  <a:gd name="connsiteX6" fmla="*/ 29098 w 74801"/>
                  <a:gd name="connsiteY6" fmla="*/ 98797 h 100209"/>
                  <a:gd name="connsiteX7" fmla="*/ 52203 w 74801"/>
                  <a:gd name="connsiteY7" fmla="*/ 81068 h 100209"/>
                  <a:gd name="connsiteX8" fmla="*/ 67851 w 74801"/>
                  <a:gd name="connsiteY8" fmla="*/ 57250 h 100209"/>
                  <a:gd name="connsiteX9" fmla="*/ 74678 w 74801"/>
                  <a:gd name="connsiteY9" fmla="*/ 28413 h 100209"/>
                  <a:gd name="connsiteX10" fmla="*/ 57874 w 74801"/>
                  <a:gd name="connsiteY10" fmla="*/ 5450 h 100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4801" h="100209">
                    <a:moveTo>
                      <a:pt x="57874" y="5450"/>
                    </a:moveTo>
                    <a:cubicBezTo>
                      <a:pt x="57454" y="5343"/>
                      <a:pt x="57034" y="5236"/>
                      <a:pt x="56614" y="5236"/>
                    </a:cubicBezTo>
                    <a:cubicBezTo>
                      <a:pt x="57979" y="3100"/>
                      <a:pt x="56824" y="-104"/>
                      <a:pt x="52728" y="3"/>
                    </a:cubicBezTo>
                    <a:cubicBezTo>
                      <a:pt x="33719" y="216"/>
                      <a:pt x="22482" y="22539"/>
                      <a:pt x="14710" y="37171"/>
                    </a:cubicBezTo>
                    <a:cubicBezTo>
                      <a:pt x="9984" y="46142"/>
                      <a:pt x="5889" y="55541"/>
                      <a:pt x="2738" y="65261"/>
                    </a:cubicBezTo>
                    <a:cubicBezTo>
                      <a:pt x="-98" y="74125"/>
                      <a:pt x="-2093" y="84592"/>
                      <a:pt x="3893" y="92603"/>
                    </a:cubicBezTo>
                    <a:cubicBezTo>
                      <a:pt x="9774" y="100399"/>
                      <a:pt x="20487" y="101681"/>
                      <a:pt x="29098" y="98797"/>
                    </a:cubicBezTo>
                    <a:cubicBezTo>
                      <a:pt x="38235" y="95700"/>
                      <a:pt x="45902" y="88224"/>
                      <a:pt x="52203" y="81068"/>
                    </a:cubicBezTo>
                    <a:cubicBezTo>
                      <a:pt x="58504" y="74019"/>
                      <a:pt x="63755" y="65901"/>
                      <a:pt x="67851" y="57250"/>
                    </a:cubicBezTo>
                    <a:cubicBezTo>
                      <a:pt x="71947" y="48492"/>
                      <a:pt x="75518" y="38239"/>
                      <a:pt x="74678" y="28413"/>
                    </a:cubicBezTo>
                    <a:cubicBezTo>
                      <a:pt x="73943" y="18160"/>
                      <a:pt x="67851" y="8547"/>
                      <a:pt x="57874" y="5450"/>
                    </a:cubicBezTo>
                    <a:close/>
                  </a:path>
                </a:pathLst>
              </a:custGeom>
              <a:solidFill>
                <a:srgbClr val="201F3F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3E862423-7F82-222D-635D-E9DD6C241284}"/>
                  </a:ext>
                </a:extLst>
              </p:cNvPr>
              <p:cNvSpPr/>
              <p:nvPr/>
            </p:nvSpPr>
            <p:spPr>
              <a:xfrm>
                <a:off x="3824464" y="3930212"/>
                <a:ext cx="40918" cy="46328"/>
              </a:xfrm>
              <a:custGeom>
                <a:avLst/>
                <a:gdLst>
                  <a:gd name="connsiteX0" fmla="*/ 38963 w 40918"/>
                  <a:gd name="connsiteY0" fmla="*/ 17730 h 46328"/>
                  <a:gd name="connsiteX1" fmla="*/ 31086 w 40918"/>
                  <a:gd name="connsiteY1" fmla="*/ 5126 h 46328"/>
                  <a:gd name="connsiteX2" fmla="*/ 17013 w 40918"/>
                  <a:gd name="connsiteY2" fmla="*/ 0 h 46328"/>
                  <a:gd name="connsiteX3" fmla="*/ 1995 w 40918"/>
                  <a:gd name="connsiteY3" fmla="*/ 8117 h 46328"/>
                  <a:gd name="connsiteX4" fmla="*/ 0 w 40918"/>
                  <a:gd name="connsiteY4" fmla="*/ 16341 h 46328"/>
                  <a:gd name="connsiteX5" fmla="*/ 735 w 40918"/>
                  <a:gd name="connsiteY5" fmla="*/ 20827 h 46328"/>
                  <a:gd name="connsiteX6" fmla="*/ 1365 w 40918"/>
                  <a:gd name="connsiteY6" fmla="*/ 22215 h 46328"/>
                  <a:gd name="connsiteX7" fmla="*/ 1260 w 40918"/>
                  <a:gd name="connsiteY7" fmla="*/ 23390 h 46328"/>
                  <a:gd name="connsiteX8" fmla="*/ 5671 w 40918"/>
                  <a:gd name="connsiteY8" fmla="*/ 35779 h 46328"/>
                  <a:gd name="connsiteX9" fmla="*/ 34237 w 40918"/>
                  <a:gd name="connsiteY9" fmla="*/ 43469 h 46328"/>
                  <a:gd name="connsiteX10" fmla="*/ 38963 w 40918"/>
                  <a:gd name="connsiteY10" fmla="*/ 17730 h 46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918" h="46328">
                    <a:moveTo>
                      <a:pt x="38963" y="17730"/>
                    </a:moveTo>
                    <a:cubicBezTo>
                      <a:pt x="37388" y="12923"/>
                      <a:pt x="34867" y="8544"/>
                      <a:pt x="31086" y="5126"/>
                    </a:cubicBezTo>
                    <a:cubicBezTo>
                      <a:pt x="27411" y="1709"/>
                      <a:pt x="21949" y="0"/>
                      <a:pt x="17013" y="0"/>
                    </a:cubicBezTo>
                    <a:cubicBezTo>
                      <a:pt x="10922" y="0"/>
                      <a:pt x="5041" y="2670"/>
                      <a:pt x="1995" y="8117"/>
                    </a:cubicBezTo>
                    <a:cubicBezTo>
                      <a:pt x="630" y="10574"/>
                      <a:pt x="0" y="13457"/>
                      <a:pt x="0" y="16341"/>
                    </a:cubicBezTo>
                    <a:cubicBezTo>
                      <a:pt x="0" y="17943"/>
                      <a:pt x="420" y="19438"/>
                      <a:pt x="735" y="20827"/>
                    </a:cubicBezTo>
                    <a:cubicBezTo>
                      <a:pt x="840" y="21361"/>
                      <a:pt x="1155" y="21788"/>
                      <a:pt x="1365" y="22215"/>
                    </a:cubicBezTo>
                    <a:cubicBezTo>
                      <a:pt x="1365" y="22643"/>
                      <a:pt x="1260" y="23070"/>
                      <a:pt x="1260" y="23390"/>
                    </a:cubicBezTo>
                    <a:cubicBezTo>
                      <a:pt x="1575" y="27876"/>
                      <a:pt x="3256" y="32042"/>
                      <a:pt x="5671" y="35779"/>
                    </a:cubicBezTo>
                    <a:cubicBezTo>
                      <a:pt x="11762" y="44965"/>
                      <a:pt x="24470" y="49771"/>
                      <a:pt x="34237" y="43469"/>
                    </a:cubicBezTo>
                    <a:cubicBezTo>
                      <a:pt x="42849" y="38129"/>
                      <a:pt x="41588" y="26060"/>
                      <a:pt x="38963" y="17730"/>
                    </a:cubicBezTo>
                    <a:close/>
                  </a:path>
                </a:pathLst>
              </a:custGeom>
              <a:solidFill>
                <a:srgbClr val="201F3F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570ADF9D-CE3B-D035-F6B8-D2118BFEA9EA}"/>
                </a:ext>
              </a:extLst>
            </p:cNvPr>
            <p:cNvSpPr/>
            <p:nvPr/>
          </p:nvSpPr>
          <p:spPr>
            <a:xfrm>
              <a:off x="2439068" y="3133767"/>
              <a:ext cx="1741838" cy="1246864"/>
            </a:xfrm>
            <a:custGeom>
              <a:avLst/>
              <a:gdLst>
                <a:gd name="connsiteX0" fmla="*/ 1042501 w 1741838"/>
                <a:gd name="connsiteY0" fmla="*/ 1160651 h 1246864"/>
                <a:gd name="connsiteX1" fmla="*/ 111171 w 1741838"/>
                <a:gd name="connsiteY1" fmla="*/ 551862 h 1246864"/>
                <a:gd name="connsiteX2" fmla="*/ 79139 w 1741838"/>
                <a:gd name="connsiteY2" fmla="*/ 4806 h 1246864"/>
                <a:gd name="connsiteX3" fmla="*/ 73573 w 1741838"/>
                <a:gd name="connsiteY3" fmla="*/ 0 h 1246864"/>
                <a:gd name="connsiteX4" fmla="*/ 63911 w 1741838"/>
                <a:gd name="connsiteY4" fmla="*/ 637947 h 1246864"/>
                <a:gd name="connsiteX5" fmla="*/ 995241 w 1741838"/>
                <a:gd name="connsiteY5" fmla="*/ 1246736 h 1246864"/>
                <a:gd name="connsiteX6" fmla="*/ 1741838 w 1741838"/>
                <a:gd name="connsiteY6" fmla="*/ 843119 h 1246864"/>
                <a:gd name="connsiteX7" fmla="*/ 1714218 w 1741838"/>
                <a:gd name="connsiteY7" fmla="*/ 837459 h 1246864"/>
                <a:gd name="connsiteX8" fmla="*/ 1042501 w 1741838"/>
                <a:gd name="connsiteY8" fmla="*/ 1160651 h 124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41838" h="1246864">
                  <a:moveTo>
                    <a:pt x="1042501" y="1160651"/>
                  </a:moveTo>
                  <a:cubicBezTo>
                    <a:pt x="616639" y="1166632"/>
                    <a:pt x="260406" y="965304"/>
                    <a:pt x="111171" y="551862"/>
                  </a:cubicBezTo>
                  <a:cubicBezTo>
                    <a:pt x="17282" y="291685"/>
                    <a:pt x="45323" y="106485"/>
                    <a:pt x="79139" y="4806"/>
                  </a:cubicBezTo>
                  <a:cubicBezTo>
                    <a:pt x="77249" y="3204"/>
                    <a:pt x="75464" y="1602"/>
                    <a:pt x="73573" y="0"/>
                  </a:cubicBezTo>
                  <a:cubicBezTo>
                    <a:pt x="73573" y="0"/>
                    <a:pt x="-85324" y="224504"/>
                    <a:pt x="63911" y="637947"/>
                  </a:cubicBezTo>
                  <a:cubicBezTo>
                    <a:pt x="213147" y="1051282"/>
                    <a:pt x="569484" y="1252717"/>
                    <a:pt x="995241" y="1246736"/>
                  </a:cubicBezTo>
                  <a:cubicBezTo>
                    <a:pt x="1421103" y="1240754"/>
                    <a:pt x="1741838" y="843119"/>
                    <a:pt x="1741838" y="843119"/>
                  </a:cubicBezTo>
                  <a:cubicBezTo>
                    <a:pt x="1732596" y="841303"/>
                    <a:pt x="1723355" y="839274"/>
                    <a:pt x="1714218" y="837459"/>
                  </a:cubicBezTo>
                  <a:cubicBezTo>
                    <a:pt x="1595334" y="953876"/>
                    <a:pt x="1345593" y="1156485"/>
                    <a:pt x="1042501" y="1160651"/>
                  </a:cubicBezTo>
                  <a:close/>
                </a:path>
              </a:pathLst>
            </a:custGeom>
            <a:solidFill>
              <a:srgbClr val="02563F"/>
            </a:solidFill>
            <a:ln w="5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07" name="Graphic 4">
              <a:extLst>
                <a:ext uri="{FF2B5EF4-FFF2-40B4-BE49-F238E27FC236}">
                  <a16:creationId xmlns:a16="http://schemas.microsoft.com/office/drawing/2014/main" id="{76C4451B-8B9A-6EB8-0D50-C9F91E71BC67}"/>
                </a:ext>
              </a:extLst>
            </p:cNvPr>
            <p:cNvGrpSpPr/>
            <p:nvPr/>
          </p:nvGrpSpPr>
          <p:grpSpPr>
            <a:xfrm>
              <a:off x="2439169" y="3216791"/>
              <a:ext cx="3316235" cy="1163497"/>
              <a:chOff x="2439169" y="3216791"/>
              <a:chExt cx="3316235" cy="1163497"/>
            </a:xfrm>
            <a:solidFill>
              <a:srgbClr val="038652"/>
            </a:solidFill>
          </p:grpSpPr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B9197A74-A04A-133E-AA49-25E607DFFE56}"/>
                  </a:ext>
                </a:extLst>
              </p:cNvPr>
              <p:cNvSpPr/>
              <p:nvPr/>
            </p:nvSpPr>
            <p:spPr>
              <a:xfrm>
                <a:off x="2542467" y="3802473"/>
                <a:ext cx="171394" cy="247147"/>
              </a:xfrm>
              <a:custGeom>
                <a:avLst/>
                <a:gdLst>
                  <a:gd name="connsiteX0" fmla="*/ 171395 w 171394"/>
                  <a:gd name="connsiteY0" fmla="*/ 171743 h 247147"/>
                  <a:gd name="connsiteX1" fmla="*/ 58287 w 171394"/>
                  <a:gd name="connsiteY1" fmla="*/ 0 h 247147"/>
                  <a:gd name="connsiteX2" fmla="*/ 52826 w 171394"/>
                  <a:gd name="connsiteY2" fmla="*/ 5447 h 247147"/>
                  <a:gd name="connsiteX3" fmla="*/ 0 w 171394"/>
                  <a:gd name="connsiteY3" fmla="*/ 63336 h 247147"/>
                  <a:gd name="connsiteX4" fmla="*/ 115419 w 171394"/>
                  <a:gd name="connsiteY4" fmla="*/ 247147 h 247147"/>
                  <a:gd name="connsiteX5" fmla="*/ 119514 w 171394"/>
                  <a:gd name="connsiteY5" fmla="*/ 240846 h 247147"/>
                  <a:gd name="connsiteX6" fmla="*/ 171395 w 171394"/>
                  <a:gd name="connsiteY6" fmla="*/ 171743 h 247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1394" h="247147">
                    <a:moveTo>
                      <a:pt x="171395" y="171743"/>
                    </a:moveTo>
                    <a:cubicBezTo>
                      <a:pt x="128546" y="120690"/>
                      <a:pt x="90528" y="63442"/>
                      <a:pt x="58287" y="0"/>
                    </a:cubicBezTo>
                    <a:cubicBezTo>
                      <a:pt x="56501" y="1816"/>
                      <a:pt x="54611" y="3631"/>
                      <a:pt x="52826" y="5447"/>
                    </a:cubicBezTo>
                    <a:cubicBezTo>
                      <a:pt x="34132" y="23818"/>
                      <a:pt x="16593" y="43149"/>
                      <a:pt x="0" y="63336"/>
                    </a:cubicBezTo>
                    <a:cubicBezTo>
                      <a:pt x="32452" y="131370"/>
                      <a:pt x="71205" y="192676"/>
                      <a:pt x="115419" y="247147"/>
                    </a:cubicBezTo>
                    <a:cubicBezTo>
                      <a:pt x="116784" y="245118"/>
                      <a:pt x="118149" y="242982"/>
                      <a:pt x="119514" y="240846"/>
                    </a:cubicBezTo>
                    <a:cubicBezTo>
                      <a:pt x="136108" y="217241"/>
                      <a:pt x="153541" y="194278"/>
                      <a:pt x="171395" y="171743"/>
                    </a:cubicBezTo>
                    <a:close/>
                  </a:path>
                </a:pathLst>
              </a:custGeom>
              <a:solidFill>
                <a:srgbClr val="038652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4DCE2D35-DA89-C484-A7EC-748EC3620F9D}"/>
                  </a:ext>
                </a:extLst>
              </p:cNvPr>
              <p:cNvSpPr/>
              <p:nvPr/>
            </p:nvSpPr>
            <p:spPr>
              <a:xfrm>
                <a:off x="2462966" y="3216791"/>
                <a:ext cx="35182" cy="35529"/>
              </a:xfrm>
              <a:custGeom>
                <a:avLst/>
                <a:gdLst>
                  <a:gd name="connsiteX0" fmla="*/ 22895 w 35182"/>
                  <a:gd name="connsiteY0" fmla="*/ 35102 h 35529"/>
                  <a:gd name="connsiteX1" fmla="*/ 29616 w 35182"/>
                  <a:gd name="connsiteY1" fmla="*/ 35530 h 35529"/>
                  <a:gd name="connsiteX2" fmla="*/ 35182 w 35182"/>
                  <a:gd name="connsiteY2" fmla="*/ 391 h 35529"/>
                  <a:gd name="connsiteX3" fmla="*/ 30036 w 35182"/>
                  <a:gd name="connsiteY3" fmla="*/ 177 h 35529"/>
                  <a:gd name="connsiteX4" fmla="*/ 10712 w 35182"/>
                  <a:gd name="connsiteY4" fmla="*/ 70 h 35529"/>
                  <a:gd name="connsiteX5" fmla="*/ 0 w 35182"/>
                  <a:gd name="connsiteY5" fmla="*/ 34355 h 35529"/>
                  <a:gd name="connsiteX6" fmla="*/ 22895 w 35182"/>
                  <a:gd name="connsiteY6" fmla="*/ 35102 h 3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182" h="35529">
                    <a:moveTo>
                      <a:pt x="22895" y="35102"/>
                    </a:moveTo>
                    <a:cubicBezTo>
                      <a:pt x="25205" y="35209"/>
                      <a:pt x="27411" y="35423"/>
                      <a:pt x="29616" y="35530"/>
                    </a:cubicBezTo>
                    <a:cubicBezTo>
                      <a:pt x="31191" y="23354"/>
                      <a:pt x="33082" y="11605"/>
                      <a:pt x="35182" y="391"/>
                    </a:cubicBezTo>
                    <a:cubicBezTo>
                      <a:pt x="33502" y="284"/>
                      <a:pt x="31611" y="284"/>
                      <a:pt x="30036" y="177"/>
                    </a:cubicBezTo>
                    <a:cubicBezTo>
                      <a:pt x="23630" y="-37"/>
                      <a:pt x="17118" y="-37"/>
                      <a:pt x="10712" y="70"/>
                    </a:cubicBezTo>
                    <a:cubicBezTo>
                      <a:pt x="7036" y="10537"/>
                      <a:pt x="3466" y="21965"/>
                      <a:pt x="0" y="34355"/>
                    </a:cubicBezTo>
                    <a:cubicBezTo>
                      <a:pt x="7562" y="34461"/>
                      <a:pt x="15228" y="34675"/>
                      <a:pt x="22895" y="35102"/>
                    </a:cubicBezTo>
                    <a:close/>
                  </a:path>
                </a:pathLst>
              </a:custGeom>
              <a:solidFill>
                <a:srgbClr val="038652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035485F3-8F1C-526B-52F2-6533DA7DEBAD}"/>
                  </a:ext>
                </a:extLst>
              </p:cNvPr>
              <p:cNvSpPr/>
              <p:nvPr/>
            </p:nvSpPr>
            <p:spPr>
              <a:xfrm>
                <a:off x="2439169" y="3344066"/>
                <a:ext cx="68746" cy="233796"/>
              </a:xfrm>
              <a:custGeom>
                <a:avLst/>
                <a:gdLst>
                  <a:gd name="connsiteX0" fmla="*/ 45536 w 68746"/>
                  <a:gd name="connsiteY0" fmla="*/ 209338 h 233796"/>
                  <a:gd name="connsiteX1" fmla="*/ 68746 w 68746"/>
                  <a:gd name="connsiteY1" fmla="*/ 195667 h 233796"/>
                  <a:gd name="connsiteX2" fmla="*/ 47217 w 68746"/>
                  <a:gd name="connsiteY2" fmla="*/ 0 h 233796"/>
                  <a:gd name="connsiteX3" fmla="*/ 27893 w 68746"/>
                  <a:gd name="connsiteY3" fmla="*/ 6088 h 233796"/>
                  <a:gd name="connsiteX4" fmla="*/ 3738 w 68746"/>
                  <a:gd name="connsiteY4" fmla="*/ 14739 h 233796"/>
                  <a:gd name="connsiteX5" fmla="*/ 12350 w 68746"/>
                  <a:gd name="connsiteY5" fmla="*/ 233796 h 233796"/>
                  <a:gd name="connsiteX6" fmla="*/ 45536 w 68746"/>
                  <a:gd name="connsiteY6" fmla="*/ 209338 h 233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746" h="233796">
                    <a:moveTo>
                      <a:pt x="45536" y="209338"/>
                    </a:moveTo>
                    <a:cubicBezTo>
                      <a:pt x="53098" y="204425"/>
                      <a:pt x="60869" y="199939"/>
                      <a:pt x="68746" y="195667"/>
                    </a:cubicBezTo>
                    <a:cubicBezTo>
                      <a:pt x="52888" y="122612"/>
                      <a:pt x="46902" y="57354"/>
                      <a:pt x="47217" y="0"/>
                    </a:cubicBezTo>
                    <a:cubicBezTo>
                      <a:pt x="40810" y="1816"/>
                      <a:pt x="34404" y="3952"/>
                      <a:pt x="27893" y="6088"/>
                    </a:cubicBezTo>
                    <a:cubicBezTo>
                      <a:pt x="19806" y="8758"/>
                      <a:pt x="11719" y="11855"/>
                      <a:pt x="3738" y="14739"/>
                    </a:cubicBezTo>
                    <a:cubicBezTo>
                      <a:pt x="-2458" y="75832"/>
                      <a:pt x="-1828" y="149100"/>
                      <a:pt x="12350" y="233796"/>
                    </a:cubicBezTo>
                    <a:cubicBezTo>
                      <a:pt x="22957" y="225038"/>
                      <a:pt x="33984" y="216814"/>
                      <a:pt x="45536" y="209338"/>
                    </a:cubicBezTo>
                    <a:close/>
                  </a:path>
                </a:pathLst>
              </a:custGeom>
              <a:solidFill>
                <a:srgbClr val="038652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BAF03C82-9A74-B226-3E86-8AED0C15201C}"/>
                  </a:ext>
                </a:extLst>
              </p:cNvPr>
              <p:cNvSpPr/>
              <p:nvPr/>
            </p:nvSpPr>
            <p:spPr>
              <a:xfrm>
                <a:off x="2474624" y="3643868"/>
                <a:ext cx="74250" cy="80317"/>
              </a:xfrm>
              <a:custGeom>
                <a:avLst/>
                <a:gdLst>
                  <a:gd name="connsiteX0" fmla="*/ 61438 w 74250"/>
                  <a:gd name="connsiteY0" fmla="*/ 0 h 80317"/>
                  <a:gd name="connsiteX1" fmla="*/ 12077 w 74250"/>
                  <a:gd name="connsiteY1" fmla="*/ 28944 h 80317"/>
                  <a:gd name="connsiteX2" fmla="*/ 0 w 74250"/>
                  <a:gd name="connsiteY2" fmla="*/ 38023 h 80317"/>
                  <a:gd name="connsiteX3" fmla="*/ 12497 w 74250"/>
                  <a:gd name="connsiteY3" fmla="*/ 80317 h 80317"/>
                  <a:gd name="connsiteX4" fmla="*/ 44739 w 74250"/>
                  <a:gd name="connsiteY4" fmla="*/ 55432 h 80317"/>
                  <a:gd name="connsiteX5" fmla="*/ 74250 w 74250"/>
                  <a:gd name="connsiteY5" fmla="*/ 37595 h 80317"/>
                  <a:gd name="connsiteX6" fmla="*/ 61438 w 74250"/>
                  <a:gd name="connsiteY6" fmla="*/ 0 h 80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4250" h="80317">
                    <a:moveTo>
                      <a:pt x="61438" y="0"/>
                    </a:moveTo>
                    <a:cubicBezTo>
                      <a:pt x="44319" y="8437"/>
                      <a:pt x="27726" y="18157"/>
                      <a:pt x="12077" y="28944"/>
                    </a:cubicBezTo>
                    <a:cubicBezTo>
                      <a:pt x="7982" y="31828"/>
                      <a:pt x="3991" y="35032"/>
                      <a:pt x="0" y="38023"/>
                    </a:cubicBezTo>
                    <a:cubicBezTo>
                      <a:pt x="3781" y="51907"/>
                      <a:pt x="7982" y="66005"/>
                      <a:pt x="12497" y="80317"/>
                    </a:cubicBezTo>
                    <a:cubicBezTo>
                      <a:pt x="22895" y="71559"/>
                      <a:pt x="33502" y="63122"/>
                      <a:pt x="44739" y="55432"/>
                    </a:cubicBezTo>
                    <a:cubicBezTo>
                      <a:pt x="54296" y="48810"/>
                      <a:pt x="64168" y="43042"/>
                      <a:pt x="74250" y="37595"/>
                    </a:cubicBezTo>
                    <a:cubicBezTo>
                      <a:pt x="69629" y="24992"/>
                      <a:pt x="65428" y="12389"/>
                      <a:pt x="61438" y="0"/>
                    </a:cubicBezTo>
                    <a:close/>
                  </a:path>
                </a:pathLst>
              </a:custGeom>
              <a:solidFill>
                <a:srgbClr val="038652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D519E0D8-CAAB-8275-37A0-998C3B0617E1}"/>
                  </a:ext>
                </a:extLst>
              </p:cNvPr>
              <p:cNvSpPr/>
              <p:nvPr/>
            </p:nvSpPr>
            <p:spPr>
              <a:xfrm>
                <a:off x="3849564" y="4089352"/>
                <a:ext cx="187883" cy="152410"/>
              </a:xfrm>
              <a:custGeom>
                <a:avLst/>
                <a:gdLst>
                  <a:gd name="connsiteX0" fmla="*/ 167614 w 187883"/>
                  <a:gd name="connsiteY0" fmla="*/ 1922 h 152410"/>
                  <a:gd name="connsiteX1" fmla="*/ 166354 w 187883"/>
                  <a:gd name="connsiteY1" fmla="*/ 0 h 152410"/>
                  <a:gd name="connsiteX2" fmla="*/ 0 w 187883"/>
                  <a:gd name="connsiteY2" fmla="*/ 105630 h 152410"/>
                  <a:gd name="connsiteX3" fmla="*/ 16803 w 187883"/>
                  <a:gd name="connsiteY3" fmla="*/ 141303 h 152410"/>
                  <a:gd name="connsiteX4" fmla="*/ 21634 w 187883"/>
                  <a:gd name="connsiteY4" fmla="*/ 152411 h 152410"/>
                  <a:gd name="connsiteX5" fmla="*/ 187883 w 187883"/>
                  <a:gd name="connsiteY5" fmla="*/ 30653 h 152410"/>
                  <a:gd name="connsiteX6" fmla="*/ 167614 w 187883"/>
                  <a:gd name="connsiteY6" fmla="*/ 1922 h 152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7883" h="152410">
                    <a:moveTo>
                      <a:pt x="167614" y="1922"/>
                    </a:moveTo>
                    <a:cubicBezTo>
                      <a:pt x="167194" y="1282"/>
                      <a:pt x="166774" y="641"/>
                      <a:pt x="166354" y="0"/>
                    </a:cubicBezTo>
                    <a:cubicBezTo>
                      <a:pt x="117624" y="36741"/>
                      <a:pt x="61753" y="73482"/>
                      <a:pt x="0" y="105630"/>
                    </a:cubicBezTo>
                    <a:cubicBezTo>
                      <a:pt x="5671" y="117486"/>
                      <a:pt x="11342" y="129341"/>
                      <a:pt x="16803" y="141303"/>
                    </a:cubicBezTo>
                    <a:cubicBezTo>
                      <a:pt x="18484" y="144935"/>
                      <a:pt x="20059" y="148672"/>
                      <a:pt x="21634" y="152411"/>
                    </a:cubicBezTo>
                    <a:cubicBezTo>
                      <a:pt x="85592" y="113107"/>
                      <a:pt x="141779" y="70278"/>
                      <a:pt x="187883" y="30653"/>
                    </a:cubicBezTo>
                    <a:cubicBezTo>
                      <a:pt x="180952" y="21254"/>
                      <a:pt x="174126" y="11749"/>
                      <a:pt x="167614" y="1922"/>
                    </a:cubicBezTo>
                    <a:close/>
                  </a:path>
                </a:pathLst>
              </a:custGeom>
              <a:solidFill>
                <a:srgbClr val="038652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AB0F9926-280B-6652-FF4C-F8D53870CE2C}"/>
                  </a:ext>
                </a:extLst>
              </p:cNvPr>
              <p:cNvSpPr/>
              <p:nvPr/>
            </p:nvSpPr>
            <p:spPr>
              <a:xfrm>
                <a:off x="3433679" y="4253618"/>
                <a:ext cx="291644" cy="126243"/>
              </a:xfrm>
              <a:custGeom>
                <a:avLst/>
                <a:gdLst>
                  <a:gd name="connsiteX0" fmla="*/ 287969 w 291644"/>
                  <a:gd name="connsiteY0" fmla="*/ 44004 h 126243"/>
                  <a:gd name="connsiteX1" fmla="*/ 278937 w 291644"/>
                  <a:gd name="connsiteY1" fmla="*/ 0 h 126243"/>
                  <a:gd name="connsiteX2" fmla="*/ 47890 w 291644"/>
                  <a:gd name="connsiteY2" fmla="*/ 40906 h 126243"/>
                  <a:gd name="connsiteX3" fmla="*/ 0 w 291644"/>
                  <a:gd name="connsiteY3" fmla="*/ 40586 h 126243"/>
                  <a:gd name="connsiteX4" fmla="*/ 11342 w 291644"/>
                  <a:gd name="connsiteY4" fmla="*/ 93134 h 126243"/>
                  <a:gd name="connsiteX5" fmla="*/ 17224 w 291644"/>
                  <a:gd name="connsiteY5" fmla="*/ 126243 h 126243"/>
                  <a:gd name="connsiteX6" fmla="*/ 291644 w 291644"/>
                  <a:gd name="connsiteY6" fmla="*/ 63549 h 126243"/>
                  <a:gd name="connsiteX7" fmla="*/ 287969 w 291644"/>
                  <a:gd name="connsiteY7" fmla="*/ 44004 h 126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1644" h="126243">
                    <a:moveTo>
                      <a:pt x="287969" y="44004"/>
                    </a:moveTo>
                    <a:cubicBezTo>
                      <a:pt x="285133" y="29371"/>
                      <a:pt x="282193" y="14632"/>
                      <a:pt x="278937" y="0"/>
                    </a:cubicBezTo>
                    <a:cubicBezTo>
                      <a:pt x="206787" y="24245"/>
                      <a:pt x="129281" y="39731"/>
                      <a:pt x="47890" y="40906"/>
                    </a:cubicBezTo>
                    <a:cubicBezTo>
                      <a:pt x="31821" y="41120"/>
                      <a:pt x="15858" y="41013"/>
                      <a:pt x="0" y="40586"/>
                    </a:cubicBezTo>
                    <a:cubicBezTo>
                      <a:pt x="3886" y="58102"/>
                      <a:pt x="7877" y="75511"/>
                      <a:pt x="11342" y="93134"/>
                    </a:cubicBezTo>
                    <a:cubicBezTo>
                      <a:pt x="13548" y="104135"/>
                      <a:pt x="15438" y="115136"/>
                      <a:pt x="17224" y="126243"/>
                    </a:cubicBezTo>
                    <a:cubicBezTo>
                      <a:pt x="115419" y="122505"/>
                      <a:pt x="207732" y="98474"/>
                      <a:pt x="291644" y="63549"/>
                    </a:cubicBezTo>
                    <a:cubicBezTo>
                      <a:pt x="290384" y="56927"/>
                      <a:pt x="289229" y="50412"/>
                      <a:pt x="287969" y="44004"/>
                    </a:cubicBezTo>
                    <a:close/>
                  </a:path>
                </a:pathLst>
              </a:custGeom>
              <a:solidFill>
                <a:srgbClr val="038652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4F013F67-9EF3-C437-097D-BB75325B315A}"/>
                  </a:ext>
                </a:extLst>
              </p:cNvPr>
              <p:cNvSpPr/>
              <p:nvPr/>
            </p:nvSpPr>
            <p:spPr>
              <a:xfrm>
                <a:off x="3339160" y="4288330"/>
                <a:ext cx="51565" cy="91959"/>
              </a:xfrm>
              <a:custGeom>
                <a:avLst/>
                <a:gdLst>
                  <a:gd name="connsiteX0" fmla="*/ 2626 w 51565"/>
                  <a:gd name="connsiteY0" fmla="*/ 39945 h 91959"/>
                  <a:gd name="connsiteX1" fmla="*/ 3151 w 51565"/>
                  <a:gd name="connsiteY1" fmla="*/ 90037 h 91959"/>
                  <a:gd name="connsiteX2" fmla="*/ 51566 w 51565"/>
                  <a:gd name="connsiteY2" fmla="*/ 91959 h 91959"/>
                  <a:gd name="connsiteX3" fmla="*/ 51566 w 51565"/>
                  <a:gd name="connsiteY3" fmla="*/ 89075 h 91959"/>
                  <a:gd name="connsiteX4" fmla="*/ 49360 w 51565"/>
                  <a:gd name="connsiteY4" fmla="*/ 31721 h 91959"/>
                  <a:gd name="connsiteX5" fmla="*/ 46314 w 51565"/>
                  <a:gd name="connsiteY5" fmla="*/ 3738 h 91959"/>
                  <a:gd name="connsiteX6" fmla="*/ 0 w 51565"/>
                  <a:gd name="connsiteY6" fmla="*/ 0 h 91959"/>
                  <a:gd name="connsiteX7" fmla="*/ 2626 w 51565"/>
                  <a:gd name="connsiteY7" fmla="*/ 39945 h 9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565" h="91959">
                    <a:moveTo>
                      <a:pt x="2626" y="39945"/>
                    </a:moveTo>
                    <a:cubicBezTo>
                      <a:pt x="3361" y="56607"/>
                      <a:pt x="3466" y="73375"/>
                      <a:pt x="3151" y="90037"/>
                    </a:cubicBezTo>
                    <a:cubicBezTo>
                      <a:pt x="19219" y="90998"/>
                      <a:pt x="35287" y="91639"/>
                      <a:pt x="51566" y="91959"/>
                    </a:cubicBezTo>
                    <a:cubicBezTo>
                      <a:pt x="51566" y="90998"/>
                      <a:pt x="51566" y="90037"/>
                      <a:pt x="51566" y="89075"/>
                    </a:cubicBezTo>
                    <a:cubicBezTo>
                      <a:pt x="51566" y="69957"/>
                      <a:pt x="50935" y="50839"/>
                      <a:pt x="49360" y="31721"/>
                    </a:cubicBezTo>
                    <a:cubicBezTo>
                      <a:pt x="48520" y="22322"/>
                      <a:pt x="47470" y="13030"/>
                      <a:pt x="46314" y="3738"/>
                    </a:cubicBezTo>
                    <a:cubicBezTo>
                      <a:pt x="30771" y="2777"/>
                      <a:pt x="15333" y="1495"/>
                      <a:pt x="0" y="0"/>
                    </a:cubicBezTo>
                    <a:cubicBezTo>
                      <a:pt x="1155" y="13244"/>
                      <a:pt x="2101" y="26594"/>
                      <a:pt x="2626" y="39945"/>
                    </a:cubicBezTo>
                    <a:close/>
                  </a:path>
                </a:pathLst>
              </a:custGeom>
              <a:solidFill>
                <a:srgbClr val="038652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0887A2AC-99E0-C85D-A6E2-2D85466363B2}"/>
                  </a:ext>
                </a:extLst>
              </p:cNvPr>
              <p:cNvSpPr/>
              <p:nvPr/>
            </p:nvSpPr>
            <p:spPr>
              <a:xfrm>
                <a:off x="2919599" y="4172126"/>
                <a:ext cx="295425" cy="186374"/>
              </a:xfrm>
              <a:custGeom>
                <a:avLst/>
                <a:gdLst>
                  <a:gd name="connsiteX0" fmla="*/ 273686 w 295425"/>
                  <a:gd name="connsiteY0" fmla="*/ 166509 h 186374"/>
                  <a:gd name="connsiteX1" fmla="*/ 295425 w 295425"/>
                  <a:gd name="connsiteY1" fmla="*/ 96765 h 186374"/>
                  <a:gd name="connsiteX2" fmla="*/ 34972 w 295425"/>
                  <a:gd name="connsiteY2" fmla="*/ 0 h 186374"/>
                  <a:gd name="connsiteX3" fmla="*/ 32872 w 295425"/>
                  <a:gd name="connsiteY3" fmla="*/ 7476 h 186374"/>
                  <a:gd name="connsiteX4" fmla="*/ 5881 w 295425"/>
                  <a:gd name="connsiteY4" fmla="*/ 79997 h 186374"/>
                  <a:gd name="connsiteX5" fmla="*/ 0 w 295425"/>
                  <a:gd name="connsiteY5" fmla="*/ 92814 h 186374"/>
                  <a:gd name="connsiteX6" fmla="*/ 266019 w 295425"/>
                  <a:gd name="connsiteY6" fmla="*/ 186375 h 186374"/>
                  <a:gd name="connsiteX7" fmla="*/ 273686 w 295425"/>
                  <a:gd name="connsiteY7" fmla="*/ 166509 h 186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5425" h="186374">
                    <a:moveTo>
                      <a:pt x="273686" y="166509"/>
                    </a:moveTo>
                    <a:cubicBezTo>
                      <a:pt x="281983" y="143546"/>
                      <a:pt x="289229" y="120263"/>
                      <a:pt x="295425" y="96765"/>
                    </a:cubicBezTo>
                    <a:cubicBezTo>
                      <a:pt x="202271" y="76579"/>
                      <a:pt x="114788" y="44217"/>
                      <a:pt x="34972" y="0"/>
                    </a:cubicBezTo>
                    <a:cubicBezTo>
                      <a:pt x="34237" y="2456"/>
                      <a:pt x="33607" y="5020"/>
                      <a:pt x="32872" y="7476"/>
                    </a:cubicBezTo>
                    <a:cubicBezTo>
                      <a:pt x="25520" y="32255"/>
                      <a:pt x="16488" y="56393"/>
                      <a:pt x="5881" y="79997"/>
                    </a:cubicBezTo>
                    <a:cubicBezTo>
                      <a:pt x="3991" y="84269"/>
                      <a:pt x="1995" y="88541"/>
                      <a:pt x="0" y="92814"/>
                    </a:cubicBezTo>
                    <a:cubicBezTo>
                      <a:pt x="81602" y="136283"/>
                      <a:pt x="170975" y="167470"/>
                      <a:pt x="266019" y="186375"/>
                    </a:cubicBezTo>
                    <a:cubicBezTo>
                      <a:pt x="268540" y="179753"/>
                      <a:pt x="271375" y="173238"/>
                      <a:pt x="273686" y="166509"/>
                    </a:cubicBezTo>
                    <a:close/>
                  </a:path>
                </a:pathLst>
              </a:custGeom>
              <a:solidFill>
                <a:srgbClr val="038652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6BA045D5-A644-9519-0654-ACFDD6247879}"/>
                  </a:ext>
                </a:extLst>
              </p:cNvPr>
              <p:cNvSpPr/>
              <p:nvPr/>
            </p:nvSpPr>
            <p:spPr>
              <a:xfrm>
                <a:off x="3262599" y="4277970"/>
                <a:ext cx="54152" cy="98687"/>
              </a:xfrm>
              <a:custGeom>
                <a:avLst/>
                <a:gdLst>
                  <a:gd name="connsiteX0" fmla="*/ 53876 w 54152"/>
                  <a:gd name="connsiteY0" fmla="*/ 98688 h 98687"/>
                  <a:gd name="connsiteX1" fmla="*/ 52616 w 54152"/>
                  <a:gd name="connsiteY1" fmla="*/ 29051 h 98687"/>
                  <a:gd name="connsiteX2" fmla="*/ 51145 w 54152"/>
                  <a:gd name="connsiteY2" fmla="*/ 7476 h 98687"/>
                  <a:gd name="connsiteX3" fmla="*/ 315 w 54152"/>
                  <a:gd name="connsiteY3" fmla="*/ 0 h 98687"/>
                  <a:gd name="connsiteX4" fmla="*/ 1680 w 54152"/>
                  <a:gd name="connsiteY4" fmla="*/ 31187 h 98687"/>
                  <a:gd name="connsiteX5" fmla="*/ 0 w 54152"/>
                  <a:gd name="connsiteY5" fmla="*/ 92920 h 98687"/>
                  <a:gd name="connsiteX6" fmla="*/ 53876 w 54152"/>
                  <a:gd name="connsiteY6" fmla="*/ 98688 h 98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152" h="98687">
                    <a:moveTo>
                      <a:pt x="53876" y="98688"/>
                    </a:moveTo>
                    <a:cubicBezTo>
                      <a:pt x="54611" y="75297"/>
                      <a:pt x="53771" y="51801"/>
                      <a:pt x="52616" y="29051"/>
                    </a:cubicBezTo>
                    <a:cubicBezTo>
                      <a:pt x="52301" y="21895"/>
                      <a:pt x="51775" y="14739"/>
                      <a:pt x="51145" y="7476"/>
                    </a:cubicBezTo>
                    <a:cubicBezTo>
                      <a:pt x="34027" y="5340"/>
                      <a:pt x="17119" y="2884"/>
                      <a:pt x="315" y="0"/>
                    </a:cubicBezTo>
                    <a:cubicBezTo>
                      <a:pt x="945" y="10360"/>
                      <a:pt x="1470" y="20827"/>
                      <a:pt x="1680" y="31187"/>
                    </a:cubicBezTo>
                    <a:cubicBezTo>
                      <a:pt x="2205" y="51907"/>
                      <a:pt x="1155" y="72414"/>
                      <a:pt x="0" y="92920"/>
                    </a:cubicBezTo>
                    <a:cubicBezTo>
                      <a:pt x="17854" y="95270"/>
                      <a:pt x="35707" y="97299"/>
                      <a:pt x="53876" y="98688"/>
                    </a:cubicBezTo>
                    <a:close/>
                  </a:path>
                </a:pathLst>
              </a:custGeom>
              <a:solidFill>
                <a:srgbClr val="038652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45871A8A-3C41-ABA9-5AB4-19851F759A2E}"/>
                  </a:ext>
                </a:extLst>
              </p:cNvPr>
              <p:cNvSpPr/>
              <p:nvPr/>
            </p:nvSpPr>
            <p:spPr>
              <a:xfrm>
                <a:off x="3765652" y="4217945"/>
                <a:ext cx="51670" cy="75190"/>
              </a:xfrm>
              <a:custGeom>
                <a:avLst/>
                <a:gdLst>
                  <a:gd name="connsiteX0" fmla="*/ 46104 w 51670"/>
                  <a:gd name="connsiteY0" fmla="*/ 30760 h 75190"/>
                  <a:gd name="connsiteX1" fmla="*/ 36863 w 51670"/>
                  <a:gd name="connsiteY1" fmla="*/ 0 h 75190"/>
                  <a:gd name="connsiteX2" fmla="*/ 0 w 51670"/>
                  <a:gd name="connsiteY2" fmla="*/ 15914 h 75190"/>
                  <a:gd name="connsiteX3" fmla="*/ 4936 w 51670"/>
                  <a:gd name="connsiteY3" fmla="*/ 35032 h 75190"/>
                  <a:gd name="connsiteX4" fmla="*/ 12287 w 51670"/>
                  <a:gd name="connsiteY4" fmla="*/ 75191 h 75190"/>
                  <a:gd name="connsiteX5" fmla="*/ 51671 w 51670"/>
                  <a:gd name="connsiteY5" fmla="*/ 55005 h 75190"/>
                  <a:gd name="connsiteX6" fmla="*/ 46104 w 51670"/>
                  <a:gd name="connsiteY6" fmla="*/ 30760 h 75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670" h="75190">
                    <a:moveTo>
                      <a:pt x="46104" y="30760"/>
                    </a:moveTo>
                    <a:cubicBezTo>
                      <a:pt x="43374" y="20399"/>
                      <a:pt x="40328" y="10146"/>
                      <a:pt x="36863" y="0"/>
                    </a:cubicBezTo>
                    <a:cubicBezTo>
                      <a:pt x="24785" y="5554"/>
                      <a:pt x="12498" y="10787"/>
                      <a:pt x="0" y="15914"/>
                    </a:cubicBezTo>
                    <a:cubicBezTo>
                      <a:pt x="1680" y="22322"/>
                      <a:pt x="3466" y="28624"/>
                      <a:pt x="4936" y="35032"/>
                    </a:cubicBezTo>
                    <a:cubicBezTo>
                      <a:pt x="7982" y="48276"/>
                      <a:pt x="10292" y="61733"/>
                      <a:pt x="12287" y="75191"/>
                    </a:cubicBezTo>
                    <a:cubicBezTo>
                      <a:pt x="25730" y="68676"/>
                      <a:pt x="38858" y="61947"/>
                      <a:pt x="51671" y="55005"/>
                    </a:cubicBezTo>
                    <a:cubicBezTo>
                      <a:pt x="49990" y="46887"/>
                      <a:pt x="48205" y="38770"/>
                      <a:pt x="46104" y="30760"/>
                    </a:cubicBezTo>
                    <a:close/>
                  </a:path>
                </a:pathLst>
              </a:custGeom>
              <a:solidFill>
                <a:srgbClr val="038652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54403868-E09A-3A43-1D24-B8CD9407FA1B}"/>
                  </a:ext>
                </a:extLst>
              </p:cNvPr>
              <p:cNvSpPr/>
              <p:nvPr/>
            </p:nvSpPr>
            <p:spPr>
              <a:xfrm>
                <a:off x="4062547" y="4031998"/>
                <a:ext cx="41903" cy="51586"/>
              </a:xfrm>
              <a:custGeom>
                <a:avLst/>
                <a:gdLst>
                  <a:gd name="connsiteX0" fmla="*/ 31506 w 41903"/>
                  <a:gd name="connsiteY0" fmla="*/ 10040 h 51586"/>
                  <a:gd name="connsiteX1" fmla="*/ 24470 w 41903"/>
                  <a:gd name="connsiteY1" fmla="*/ 0 h 51586"/>
                  <a:gd name="connsiteX2" fmla="*/ 0 w 41903"/>
                  <a:gd name="connsiteY2" fmla="*/ 20613 h 51586"/>
                  <a:gd name="connsiteX3" fmla="*/ 420 w 41903"/>
                  <a:gd name="connsiteY3" fmla="*/ 21361 h 51586"/>
                  <a:gd name="connsiteX4" fmla="*/ 15753 w 41903"/>
                  <a:gd name="connsiteY4" fmla="*/ 51587 h 51586"/>
                  <a:gd name="connsiteX5" fmla="*/ 41904 w 41903"/>
                  <a:gd name="connsiteY5" fmla="*/ 26594 h 51586"/>
                  <a:gd name="connsiteX6" fmla="*/ 31506 w 41903"/>
                  <a:gd name="connsiteY6" fmla="*/ 10040 h 51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903" h="51586">
                    <a:moveTo>
                      <a:pt x="31506" y="10040"/>
                    </a:moveTo>
                    <a:cubicBezTo>
                      <a:pt x="29196" y="6622"/>
                      <a:pt x="26780" y="3311"/>
                      <a:pt x="24470" y="0"/>
                    </a:cubicBezTo>
                    <a:cubicBezTo>
                      <a:pt x="16593" y="6729"/>
                      <a:pt x="8402" y="13671"/>
                      <a:pt x="0" y="20613"/>
                    </a:cubicBezTo>
                    <a:cubicBezTo>
                      <a:pt x="105" y="20827"/>
                      <a:pt x="315" y="21147"/>
                      <a:pt x="420" y="21361"/>
                    </a:cubicBezTo>
                    <a:cubicBezTo>
                      <a:pt x="5881" y="31294"/>
                      <a:pt x="10817" y="41440"/>
                      <a:pt x="15753" y="51587"/>
                    </a:cubicBezTo>
                    <a:cubicBezTo>
                      <a:pt x="25100" y="42936"/>
                      <a:pt x="33817" y="34605"/>
                      <a:pt x="41904" y="26594"/>
                    </a:cubicBezTo>
                    <a:cubicBezTo>
                      <a:pt x="38543" y="21041"/>
                      <a:pt x="35077" y="15487"/>
                      <a:pt x="31506" y="10040"/>
                    </a:cubicBezTo>
                    <a:close/>
                  </a:path>
                </a:pathLst>
              </a:custGeom>
              <a:solidFill>
                <a:srgbClr val="038652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6C5B192A-E675-AA82-2E88-3EA49E48BC61}"/>
                  </a:ext>
                </a:extLst>
              </p:cNvPr>
              <p:cNvSpPr/>
              <p:nvPr/>
            </p:nvSpPr>
            <p:spPr>
              <a:xfrm>
                <a:off x="2700420" y="4014375"/>
                <a:ext cx="76140" cy="114708"/>
              </a:xfrm>
              <a:custGeom>
                <a:avLst/>
                <a:gdLst>
                  <a:gd name="connsiteX0" fmla="*/ 56501 w 76140"/>
                  <a:gd name="connsiteY0" fmla="*/ 61306 h 114708"/>
                  <a:gd name="connsiteX1" fmla="*/ 76141 w 76140"/>
                  <a:gd name="connsiteY1" fmla="*/ 26915 h 114708"/>
                  <a:gd name="connsiteX2" fmla="*/ 49360 w 76140"/>
                  <a:gd name="connsiteY2" fmla="*/ 0 h 114708"/>
                  <a:gd name="connsiteX3" fmla="*/ 18484 w 76140"/>
                  <a:gd name="connsiteY3" fmla="*/ 49024 h 114708"/>
                  <a:gd name="connsiteX4" fmla="*/ 0 w 76140"/>
                  <a:gd name="connsiteY4" fmla="*/ 83842 h 114708"/>
                  <a:gd name="connsiteX5" fmla="*/ 30981 w 76140"/>
                  <a:gd name="connsiteY5" fmla="*/ 114709 h 114708"/>
                  <a:gd name="connsiteX6" fmla="*/ 56501 w 76140"/>
                  <a:gd name="connsiteY6" fmla="*/ 61306 h 114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140" h="114708">
                    <a:moveTo>
                      <a:pt x="56501" y="61306"/>
                    </a:moveTo>
                    <a:cubicBezTo>
                      <a:pt x="62698" y="49665"/>
                      <a:pt x="69314" y="38236"/>
                      <a:pt x="76141" y="26915"/>
                    </a:cubicBezTo>
                    <a:cubicBezTo>
                      <a:pt x="67004" y="18157"/>
                      <a:pt x="58077" y="9292"/>
                      <a:pt x="49360" y="0"/>
                    </a:cubicBezTo>
                    <a:cubicBezTo>
                      <a:pt x="38438" y="15807"/>
                      <a:pt x="28041" y="32148"/>
                      <a:pt x="18484" y="49024"/>
                    </a:cubicBezTo>
                    <a:cubicBezTo>
                      <a:pt x="11972" y="60452"/>
                      <a:pt x="5881" y="72093"/>
                      <a:pt x="0" y="83842"/>
                    </a:cubicBezTo>
                    <a:cubicBezTo>
                      <a:pt x="10082" y="94523"/>
                      <a:pt x="20374" y="104669"/>
                      <a:pt x="30981" y="114709"/>
                    </a:cubicBezTo>
                    <a:cubicBezTo>
                      <a:pt x="38648" y="96659"/>
                      <a:pt x="47260" y="78716"/>
                      <a:pt x="56501" y="61306"/>
                    </a:cubicBezTo>
                    <a:close/>
                  </a:path>
                </a:pathLst>
              </a:custGeom>
              <a:solidFill>
                <a:srgbClr val="038652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E9575BB8-5616-743C-E2D0-75E853F21E02}"/>
                  </a:ext>
                </a:extLst>
              </p:cNvPr>
              <p:cNvSpPr/>
              <p:nvPr/>
            </p:nvSpPr>
            <p:spPr>
              <a:xfrm>
                <a:off x="2758811" y="4064253"/>
                <a:ext cx="74670" cy="118660"/>
              </a:xfrm>
              <a:custGeom>
                <a:avLst/>
                <a:gdLst>
                  <a:gd name="connsiteX0" fmla="*/ 62593 w 74670"/>
                  <a:gd name="connsiteY0" fmla="*/ 54684 h 118660"/>
                  <a:gd name="connsiteX1" fmla="*/ 74670 w 74670"/>
                  <a:gd name="connsiteY1" fmla="*/ 27022 h 118660"/>
                  <a:gd name="connsiteX2" fmla="*/ 42429 w 74670"/>
                  <a:gd name="connsiteY2" fmla="*/ 0 h 118660"/>
                  <a:gd name="connsiteX3" fmla="*/ 21739 w 74670"/>
                  <a:gd name="connsiteY3" fmla="*/ 43683 h 118660"/>
                  <a:gd name="connsiteX4" fmla="*/ 0 w 74670"/>
                  <a:gd name="connsiteY4" fmla="*/ 90144 h 118660"/>
                  <a:gd name="connsiteX5" fmla="*/ 34552 w 74670"/>
                  <a:gd name="connsiteY5" fmla="*/ 118661 h 118660"/>
                  <a:gd name="connsiteX6" fmla="*/ 62593 w 74670"/>
                  <a:gd name="connsiteY6" fmla="*/ 54684 h 118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4670" h="118660">
                    <a:moveTo>
                      <a:pt x="62593" y="54684"/>
                    </a:moveTo>
                    <a:cubicBezTo>
                      <a:pt x="66584" y="45499"/>
                      <a:pt x="70679" y="36207"/>
                      <a:pt x="74670" y="27022"/>
                    </a:cubicBezTo>
                    <a:cubicBezTo>
                      <a:pt x="63748" y="18264"/>
                      <a:pt x="53036" y="9292"/>
                      <a:pt x="42429" y="0"/>
                    </a:cubicBezTo>
                    <a:cubicBezTo>
                      <a:pt x="35497" y="14526"/>
                      <a:pt x="28566" y="29158"/>
                      <a:pt x="21739" y="43683"/>
                    </a:cubicBezTo>
                    <a:cubicBezTo>
                      <a:pt x="14493" y="59170"/>
                      <a:pt x="7247" y="74657"/>
                      <a:pt x="0" y="90144"/>
                    </a:cubicBezTo>
                    <a:cubicBezTo>
                      <a:pt x="11237" y="99970"/>
                      <a:pt x="22790" y="109475"/>
                      <a:pt x="34552" y="118661"/>
                    </a:cubicBezTo>
                    <a:cubicBezTo>
                      <a:pt x="44004" y="97300"/>
                      <a:pt x="53246" y="75939"/>
                      <a:pt x="62593" y="54684"/>
                    </a:cubicBezTo>
                    <a:close/>
                  </a:path>
                </a:pathLst>
              </a:custGeom>
              <a:solidFill>
                <a:srgbClr val="038652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0885AC43-37C8-BF66-4A3D-57A18E4BFE26}"/>
                  </a:ext>
                </a:extLst>
              </p:cNvPr>
              <p:cNvSpPr/>
              <p:nvPr/>
            </p:nvSpPr>
            <p:spPr>
              <a:xfrm>
                <a:off x="2824555" y="4111995"/>
                <a:ext cx="71309" cy="119301"/>
              </a:xfrm>
              <a:custGeom>
                <a:avLst/>
                <a:gdLst>
                  <a:gd name="connsiteX0" fmla="*/ 49990 w 71309"/>
                  <a:gd name="connsiteY0" fmla="*/ 80638 h 119301"/>
                  <a:gd name="connsiteX1" fmla="*/ 71310 w 71309"/>
                  <a:gd name="connsiteY1" fmla="*/ 24565 h 119301"/>
                  <a:gd name="connsiteX2" fmla="*/ 36127 w 71309"/>
                  <a:gd name="connsiteY2" fmla="*/ 0 h 119301"/>
                  <a:gd name="connsiteX3" fmla="*/ 7982 w 71309"/>
                  <a:gd name="connsiteY3" fmla="*/ 71773 h 119301"/>
                  <a:gd name="connsiteX4" fmla="*/ 0 w 71309"/>
                  <a:gd name="connsiteY4" fmla="*/ 93988 h 119301"/>
                  <a:gd name="connsiteX5" fmla="*/ 37388 w 71309"/>
                  <a:gd name="connsiteY5" fmla="*/ 119301 h 119301"/>
                  <a:gd name="connsiteX6" fmla="*/ 49990 w 71309"/>
                  <a:gd name="connsiteY6" fmla="*/ 80638 h 119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309" h="119301">
                    <a:moveTo>
                      <a:pt x="49990" y="80638"/>
                    </a:moveTo>
                    <a:cubicBezTo>
                      <a:pt x="56501" y="61840"/>
                      <a:pt x="64063" y="43256"/>
                      <a:pt x="71310" y="24565"/>
                    </a:cubicBezTo>
                    <a:cubicBezTo>
                      <a:pt x="59337" y="16662"/>
                      <a:pt x="47575" y="8544"/>
                      <a:pt x="36127" y="0"/>
                    </a:cubicBezTo>
                    <a:cubicBezTo>
                      <a:pt x="25520" y="23390"/>
                      <a:pt x="16698" y="47955"/>
                      <a:pt x="7982" y="71773"/>
                    </a:cubicBezTo>
                    <a:cubicBezTo>
                      <a:pt x="5251" y="79143"/>
                      <a:pt x="2626" y="86619"/>
                      <a:pt x="0" y="93988"/>
                    </a:cubicBezTo>
                    <a:cubicBezTo>
                      <a:pt x="12287" y="102746"/>
                      <a:pt x="24680" y="111184"/>
                      <a:pt x="37388" y="119301"/>
                    </a:cubicBezTo>
                    <a:cubicBezTo>
                      <a:pt x="41378" y="106378"/>
                      <a:pt x="45579" y="93454"/>
                      <a:pt x="49990" y="80638"/>
                    </a:cubicBezTo>
                    <a:close/>
                  </a:path>
                </a:pathLst>
              </a:custGeom>
              <a:solidFill>
                <a:srgbClr val="038652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122" name="Graphic 4">
            <a:extLst>
              <a:ext uri="{FF2B5EF4-FFF2-40B4-BE49-F238E27FC236}">
                <a16:creationId xmlns:a16="http://schemas.microsoft.com/office/drawing/2014/main" id="{8D9CA08F-FB32-4284-4213-3E3A24F93F61}"/>
              </a:ext>
            </a:extLst>
          </p:cNvPr>
          <p:cNvGrpSpPr/>
          <p:nvPr/>
        </p:nvGrpSpPr>
        <p:grpSpPr>
          <a:xfrm>
            <a:off x="10029167" y="4870013"/>
            <a:ext cx="3713125" cy="1899160"/>
            <a:chOff x="3911035" y="4571554"/>
            <a:chExt cx="3713125" cy="1899160"/>
          </a:xfrm>
        </p:grpSpPr>
        <p:grpSp>
          <p:nvGrpSpPr>
            <p:cNvPr id="123" name="Graphic 4">
              <a:extLst>
                <a:ext uri="{FF2B5EF4-FFF2-40B4-BE49-F238E27FC236}">
                  <a16:creationId xmlns:a16="http://schemas.microsoft.com/office/drawing/2014/main" id="{5770C4FA-B36A-BD95-5FA4-ED9E410A9EFE}"/>
                </a:ext>
              </a:extLst>
            </p:cNvPr>
            <p:cNvGrpSpPr/>
            <p:nvPr/>
          </p:nvGrpSpPr>
          <p:grpSpPr>
            <a:xfrm>
              <a:off x="3911035" y="4571554"/>
              <a:ext cx="3713125" cy="1899160"/>
              <a:chOff x="3911035" y="4571554"/>
              <a:chExt cx="3713125" cy="1899160"/>
            </a:xfrm>
          </p:grpSpPr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04FCC822-1D72-3BF3-6A3F-A2D243AC4D3A}"/>
                  </a:ext>
                </a:extLst>
              </p:cNvPr>
              <p:cNvSpPr/>
              <p:nvPr/>
            </p:nvSpPr>
            <p:spPr>
              <a:xfrm>
                <a:off x="3911035" y="4571554"/>
                <a:ext cx="1864583" cy="1899160"/>
              </a:xfrm>
              <a:custGeom>
                <a:avLst/>
                <a:gdLst>
                  <a:gd name="connsiteX0" fmla="*/ 5847 w 1864583"/>
                  <a:gd name="connsiteY0" fmla="*/ 919721 h 1899160"/>
                  <a:gd name="connsiteX1" fmla="*/ 1078326 w 1864583"/>
                  <a:gd name="connsiteY1" fmla="*/ 5256 h 1899160"/>
                  <a:gd name="connsiteX2" fmla="*/ 1857900 w 1864583"/>
                  <a:gd name="connsiteY2" fmla="*/ 1142837 h 1899160"/>
                  <a:gd name="connsiteX3" fmla="*/ 843813 w 1864583"/>
                  <a:gd name="connsiteY3" fmla="*/ 1891540 h 1899160"/>
                  <a:gd name="connsiteX4" fmla="*/ 5847 w 1864583"/>
                  <a:gd name="connsiteY4" fmla="*/ 919721 h 189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4583" h="1899160">
                    <a:moveTo>
                      <a:pt x="5847" y="919721"/>
                    </a:moveTo>
                    <a:cubicBezTo>
                      <a:pt x="65184" y="415494"/>
                      <a:pt x="581365" y="-55196"/>
                      <a:pt x="1078326" y="5256"/>
                    </a:cubicBezTo>
                    <a:cubicBezTo>
                      <a:pt x="1575287" y="65814"/>
                      <a:pt x="1917237" y="638503"/>
                      <a:pt x="1857900" y="1142837"/>
                    </a:cubicBezTo>
                    <a:cubicBezTo>
                      <a:pt x="1798563" y="1647063"/>
                      <a:pt x="1340775" y="1952099"/>
                      <a:pt x="843813" y="1891540"/>
                    </a:cubicBezTo>
                    <a:cubicBezTo>
                      <a:pt x="346747" y="1830982"/>
                      <a:pt x="-53490" y="1423947"/>
                      <a:pt x="5847" y="919721"/>
                    </a:cubicBezTo>
                    <a:close/>
                  </a:path>
                </a:pathLst>
              </a:custGeom>
              <a:solidFill>
                <a:srgbClr val="038652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21546C1F-9110-66E9-3A69-3E4077A33B6E}"/>
                  </a:ext>
                </a:extLst>
              </p:cNvPr>
              <p:cNvSpPr/>
              <p:nvPr/>
            </p:nvSpPr>
            <p:spPr>
              <a:xfrm>
                <a:off x="3911075" y="4571570"/>
                <a:ext cx="1760580" cy="1899137"/>
              </a:xfrm>
              <a:custGeom>
                <a:avLst/>
                <a:gdLst>
                  <a:gd name="connsiteX0" fmla="*/ 1617571 w 1760580"/>
                  <a:gd name="connsiteY0" fmla="*/ 476250 h 1899137"/>
                  <a:gd name="connsiteX1" fmla="*/ 1278667 w 1760580"/>
                  <a:gd name="connsiteY1" fmla="*/ 141096 h 1899137"/>
                  <a:gd name="connsiteX2" fmla="*/ 1466656 w 1760580"/>
                  <a:gd name="connsiteY2" fmla="*/ 188731 h 1899137"/>
                  <a:gd name="connsiteX3" fmla="*/ 1504254 w 1760580"/>
                  <a:gd name="connsiteY3" fmla="*/ 205820 h 1899137"/>
                  <a:gd name="connsiteX4" fmla="*/ 1284759 w 1760580"/>
                  <a:gd name="connsiteY4" fmla="*/ 62595 h 1899137"/>
                  <a:gd name="connsiteX5" fmla="*/ 1215234 w 1760580"/>
                  <a:gd name="connsiteY5" fmla="*/ 97520 h 1899137"/>
                  <a:gd name="connsiteX6" fmla="*/ 1197276 w 1760580"/>
                  <a:gd name="connsiteY6" fmla="*/ 49030 h 1899137"/>
                  <a:gd name="connsiteX7" fmla="*/ 1179947 w 1760580"/>
                  <a:gd name="connsiteY7" fmla="*/ 25319 h 1899137"/>
                  <a:gd name="connsiteX8" fmla="*/ 1078287 w 1760580"/>
                  <a:gd name="connsiteY8" fmla="*/ 5240 h 1899137"/>
                  <a:gd name="connsiteX9" fmla="*/ 914243 w 1760580"/>
                  <a:gd name="connsiteY9" fmla="*/ 3852 h 1899137"/>
                  <a:gd name="connsiteX10" fmla="*/ 973055 w 1760580"/>
                  <a:gd name="connsiteY10" fmla="*/ 16027 h 1899137"/>
                  <a:gd name="connsiteX11" fmla="*/ 1090259 w 1760580"/>
                  <a:gd name="connsiteY11" fmla="*/ 56827 h 1899137"/>
                  <a:gd name="connsiteX12" fmla="*/ 1146340 w 1760580"/>
                  <a:gd name="connsiteY12" fmla="*/ 87373 h 1899137"/>
                  <a:gd name="connsiteX13" fmla="*/ 1165560 w 1760580"/>
                  <a:gd name="connsiteY13" fmla="*/ 100510 h 1899137"/>
                  <a:gd name="connsiteX14" fmla="*/ 1071775 w 1760580"/>
                  <a:gd name="connsiteY14" fmla="*/ 101044 h 1899137"/>
                  <a:gd name="connsiteX15" fmla="*/ 926951 w 1760580"/>
                  <a:gd name="connsiteY15" fmla="*/ 112900 h 1899137"/>
                  <a:gd name="connsiteX16" fmla="*/ 640452 w 1760580"/>
                  <a:gd name="connsiteY16" fmla="*/ 177196 h 1899137"/>
                  <a:gd name="connsiteX17" fmla="*/ 275293 w 1760580"/>
                  <a:gd name="connsiteY17" fmla="*/ 351929 h 1899137"/>
                  <a:gd name="connsiteX18" fmla="*/ 5808 w 1760580"/>
                  <a:gd name="connsiteY18" fmla="*/ 919705 h 1899137"/>
                  <a:gd name="connsiteX19" fmla="*/ 4023 w 1760580"/>
                  <a:gd name="connsiteY19" fmla="*/ 1100419 h 1899137"/>
                  <a:gd name="connsiteX20" fmla="*/ 171007 w 1760580"/>
                  <a:gd name="connsiteY20" fmla="*/ 783635 h 1899137"/>
                  <a:gd name="connsiteX21" fmla="*/ 780446 w 1760580"/>
                  <a:gd name="connsiteY21" fmla="*/ 261572 h 1899137"/>
                  <a:gd name="connsiteX22" fmla="*/ 991434 w 1760580"/>
                  <a:gd name="connsiteY22" fmla="*/ 179119 h 1899137"/>
                  <a:gd name="connsiteX23" fmla="*/ 1045625 w 1760580"/>
                  <a:gd name="connsiteY23" fmla="*/ 163525 h 1899137"/>
                  <a:gd name="connsiteX24" fmla="*/ 818043 w 1760580"/>
                  <a:gd name="connsiteY24" fmla="*/ 306751 h 1899137"/>
                  <a:gd name="connsiteX25" fmla="*/ 525664 w 1760580"/>
                  <a:gd name="connsiteY25" fmla="*/ 597901 h 1899137"/>
                  <a:gd name="connsiteX26" fmla="*/ 316566 w 1760580"/>
                  <a:gd name="connsiteY26" fmla="*/ 968942 h 1899137"/>
                  <a:gd name="connsiteX27" fmla="*/ 215011 w 1760580"/>
                  <a:gd name="connsiteY27" fmla="*/ 1420407 h 1899137"/>
                  <a:gd name="connsiteX28" fmla="*/ 210915 w 1760580"/>
                  <a:gd name="connsiteY28" fmla="*/ 1566303 h 1899137"/>
                  <a:gd name="connsiteX29" fmla="*/ 415076 w 1760580"/>
                  <a:gd name="connsiteY29" fmla="*/ 1739647 h 1899137"/>
                  <a:gd name="connsiteX30" fmla="*/ 767213 w 1760580"/>
                  <a:gd name="connsiteY30" fmla="*/ 1270560 h 1899137"/>
                  <a:gd name="connsiteX31" fmla="*/ 1092885 w 1760580"/>
                  <a:gd name="connsiteY31" fmla="*/ 550800 h 1899137"/>
                  <a:gd name="connsiteX32" fmla="*/ 1150751 w 1760580"/>
                  <a:gd name="connsiteY32" fmla="*/ 337190 h 1899137"/>
                  <a:gd name="connsiteX33" fmla="*/ 1190869 w 1760580"/>
                  <a:gd name="connsiteY33" fmla="*/ 128920 h 1899137"/>
                  <a:gd name="connsiteX34" fmla="*/ 1199691 w 1760580"/>
                  <a:gd name="connsiteY34" fmla="*/ 126464 h 1899137"/>
                  <a:gd name="connsiteX35" fmla="*/ 1286019 w 1760580"/>
                  <a:gd name="connsiteY35" fmla="*/ 311237 h 1899137"/>
                  <a:gd name="connsiteX36" fmla="*/ 1342520 w 1760580"/>
                  <a:gd name="connsiteY36" fmla="*/ 513312 h 1899137"/>
                  <a:gd name="connsiteX37" fmla="*/ 1347036 w 1760580"/>
                  <a:gd name="connsiteY37" fmla="*/ 928997 h 1899137"/>
                  <a:gd name="connsiteX38" fmla="*/ 958982 w 1760580"/>
                  <a:gd name="connsiteY38" fmla="*/ 1710383 h 1899137"/>
                  <a:gd name="connsiteX39" fmla="*/ 808907 w 1760580"/>
                  <a:gd name="connsiteY39" fmla="*/ 1886718 h 1899137"/>
                  <a:gd name="connsiteX40" fmla="*/ 843459 w 1760580"/>
                  <a:gd name="connsiteY40" fmla="*/ 1891524 h 1899137"/>
                  <a:gd name="connsiteX41" fmla="*/ 1317841 w 1760580"/>
                  <a:gd name="connsiteY41" fmla="*/ 1834704 h 1899137"/>
                  <a:gd name="connsiteX42" fmla="*/ 1644982 w 1760580"/>
                  <a:gd name="connsiteY42" fmla="*/ 1462809 h 1899137"/>
                  <a:gd name="connsiteX43" fmla="*/ 1759980 w 1760580"/>
                  <a:gd name="connsiteY43" fmla="*/ 951319 h 1899137"/>
                  <a:gd name="connsiteX44" fmla="*/ 1617571 w 1760580"/>
                  <a:gd name="connsiteY44" fmla="*/ 476250 h 1899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760580" h="1899137">
                    <a:moveTo>
                      <a:pt x="1617571" y="476250"/>
                    </a:moveTo>
                    <a:cubicBezTo>
                      <a:pt x="1534605" y="339113"/>
                      <a:pt x="1417506" y="219491"/>
                      <a:pt x="1278667" y="141096"/>
                    </a:cubicBezTo>
                    <a:cubicBezTo>
                      <a:pt x="1343046" y="149000"/>
                      <a:pt x="1405638" y="163312"/>
                      <a:pt x="1466656" y="188731"/>
                    </a:cubicBezTo>
                    <a:cubicBezTo>
                      <a:pt x="1479363" y="193965"/>
                      <a:pt x="1491861" y="199839"/>
                      <a:pt x="1504254" y="205820"/>
                    </a:cubicBezTo>
                    <a:cubicBezTo>
                      <a:pt x="1438090" y="146650"/>
                      <a:pt x="1364470" y="97840"/>
                      <a:pt x="1284759" y="62595"/>
                    </a:cubicBezTo>
                    <a:cubicBezTo>
                      <a:pt x="1260499" y="72527"/>
                      <a:pt x="1237079" y="84062"/>
                      <a:pt x="1215234" y="97520"/>
                    </a:cubicBezTo>
                    <a:cubicBezTo>
                      <a:pt x="1213869" y="80217"/>
                      <a:pt x="1204837" y="61740"/>
                      <a:pt x="1197276" y="49030"/>
                    </a:cubicBezTo>
                    <a:cubicBezTo>
                      <a:pt x="1192235" y="40592"/>
                      <a:pt x="1186249" y="32796"/>
                      <a:pt x="1179947" y="25319"/>
                    </a:cubicBezTo>
                    <a:cubicBezTo>
                      <a:pt x="1146866" y="16348"/>
                      <a:pt x="1113049" y="9512"/>
                      <a:pt x="1078287" y="5240"/>
                    </a:cubicBezTo>
                    <a:cubicBezTo>
                      <a:pt x="1023675" y="-1382"/>
                      <a:pt x="968749" y="-1595"/>
                      <a:pt x="914243" y="3852"/>
                    </a:cubicBezTo>
                    <a:cubicBezTo>
                      <a:pt x="933987" y="7269"/>
                      <a:pt x="953626" y="11221"/>
                      <a:pt x="973055" y="16027"/>
                    </a:cubicBezTo>
                    <a:cubicBezTo>
                      <a:pt x="1013278" y="25960"/>
                      <a:pt x="1052556" y="39311"/>
                      <a:pt x="1090259" y="56827"/>
                    </a:cubicBezTo>
                    <a:cubicBezTo>
                      <a:pt x="1109583" y="65799"/>
                      <a:pt x="1128382" y="75945"/>
                      <a:pt x="1146340" y="87373"/>
                    </a:cubicBezTo>
                    <a:cubicBezTo>
                      <a:pt x="1152852" y="91539"/>
                      <a:pt x="1159153" y="96024"/>
                      <a:pt x="1165560" y="100510"/>
                    </a:cubicBezTo>
                    <a:cubicBezTo>
                      <a:pt x="1134263" y="98801"/>
                      <a:pt x="1102442" y="99976"/>
                      <a:pt x="1071775" y="101044"/>
                    </a:cubicBezTo>
                    <a:cubicBezTo>
                      <a:pt x="1023360" y="102753"/>
                      <a:pt x="975051" y="106705"/>
                      <a:pt x="926951" y="112900"/>
                    </a:cubicBezTo>
                    <a:cubicBezTo>
                      <a:pt x="829701" y="125289"/>
                      <a:pt x="733816" y="146970"/>
                      <a:pt x="640452" y="177196"/>
                    </a:cubicBezTo>
                    <a:cubicBezTo>
                      <a:pt x="513376" y="218423"/>
                      <a:pt x="387141" y="275350"/>
                      <a:pt x="275293" y="351929"/>
                    </a:cubicBezTo>
                    <a:cubicBezTo>
                      <a:pt x="130783" y="512884"/>
                      <a:pt x="30068" y="713464"/>
                      <a:pt x="5808" y="919705"/>
                    </a:cubicBezTo>
                    <a:cubicBezTo>
                      <a:pt x="-1438" y="981545"/>
                      <a:pt x="-1754" y="1041890"/>
                      <a:pt x="4023" y="1100419"/>
                    </a:cubicBezTo>
                    <a:cubicBezTo>
                      <a:pt x="47711" y="988808"/>
                      <a:pt x="103688" y="882323"/>
                      <a:pt x="171007" y="783635"/>
                    </a:cubicBezTo>
                    <a:cubicBezTo>
                      <a:pt x="324548" y="558383"/>
                      <a:pt x="536691" y="377990"/>
                      <a:pt x="780446" y="261572"/>
                    </a:cubicBezTo>
                    <a:cubicBezTo>
                      <a:pt x="848710" y="228997"/>
                      <a:pt x="919284" y="201227"/>
                      <a:pt x="991434" y="179119"/>
                    </a:cubicBezTo>
                    <a:cubicBezTo>
                      <a:pt x="1009392" y="173672"/>
                      <a:pt x="1027456" y="168438"/>
                      <a:pt x="1045625" y="163525"/>
                    </a:cubicBezTo>
                    <a:cubicBezTo>
                      <a:pt x="965494" y="203791"/>
                      <a:pt x="889143" y="252601"/>
                      <a:pt x="818043" y="306751"/>
                    </a:cubicBezTo>
                    <a:cubicBezTo>
                      <a:pt x="708506" y="390059"/>
                      <a:pt x="609786" y="488212"/>
                      <a:pt x="525664" y="597901"/>
                    </a:cubicBezTo>
                    <a:cubicBezTo>
                      <a:pt x="439126" y="710688"/>
                      <a:pt x="368237" y="835863"/>
                      <a:pt x="316566" y="968942"/>
                    </a:cubicBezTo>
                    <a:cubicBezTo>
                      <a:pt x="260695" y="1113022"/>
                      <a:pt x="226668" y="1265967"/>
                      <a:pt x="215011" y="1420407"/>
                    </a:cubicBezTo>
                    <a:cubicBezTo>
                      <a:pt x="211335" y="1468790"/>
                      <a:pt x="210180" y="1517600"/>
                      <a:pt x="210915" y="1566303"/>
                    </a:cubicBezTo>
                    <a:cubicBezTo>
                      <a:pt x="269517" y="1632736"/>
                      <a:pt x="338411" y="1691158"/>
                      <a:pt x="415076" y="1739647"/>
                    </a:cubicBezTo>
                    <a:cubicBezTo>
                      <a:pt x="546773" y="1595140"/>
                      <a:pt x="664712" y="1437923"/>
                      <a:pt x="767213" y="1270560"/>
                    </a:cubicBezTo>
                    <a:cubicBezTo>
                      <a:pt x="904791" y="1045735"/>
                      <a:pt x="1014854" y="803501"/>
                      <a:pt x="1092885" y="550800"/>
                    </a:cubicBezTo>
                    <a:cubicBezTo>
                      <a:pt x="1114729" y="480309"/>
                      <a:pt x="1133948" y="409070"/>
                      <a:pt x="1150751" y="337190"/>
                    </a:cubicBezTo>
                    <a:cubicBezTo>
                      <a:pt x="1166715" y="268515"/>
                      <a:pt x="1181628" y="198984"/>
                      <a:pt x="1190869" y="128920"/>
                    </a:cubicBezTo>
                    <a:cubicBezTo>
                      <a:pt x="1193810" y="128066"/>
                      <a:pt x="1196751" y="127318"/>
                      <a:pt x="1199691" y="126464"/>
                    </a:cubicBezTo>
                    <a:cubicBezTo>
                      <a:pt x="1230883" y="187129"/>
                      <a:pt x="1261864" y="247260"/>
                      <a:pt x="1286019" y="311237"/>
                    </a:cubicBezTo>
                    <a:cubicBezTo>
                      <a:pt x="1310699" y="376708"/>
                      <a:pt x="1329603" y="444423"/>
                      <a:pt x="1342520" y="513312"/>
                    </a:cubicBezTo>
                    <a:cubicBezTo>
                      <a:pt x="1368251" y="650236"/>
                      <a:pt x="1369616" y="791539"/>
                      <a:pt x="1347036" y="928997"/>
                    </a:cubicBezTo>
                    <a:cubicBezTo>
                      <a:pt x="1298727" y="1223138"/>
                      <a:pt x="1128382" y="1474558"/>
                      <a:pt x="958982" y="1710383"/>
                    </a:cubicBezTo>
                    <a:cubicBezTo>
                      <a:pt x="913928" y="1773077"/>
                      <a:pt x="866564" y="1835345"/>
                      <a:pt x="808907" y="1886718"/>
                    </a:cubicBezTo>
                    <a:cubicBezTo>
                      <a:pt x="820354" y="1888534"/>
                      <a:pt x="831906" y="1890136"/>
                      <a:pt x="843459" y="1891524"/>
                    </a:cubicBezTo>
                    <a:cubicBezTo>
                      <a:pt x="1010548" y="1911924"/>
                      <a:pt x="1173226" y="1890777"/>
                      <a:pt x="1317841" y="1834704"/>
                    </a:cubicBezTo>
                    <a:cubicBezTo>
                      <a:pt x="1454998" y="1740075"/>
                      <a:pt x="1567896" y="1612336"/>
                      <a:pt x="1644982" y="1462809"/>
                    </a:cubicBezTo>
                    <a:cubicBezTo>
                      <a:pt x="1725639" y="1306446"/>
                      <a:pt x="1766072" y="1127761"/>
                      <a:pt x="1759980" y="951319"/>
                    </a:cubicBezTo>
                    <a:cubicBezTo>
                      <a:pt x="1754414" y="783208"/>
                      <a:pt x="1704109" y="619263"/>
                      <a:pt x="1617571" y="476250"/>
                    </a:cubicBezTo>
                    <a:close/>
                  </a:path>
                </a:pathLst>
              </a:custGeom>
              <a:solidFill>
                <a:srgbClr val="02563F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5BB2B1D9-F7C9-0517-7F68-FFD176E8F4FF}"/>
                </a:ext>
              </a:extLst>
            </p:cNvPr>
            <p:cNvSpPr/>
            <p:nvPr/>
          </p:nvSpPr>
          <p:spPr>
            <a:xfrm>
              <a:off x="3911273" y="4584500"/>
              <a:ext cx="1711090" cy="1885136"/>
            </a:xfrm>
            <a:custGeom>
              <a:avLst/>
              <a:gdLst>
                <a:gd name="connsiteX0" fmla="*/ 1696454 w 1711090"/>
                <a:gd name="connsiteY0" fmla="*/ 923223 h 1885136"/>
                <a:gd name="connsiteX1" fmla="*/ 1685322 w 1711090"/>
                <a:gd name="connsiteY1" fmla="*/ 887123 h 1885136"/>
                <a:gd name="connsiteX2" fmla="*/ 1696454 w 1711090"/>
                <a:gd name="connsiteY2" fmla="*/ 843119 h 1885136"/>
                <a:gd name="connsiteX3" fmla="*/ 1682696 w 1711090"/>
                <a:gd name="connsiteY3" fmla="*/ 775512 h 1885136"/>
                <a:gd name="connsiteX4" fmla="*/ 1660117 w 1711090"/>
                <a:gd name="connsiteY4" fmla="*/ 753510 h 1885136"/>
                <a:gd name="connsiteX5" fmla="*/ 1646674 w 1711090"/>
                <a:gd name="connsiteY5" fmla="*/ 718051 h 1885136"/>
                <a:gd name="connsiteX6" fmla="*/ 1639323 w 1711090"/>
                <a:gd name="connsiteY6" fmla="*/ 634315 h 1885136"/>
                <a:gd name="connsiteX7" fmla="*/ 1592483 w 1711090"/>
                <a:gd name="connsiteY7" fmla="*/ 575038 h 1885136"/>
                <a:gd name="connsiteX8" fmla="*/ 1556986 w 1711090"/>
                <a:gd name="connsiteY8" fmla="*/ 556668 h 1885136"/>
                <a:gd name="connsiteX9" fmla="*/ 1546379 w 1711090"/>
                <a:gd name="connsiteY9" fmla="*/ 531355 h 1885136"/>
                <a:gd name="connsiteX10" fmla="*/ 1534721 w 1711090"/>
                <a:gd name="connsiteY10" fmla="*/ 482759 h 1885136"/>
                <a:gd name="connsiteX11" fmla="*/ 1489877 w 1711090"/>
                <a:gd name="connsiteY11" fmla="*/ 450077 h 1885136"/>
                <a:gd name="connsiteX12" fmla="*/ 1472023 w 1711090"/>
                <a:gd name="connsiteY12" fmla="*/ 388664 h 1885136"/>
                <a:gd name="connsiteX13" fmla="*/ 1412266 w 1711090"/>
                <a:gd name="connsiteY13" fmla="*/ 348505 h 1885136"/>
                <a:gd name="connsiteX14" fmla="*/ 1397563 w 1711090"/>
                <a:gd name="connsiteY14" fmla="*/ 336863 h 1885136"/>
                <a:gd name="connsiteX15" fmla="*/ 1397143 w 1711090"/>
                <a:gd name="connsiteY15" fmla="*/ 315075 h 1885136"/>
                <a:gd name="connsiteX16" fmla="*/ 1384646 w 1711090"/>
                <a:gd name="connsiteY16" fmla="*/ 280577 h 1885136"/>
                <a:gd name="connsiteX17" fmla="*/ 1329509 w 1711090"/>
                <a:gd name="connsiteY17" fmla="*/ 221087 h 1885136"/>
                <a:gd name="connsiteX18" fmla="*/ 1295483 w 1711090"/>
                <a:gd name="connsiteY18" fmla="*/ 139167 h 1885136"/>
                <a:gd name="connsiteX19" fmla="*/ 1300103 w 1711090"/>
                <a:gd name="connsiteY19" fmla="*/ 140876 h 1885136"/>
                <a:gd name="connsiteX20" fmla="*/ 1278259 w 1711090"/>
                <a:gd name="connsiteY20" fmla="*/ 127953 h 1885136"/>
                <a:gd name="connsiteX21" fmla="*/ 1466247 w 1711090"/>
                <a:gd name="connsiteY21" fmla="*/ 175588 h 1885136"/>
                <a:gd name="connsiteX22" fmla="*/ 1503845 w 1711090"/>
                <a:gd name="connsiteY22" fmla="*/ 192676 h 1885136"/>
                <a:gd name="connsiteX23" fmla="*/ 1500904 w 1711090"/>
                <a:gd name="connsiteY23" fmla="*/ 189686 h 1885136"/>
                <a:gd name="connsiteX24" fmla="*/ 1479270 w 1711090"/>
                <a:gd name="connsiteY24" fmla="*/ 171422 h 1885136"/>
                <a:gd name="connsiteX25" fmla="*/ 1478430 w 1711090"/>
                <a:gd name="connsiteY25" fmla="*/ 170675 h 1885136"/>
                <a:gd name="connsiteX26" fmla="*/ 1427074 w 1711090"/>
                <a:gd name="connsiteY26" fmla="*/ 131050 h 1885136"/>
                <a:gd name="connsiteX27" fmla="*/ 1425709 w 1711090"/>
                <a:gd name="connsiteY27" fmla="*/ 130089 h 1885136"/>
                <a:gd name="connsiteX28" fmla="*/ 1371728 w 1711090"/>
                <a:gd name="connsiteY28" fmla="*/ 94736 h 1885136"/>
                <a:gd name="connsiteX29" fmla="*/ 1370888 w 1711090"/>
                <a:gd name="connsiteY29" fmla="*/ 94202 h 1885136"/>
                <a:gd name="connsiteX30" fmla="*/ 1362276 w 1711090"/>
                <a:gd name="connsiteY30" fmla="*/ 89289 h 1885136"/>
                <a:gd name="connsiteX31" fmla="*/ 1361016 w 1711090"/>
                <a:gd name="connsiteY31" fmla="*/ 89823 h 1885136"/>
                <a:gd name="connsiteX32" fmla="*/ 1352299 w 1711090"/>
                <a:gd name="connsiteY32" fmla="*/ 92173 h 1885136"/>
                <a:gd name="connsiteX33" fmla="*/ 1345578 w 1711090"/>
                <a:gd name="connsiteY33" fmla="*/ 88862 h 1885136"/>
                <a:gd name="connsiteX34" fmla="*/ 1313336 w 1711090"/>
                <a:gd name="connsiteY34" fmla="*/ 85764 h 1885136"/>
                <a:gd name="connsiteX35" fmla="*/ 1297898 w 1711090"/>
                <a:gd name="connsiteY35" fmla="*/ 91425 h 1885136"/>
                <a:gd name="connsiteX36" fmla="*/ 1286031 w 1711090"/>
                <a:gd name="connsiteY36" fmla="*/ 89289 h 1885136"/>
                <a:gd name="connsiteX37" fmla="*/ 1256415 w 1711090"/>
                <a:gd name="connsiteY37" fmla="*/ 86939 h 1885136"/>
                <a:gd name="connsiteX38" fmla="*/ 1244547 w 1711090"/>
                <a:gd name="connsiteY38" fmla="*/ 92600 h 1885136"/>
                <a:gd name="connsiteX39" fmla="*/ 1238771 w 1711090"/>
                <a:gd name="connsiteY39" fmla="*/ 91959 h 1885136"/>
                <a:gd name="connsiteX40" fmla="*/ 1231419 w 1711090"/>
                <a:gd name="connsiteY40" fmla="*/ 88328 h 1885136"/>
                <a:gd name="connsiteX41" fmla="*/ 1222913 w 1711090"/>
                <a:gd name="connsiteY41" fmla="*/ 86405 h 1885136"/>
                <a:gd name="connsiteX42" fmla="*/ 1223963 w 1711090"/>
                <a:gd name="connsiteY42" fmla="*/ 78822 h 1885136"/>
                <a:gd name="connsiteX43" fmla="*/ 1214721 w 1711090"/>
                <a:gd name="connsiteY43" fmla="*/ 84269 h 1885136"/>
                <a:gd name="connsiteX44" fmla="*/ 1196762 w 1711090"/>
                <a:gd name="connsiteY44" fmla="*/ 35780 h 1885136"/>
                <a:gd name="connsiteX45" fmla="*/ 1179434 w 1711090"/>
                <a:gd name="connsiteY45" fmla="*/ 12069 h 1885136"/>
                <a:gd name="connsiteX46" fmla="*/ 1179434 w 1711090"/>
                <a:gd name="connsiteY46" fmla="*/ 12069 h 1885136"/>
                <a:gd name="connsiteX47" fmla="*/ 1155069 w 1711090"/>
                <a:gd name="connsiteY47" fmla="*/ 5874 h 1885136"/>
                <a:gd name="connsiteX48" fmla="*/ 1154124 w 1711090"/>
                <a:gd name="connsiteY48" fmla="*/ 5661 h 1885136"/>
                <a:gd name="connsiteX49" fmla="*/ 1131229 w 1711090"/>
                <a:gd name="connsiteY49" fmla="*/ 748 h 1885136"/>
                <a:gd name="connsiteX50" fmla="*/ 1128393 w 1711090"/>
                <a:gd name="connsiteY50" fmla="*/ 214 h 1885136"/>
                <a:gd name="connsiteX51" fmla="*/ 1127448 w 1711090"/>
                <a:gd name="connsiteY51" fmla="*/ 0 h 1885136"/>
                <a:gd name="connsiteX52" fmla="*/ 1133540 w 1711090"/>
                <a:gd name="connsiteY52" fmla="*/ 10467 h 1885136"/>
                <a:gd name="connsiteX53" fmla="*/ 1139001 w 1711090"/>
                <a:gd name="connsiteY53" fmla="*/ 15380 h 1885136"/>
                <a:gd name="connsiteX54" fmla="*/ 1137950 w 1711090"/>
                <a:gd name="connsiteY54" fmla="*/ 20827 h 1885136"/>
                <a:gd name="connsiteX55" fmla="*/ 1135640 w 1711090"/>
                <a:gd name="connsiteY55" fmla="*/ 35459 h 1885136"/>
                <a:gd name="connsiteX56" fmla="*/ 1148032 w 1711090"/>
                <a:gd name="connsiteY56" fmla="*/ 46781 h 1885136"/>
                <a:gd name="connsiteX57" fmla="*/ 1157800 w 1711090"/>
                <a:gd name="connsiteY57" fmla="*/ 51160 h 1885136"/>
                <a:gd name="connsiteX58" fmla="*/ 1162106 w 1711090"/>
                <a:gd name="connsiteY58" fmla="*/ 53403 h 1885136"/>
                <a:gd name="connsiteX59" fmla="*/ 1162946 w 1711090"/>
                <a:gd name="connsiteY59" fmla="*/ 55646 h 1885136"/>
                <a:gd name="connsiteX60" fmla="*/ 1162421 w 1711090"/>
                <a:gd name="connsiteY60" fmla="*/ 57675 h 1885136"/>
                <a:gd name="connsiteX61" fmla="*/ 1182585 w 1711090"/>
                <a:gd name="connsiteY61" fmla="*/ 80638 h 1885136"/>
                <a:gd name="connsiteX62" fmla="*/ 1179224 w 1711090"/>
                <a:gd name="connsiteY62" fmla="*/ 92173 h 1885136"/>
                <a:gd name="connsiteX63" fmla="*/ 1163996 w 1711090"/>
                <a:gd name="connsiteY63" fmla="*/ 90144 h 1885136"/>
                <a:gd name="connsiteX64" fmla="*/ 1149818 w 1711090"/>
                <a:gd name="connsiteY64" fmla="*/ 94523 h 1885136"/>
                <a:gd name="connsiteX65" fmla="*/ 1133120 w 1711090"/>
                <a:gd name="connsiteY65" fmla="*/ 104883 h 1885136"/>
                <a:gd name="connsiteX66" fmla="*/ 1119677 w 1711090"/>
                <a:gd name="connsiteY66" fmla="*/ 96231 h 1885136"/>
                <a:gd name="connsiteX67" fmla="*/ 1105289 w 1711090"/>
                <a:gd name="connsiteY67" fmla="*/ 91425 h 1885136"/>
                <a:gd name="connsiteX68" fmla="*/ 1076408 w 1711090"/>
                <a:gd name="connsiteY68" fmla="*/ 100183 h 1885136"/>
                <a:gd name="connsiteX69" fmla="*/ 1048262 w 1711090"/>
                <a:gd name="connsiteY69" fmla="*/ 109262 h 1885136"/>
                <a:gd name="connsiteX70" fmla="*/ 1011925 w 1711090"/>
                <a:gd name="connsiteY70" fmla="*/ 107446 h 1885136"/>
                <a:gd name="connsiteX71" fmla="*/ 981154 w 1711090"/>
                <a:gd name="connsiteY71" fmla="*/ 123680 h 1885136"/>
                <a:gd name="connsiteX72" fmla="*/ 942086 w 1711090"/>
                <a:gd name="connsiteY72" fmla="*/ 119835 h 1885136"/>
                <a:gd name="connsiteX73" fmla="*/ 908794 w 1711090"/>
                <a:gd name="connsiteY73" fmla="*/ 127419 h 1885136"/>
                <a:gd name="connsiteX74" fmla="*/ 883589 w 1711090"/>
                <a:gd name="connsiteY74" fmla="*/ 146857 h 1885136"/>
                <a:gd name="connsiteX75" fmla="*/ 849562 w 1711090"/>
                <a:gd name="connsiteY75" fmla="*/ 146216 h 1885136"/>
                <a:gd name="connsiteX76" fmla="*/ 825197 w 1711090"/>
                <a:gd name="connsiteY76" fmla="*/ 161596 h 1885136"/>
                <a:gd name="connsiteX77" fmla="*/ 805243 w 1711090"/>
                <a:gd name="connsiteY77" fmla="*/ 186055 h 1885136"/>
                <a:gd name="connsiteX78" fmla="*/ 774261 w 1711090"/>
                <a:gd name="connsiteY78" fmla="*/ 190113 h 1885136"/>
                <a:gd name="connsiteX79" fmla="*/ 741180 w 1711090"/>
                <a:gd name="connsiteY79" fmla="*/ 194278 h 1885136"/>
                <a:gd name="connsiteX80" fmla="*/ 716814 w 1711090"/>
                <a:gd name="connsiteY80" fmla="*/ 218844 h 1885136"/>
                <a:gd name="connsiteX81" fmla="*/ 681737 w 1711090"/>
                <a:gd name="connsiteY81" fmla="*/ 221087 h 1885136"/>
                <a:gd name="connsiteX82" fmla="*/ 649496 w 1711090"/>
                <a:gd name="connsiteY82" fmla="*/ 230165 h 1885136"/>
                <a:gd name="connsiteX83" fmla="*/ 625761 w 1711090"/>
                <a:gd name="connsiteY83" fmla="*/ 253342 h 1885136"/>
                <a:gd name="connsiteX84" fmla="*/ 596145 w 1711090"/>
                <a:gd name="connsiteY84" fmla="*/ 263061 h 1885136"/>
                <a:gd name="connsiteX85" fmla="*/ 540484 w 1711090"/>
                <a:gd name="connsiteY85" fmla="*/ 290617 h 1885136"/>
                <a:gd name="connsiteX86" fmla="*/ 521685 w 1711090"/>
                <a:gd name="connsiteY86" fmla="*/ 311444 h 1885136"/>
                <a:gd name="connsiteX87" fmla="*/ 488813 w 1711090"/>
                <a:gd name="connsiteY87" fmla="*/ 311871 h 1885136"/>
                <a:gd name="connsiteX88" fmla="*/ 465708 w 1711090"/>
                <a:gd name="connsiteY88" fmla="*/ 333659 h 1885136"/>
                <a:gd name="connsiteX89" fmla="*/ 458147 w 1711090"/>
                <a:gd name="connsiteY89" fmla="*/ 348292 h 1885136"/>
                <a:gd name="connsiteX90" fmla="*/ 444179 w 1711090"/>
                <a:gd name="connsiteY90" fmla="*/ 351816 h 1885136"/>
                <a:gd name="connsiteX91" fmla="*/ 390198 w 1711090"/>
                <a:gd name="connsiteY91" fmla="*/ 379158 h 1885136"/>
                <a:gd name="connsiteX92" fmla="*/ 373605 w 1711090"/>
                <a:gd name="connsiteY92" fmla="*/ 405966 h 1885136"/>
                <a:gd name="connsiteX93" fmla="*/ 343989 w 1711090"/>
                <a:gd name="connsiteY93" fmla="*/ 416006 h 1885136"/>
                <a:gd name="connsiteX94" fmla="*/ 318889 w 1711090"/>
                <a:gd name="connsiteY94" fmla="*/ 431493 h 1885136"/>
                <a:gd name="connsiteX95" fmla="*/ 302085 w 1711090"/>
                <a:gd name="connsiteY95" fmla="*/ 465136 h 1885136"/>
                <a:gd name="connsiteX96" fmla="*/ 253355 w 1711090"/>
                <a:gd name="connsiteY96" fmla="*/ 496857 h 1885136"/>
                <a:gd name="connsiteX97" fmla="*/ 236132 w 1711090"/>
                <a:gd name="connsiteY97" fmla="*/ 518325 h 1885136"/>
                <a:gd name="connsiteX98" fmla="*/ 224684 w 1711090"/>
                <a:gd name="connsiteY98" fmla="*/ 549405 h 1885136"/>
                <a:gd name="connsiteX99" fmla="*/ 195908 w 1711090"/>
                <a:gd name="connsiteY99" fmla="*/ 562436 h 1885136"/>
                <a:gd name="connsiteX100" fmla="*/ 179945 w 1711090"/>
                <a:gd name="connsiteY100" fmla="*/ 587748 h 1885136"/>
                <a:gd name="connsiteX101" fmla="*/ 164822 w 1711090"/>
                <a:gd name="connsiteY101" fmla="*/ 613595 h 1885136"/>
                <a:gd name="connsiteX102" fmla="*/ 131635 w 1711090"/>
                <a:gd name="connsiteY102" fmla="*/ 629082 h 1885136"/>
                <a:gd name="connsiteX103" fmla="*/ 126699 w 1711090"/>
                <a:gd name="connsiteY103" fmla="*/ 634636 h 1885136"/>
                <a:gd name="connsiteX104" fmla="*/ 104015 w 1711090"/>
                <a:gd name="connsiteY104" fmla="*/ 651511 h 1885136"/>
                <a:gd name="connsiteX105" fmla="*/ 69358 w 1711090"/>
                <a:gd name="connsiteY105" fmla="*/ 664114 h 1885136"/>
                <a:gd name="connsiteX106" fmla="*/ 63791 w 1711090"/>
                <a:gd name="connsiteY106" fmla="*/ 677465 h 1885136"/>
                <a:gd name="connsiteX107" fmla="*/ 62741 w 1711090"/>
                <a:gd name="connsiteY107" fmla="*/ 680135 h 1885136"/>
                <a:gd name="connsiteX108" fmla="*/ 50454 w 1711090"/>
                <a:gd name="connsiteY108" fmla="*/ 713565 h 1885136"/>
                <a:gd name="connsiteX109" fmla="*/ 49193 w 1711090"/>
                <a:gd name="connsiteY109" fmla="*/ 716982 h 1885136"/>
                <a:gd name="connsiteX110" fmla="*/ 38481 w 1711090"/>
                <a:gd name="connsiteY110" fmla="*/ 750306 h 1885136"/>
                <a:gd name="connsiteX111" fmla="*/ 36486 w 1711090"/>
                <a:gd name="connsiteY111" fmla="*/ 756821 h 1885136"/>
                <a:gd name="connsiteX112" fmla="*/ 27139 w 1711090"/>
                <a:gd name="connsiteY112" fmla="*/ 790571 h 1885136"/>
                <a:gd name="connsiteX113" fmla="*/ 26509 w 1711090"/>
                <a:gd name="connsiteY113" fmla="*/ 793348 h 1885136"/>
                <a:gd name="connsiteX114" fmla="*/ 19052 w 1711090"/>
                <a:gd name="connsiteY114" fmla="*/ 825603 h 1885136"/>
                <a:gd name="connsiteX115" fmla="*/ 17792 w 1711090"/>
                <a:gd name="connsiteY115" fmla="*/ 831584 h 1885136"/>
                <a:gd name="connsiteX116" fmla="*/ 11596 w 1711090"/>
                <a:gd name="connsiteY116" fmla="*/ 865014 h 1885136"/>
                <a:gd name="connsiteX117" fmla="*/ 10546 w 1711090"/>
                <a:gd name="connsiteY117" fmla="*/ 871850 h 1885136"/>
                <a:gd name="connsiteX118" fmla="*/ 5715 w 1711090"/>
                <a:gd name="connsiteY118" fmla="*/ 906455 h 1885136"/>
                <a:gd name="connsiteX119" fmla="*/ 3299 w 1711090"/>
                <a:gd name="connsiteY119" fmla="*/ 929738 h 1885136"/>
                <a:gd name="connsiteX120" fmla="*/ 2249 w 1711090"/>
                <a:gd name="connsiteY120" fmla="*/ 942769 h 1885136"/>
                <a:gd name="connsiteX121" fmla="*/ 1514 w 1711090"/>
                <a:gd name="connsiteY121" fmla="*/ 952701 h 1885136"/>
                <a:gd name="connsiteX122" fmla="*/ 674 w 1711090"/>
                <a:gd name="connsiteY122" fmla="*/ 970645 h 1885136"/>
                <a:gd name="connsiteX123" fmla="*/ 464 w 1711090"/>
                <a:gd name="connsiteY123" fmla="*/ 975558 h 1885136"/>
                <a:gd name="connsiteX124" fmla="*/ 44 w 1711090"/>
                <a:gd name="connsiteY124" fmla="*/ 996171 h 1885136"/>
                <a:gd name="connsiteX125" fmla="*/ 44 w 1711090"/>
                <a:gd name="connsiteY125" fmla="*/ 998094 h 1885136"/>
                <a:gd name="connsiteX126" fmla="*/ 149 w 1711090"/>
                <a:gd name="connsiteY126" fmla="*/ 1020522 h 1885136"/>
                <a:gd name="connsiteX127" fmla="*/ 149 w 1711090"/>
                <a:gd name="connsiteY127" fmla="*/ 1020522 h 1885136"/>
                <a:gd name="connsiteX128" fmla="*/ 4139 w 1711090"/>
                <a:gd name="connsiteY128" fmla="*/ 1087062 h 1885136"/>
                <a:gd name="connsiteX129" fmla="*/ 171123 w 1711090"/>
                <a:gd name="connsiteY129" fmla="*/ 770278 h 1885136"/>
                <a:gd name="connsiteX130" fmla="*/ 780563 w 1711090"/>
                <a:gd name="connsiteY130" fmla="*/ 248215 h 1885136"/>
                <a:gd name="connsiteX131" fmla="*/ 991551 w 1711090"/>
                <a:gd name="connsiteY131" fmla="*/ 165762 h 1885136"/>
                <a:gd name="connsiteX132" fmla="*/ 1045742 w 1711090"/>
                <a:gd name="connsiteY132" fmla="*/ 150168 h 1885136"/>
                <a:gd name="connsiteX133" fmla="*/ 991446 w 1711090"/>
                <a:gd name="connsiteY133" fmla="*/ 179112 h 1885136"/>
                <a:gd name="connsiteX134" fmla="*/ 1076933 w 1711090"/>
                <a:gd name="connsiteY134" fmla="*/ 154974 h 1885136"/>
                <a:gd name="connsiteX135" fmla="*/ 1060445 w 1711090"/>
                <a:gd name="connsiteY135" fmla="*/ 172811 h 1885136"/>
                <a:gd name="connsiteX136" fmla="*/ 1053513 w 1711090"/>
                <a:gd name="connsiteY136" fmla="*/ 185627 h 1885136"/>
                <a:gd name="connsiteX137" fmla="*/ 1056664 w 1711090"/>
                <a:gd name="connsiteY137" fmla="*/ 205920 h 1885136"/>
                <a:gd name="connsiteX138" fmla="*/ 1024632 w 1711090"/>
                <a:gd name="connsiteY138" fmla="*/ 240739 h 1885136"/>
                <a:gd name="connsiteX139" fmla="*/ 1016441 w 1711090"/>
                <a:gd name="connsiteY139" fmla="*/ 284529 h 1885136"/>
                <a:gd name="connsiteX140" fmla="*/ 1016546 w 1711090"/>
                <a:gd name="connsiteY140" fmla="*/ 307278 h 1885136"/>
                <a:gd name="connsiteX141" fmla="*/ 1000687 w 1711090"/>
                <a:gd name="connsiteY141" fmla="*/ 321270 h 1885136"/>
                <a:gd name="connsiteX142" fmla="*/ 970021 w 1711090"/>
                <a:gd name="connsiteY142" fmla="*/ 352884 h 1885136"/>
                <a:gd name="connsiteX143" fmla="*/ 960149 w 1711090"/>
                <a:gd name="connsiteY143" fmla="*/ 404685 h 1885136"/>
                <a:gd name="connsiteX144" fmla="*/ 958994 w 1711090"/>
                <a:gd name="connsiteY144" fmla="*/ 432240 h 1885136"/>
                <a:gd name="connsiteX145" fmla="*/ 934524 w 1711090"/>
                <a:gd name="connsiteY145" fmla="*/ 446979 h 1885136"/>
                <a:gd name="connsiteX146" fmla="*/ 902387 w 1711090"/>
                <a:gd name="connsiteY146" fmla="*/ 474215 h 1885136"/>
                <a:gd name="connsiteX147" fmla="*/ 901442 w 1711090"/>
                <a:gd name="connsiteY147" fmla="*/ 497925 h 1885136"/>
                <a:gd name="connsiteX148" fmla="*/ 884849 w 1711090"/>
                <a:gd name="connsiteY148" fmla="*/ 511917 h 1885136"/>
                <a:gd name="connsiteX149" fmla="*/ 881383 w 1711090"/>
                <a:gd name="connsiteY149" fmla="*/ 514480 h 1885136"/>
                <a:gd name="connsiteX150" fmla="*/ 880333 w 1711090"/>
                <a:gd name="connsiteY150" fmla="*/ 515121 h 1885136"/>
                <a:gd name="connsiteX151" fmla="*/ 834439 w 1711090"/>
                <a:gd name="connsiteY151" fmla="*/ 545026 h 1885136"/>
                <a:gd name="connsiteX152" fmla="*/ 818160 w 1711090"/>
                <a:gd name="connsiteY152" fmla="*/ 582515 h 1885136"/>
                <a:gd name="connsiteX153" fmla="*/ 793585 w 1711090"/>
                <a:gd name="connsiteY153" fmla="*/ 609537 h 1885136"/>
                <a:gd name="connsiteX154" fmla="*/ 758088 w 1711090"/>
                <a:gd name="connsiteY154" fmla="*/ 627587 h 1885136"/>
                <a:gd name="connsiteX155" fmla="*/ 725216 w 1711090"/>
                <a:gd name="connsiteY155" fmla="*/ 654181 h 1885136"/>
                <a:gd name="connsiteX156" fmla="*/ 693815 w 1711090"/>
                <a:gd name="connsiteY156" fmla="*/ 730120 h 1885136"/>
                <a:gd name="connsiteX157" fmla="*/ 686253 w 1711090"/>
                <a:gd name="connsiteY157" fmla="*/ 772307 h 1885136"/>
                <a:gd name="connsiteX158" fmla="*/ 662098 w 1711090"/>
                <a:gd name="connsiteY158" fmla="*/ 796339 h 1885136"/>
                <a:gd name="connsiteX159" fmla="*/ 624606 w 1711090"/>
                <a:gd name="connsiteY159" fmla="*/ 853159 h 1885136"/>
                <a:gd name="connsiteX160" fmla="*/ 628176 w 1711090"/>
                <a:gd name="connsiteY160" fmla="*/ 901007 h 1885136"/>
                <a:gd name="connsiteX161" fmla="*/ 606122 w 1711090"/>
                <a:gd name="connsiteY161" fmla="*/ 938603 h 1885136"/>
                <a:gd name="connsiteX162" fmla="*/ 584068 w 1711090"/>
                <a:gd name="connsiteY162" fmla="*/ 977480 h 1885136"/>
                <a:gd name="connsiteX163" fmla="*/ 585013 w 1711090"/>
                <a:gd name="connsiteY163" fmla="*/ 1024368 h 1885136"/>
                <a:gd name="connsiteX164" fmla="*/ 582387 w 1711090"/>
                <a:gd name="connsiteY164" fmla="*/ 1050428 h 1885136"/>
                <a:gd name="connsiteX165" fmla="*/ 568419 w 1711090"/>
                <a:gd name="connsiteY165" fmla="*/ 1069012 h 1885136"/>
                <a:gd name="connsiteX166" fmla="*/ 565059 w 1711090"/>
                <a:gd name="connsiteY166" fmla="*/ 1116541 h 1885136"/>
                <a:gd name="connsiteX167" fmla="*/ 570205 w 1711090"/>
                <a:gd name="connsiteY167" fmla="*/ 1146553 h 1885136"/>
                <a:gd name="connsiteX168" fmla="*/ 550146 w 1711090"/>
                <a:gd name="connsiteY168" fmla="*/ 1182546 h 1885136"/>
                <a:gd name="connsiteX169" fmla="*/ 549936 w 1711090"/>
                <a:gd name="connsiteY169" fmla="*/ 1182652 h 1885136"/>
                <a:gd name="connsiteX170" fmla="*/ 510868 w 1711090"/>
                <a:gd name="connsiteY170" fmla="*/ 1206150 h 1885136"/>
                <a:gd name="connsiteX171" fmla="*/ 483352 w 1711090"/>
                <a:gd name="connsiteY171" fmla="*/ 1241395 h 1885136"/>
                <a:gd name="connsiteX172" fmla="*/ 468754 w 1711090"/>
                <a:gd name="connsiteY172" fmla="*/ 1287642 h 1885136"/>
                <a:gd name="connsiteX173" fmla="*/ 445229 w 1711090"/>
                <a:gd name="connsiteY173" fmla="*/ 1326839 h 1885136"/>
                <a:gd name="connsiteX174" fmla="*/ 412778 w 1711090"/>
                <a:gd name="connsiteY174" fmla="*/ 1350977 h 1885136"/>
                <a:gd name="connsiteX175" fmla="*/ 400385 w 1711090"/>
                <a:gd name="connsiteY175" fmla="*/ 1392845 h 1885136"/>
                <a:gd name="connsiteX176" fmla="*/ 386627 w 1711090"/>
                <a:gd name="connsiteY176" fmla="*/ 1436849 h 1885136"/>
                <a:gd name="connsiteX177" fmla="*/ 347349 w 1711090"/>
                <a:gd name="connsiteY177" fmla="*/ 1458744 h 1885136"/>
                <a:gd name="connsiteX178" fmla="*/ 318994 w 1711090"/>
                <a:gd name="connsiteY178" fmla="*/ 1492494 h 1885136"/>
                <a:gd name="connsiteX179" fmla="*/ 311852 w 1711090"/>
                <a:gd name="connsiteY179" fmla="*/ 1517060 h 1885136"/>
                <a:gd name="connsiteX180" fmla="*/ 312062 w 1711090"/>
                <a:gd name="connsiteY180" fmla="*/ 1543547 h 1885136"/>
                <a:gd name="connsiteX181" fmla="*/ 281081 w 1711090"/>
                <a:gd name="connsiteY181" fmla="*/ 1575482 h 1885136"/>
                <a:gd name="connsiteX182" fmla="*/ 265013 w 1711090"/>
                <a:gd name="connsiteY182" fmla="*/ 1608591 h 1885136"/>
                <a:gd name="connsiteX183" fmla="*/ 306181 w 1711090"/>
                <a:gd name="connsiteY183" fmla="*/ 1645867 h 1885136"/>
                <a:gd name="connsiteX184" fmla="*/ 306496 w 1711090"/>
                <a:gd name="connsiteY184" fmla="*/ 1646187 h 1885136"/>
                <a:gd name="connsiteX185" fmla="*/ 331701 w 1711090"/>
                <a:gd name="connsiteY185" fmla="*/ 1666907 h 1885136"/>
                <a:gd name="connsiteX186" fmla="*/ 338632 w 1711090"/>
                <a:gd name="connsiteY186" fmla="*/ 1673636 h 1885136"/>
                <a:gd name="connsiteX187" fmla="*/ 356486 w 1711090"/>
                <a:gd name="connsiteY187" fmla="*/ 1686345 h 1885136"/>
                <a:gd name="connsiteX188" fmla="*/ 359322 w 1711090"/>
                <a:gd name="connsiteY188" fmla="*/ 1687948 h 1885136"/>
                <a:gd name="connsiteX189" fmla="*/ 385367 w 1711090"/>
                <a:gd name="connsiteY189" fmla="*/ 1706425 h 1885136"/>
                <a:gd name="connsiteX190" fmla="*/ 388623 w 1711090"/>
                <a:gd name="connsiteY190" fmla="*/ 1708667 h 1885136"/>
                <a:gd name="connsiteX191" fmla="*/ 414983 w 1711090"/>
                <a:gd name="connsiteY191" fmla="*/ 1725970 h 1885136"/>
                <a:gd name="connsiteX192" fmla="*/ 414983 w 1711090"/>
                <a:gd name="connsiteY192" fmla="*/ 1725970 h 1885136"/>
                <a:gd name="connsiteX193" fmla="*/ 767120 w 1711090"/>
                <a:gd name="connsiteY193" fmla="*/ 1256882 h 1885136"/>
                <a:gd name="connsiteX194" fmla="*/ 1092791 w 1711090"/>
                <a:gd name="connsiteY194" fmla="*/ 537123 h 1885136"/>
                <a:gd name="connsiteX195" fmla="*/ 1150658 w 1711090"/>
                <a:gd name="connsiteY195" fmla="*/ 323513 h 1885136"/>
                <a:gd name="connsiteX196" fmla="*/ 1190881 w 1711090"/>
                <a:gd name="connsiteY196" fmla="*/ 114388 h 1885136"/>
                <a:gd name="connsiteX197" fmla="*/ 1199598 w 1711090"/>
                <a:gd name="connsiteY197" fmla="*/ 112786 h 1885136"/>
                <a:gd name="connsiteX198" fmla="*/ 1285926 w 1711090"/>
                <a:gd name="connsiteY198" fmla="*/ 297559 h 1885136"/>
                <a:gd name="connsiteX199" fmla="*/ 1342427 w 1711090"/>
                <a:gd name="connsiteY199" fmla="*/ 499634 h 1885136"/>
                <a:gd name="connsiteX200" fmla="*/ 1346943 w 1711090"/>
                <a:gd name="connsiteY200" fmla="*/ 915320 h 1885136"/>
                <a:gd name="connsiteX201" fmla="*/ 958889 w 1711090"/>
                <a:gd name="connsiteY201" fmla="*/ 1696705 h 1885136"/>
                <a:gd name="connsiteX202" fmla="*/ 808813 w 1711090"/>
                <a:gd name="connsiteY202" fmla="*/ 1873040 h 1885136"/>
                <a:gd name="connsiteX203" fmla="*/ 808813 w 1711090"/>
                <a:gd name="connsiteY203" fmla="*/ 1873040 h 1885136"/>
                <a:gd name="connsiteX204" fmla="*/ 843365 w 1711090"/>
                <a:gd name="connsiteY204" fmla="*/ 1877847 h 1885136"/>
                <a:gd name="connsiteX205" fmla="*/ 884534 w 1711090"/>
                <a:gd name="connsiteY205" fmla="*/ 1881905 h 1885136"/>
                <a:gd name="connsiteX206" fmla="*/ 895351 w 1711090"/>
                <a:gd name="connsiteY206" fmla="*/ 1882760 h 1885136"/>
                <a:gd name="connsiteX207" fmla="*/ 932844 w 1711090"/>
                <a:gd name="connsiteY207" fmla="*/ 1884789 h 1885136"/>
                <a:gd name="connsiteX208" fmla="*/ 936729 w 1711090"/>
                <a:gd name="connsiteY208" fmla="*/ 1885003 h 1885136"/>
                <a:gd name="connsiteX209" fmla="*/ 952588 w 1711090"/>
                <a:gd name="connsiteY209" fmla="*/ 1885109 h 1885136"/>
                <a:gd name="connsiteX210" fmla="*/ 959519 w 1711090"/>
                <a:gd name="connsiteY210" fmla="*/ 1879342 h 1885136"/>
                <a:gd name="connsiteX211" fmla="*/ 977793 w 1711090"/>
                <a:gd name="connsiteY211" fmla="*/ 1881051 h 1885136"/>
                <a:gd name="connsiteX212" fmla="*/ 1000162 w 1711090"/>
                <a:gd name="connsiteY212" fmla="*/ 1883508 h 1885136"/>
                <a:gd name="connsiteX213" fmla="*/ 1018541 w 1711090"/>
                <a:gd name="connsiteY213" fmla="*/ 1876992 h 1885136"/>
                <a:gd name="connsiteX214" fmla="*/ 1033559 w 1711090"/>
                <a:gd name="connsiteY214" fmla="*/ 1861612 h 1885136"/>
                <a:gd name="connsiteX215" fmla="*/ 1052883 w 1711090"/>
                <a:gd name="connsiteY215" fmla="*/ 1872186 h 1885136"/>
                <a:gd name="connsiteX216" fmla="*/ 1075883 w 1711090"/>
                <a:gd name="connsiteY216" fmla="*/ 1876458 h 1885136"/>
                <a:gd name="connsiteX217" fmla="*/ 1121462 w 1711090"/>
                <a:gd name="connsiteY217" fmla="*/ 1847514 h 1885136"/>
                <a:gd name="connsiteX218" fmla="*/ 1163051 w 1711090"/>
                <a:gd name="connsiteY218" fmla="*/ 1830959 h 1885136"/>
                <a:gd name="connsiteX219" fmla="*/ 1183110 w 1711090"/>
                <a:gd name="connsiteY219" fmla="*/ 1828930 h 1885136"/>
                <a:gd name="connsiteX220" fmla="*/ 1259775 w 1711090"/>
                <a:gd name="connsiteY220" fmla="*/ 1791014 h 1885136"/>
                <a:gd name="connsiteX221" fmla="*/ 1276684 w 1711090"/>
                <a:gd name="connsiteY221" fmla="*/ 1783645 h 1885136"/>
                <a:gd name="connsiteX222" fmla="*/ 1339066 w 1711090"/>
                <a:gd name="connsiteY222" fmla="*/ 1734835 h 1885136"/>
                <a:gd name="connsiteX223" fmla="*/ 1353034 w 1711090"/>
                <a:gd name="connsiteY223" fmla="*/ 1726717 h 1885136"/>
                <a:gd name="connsiteX224" fmla="*/ 1371518 w 1711090"/>
                <a:gd name="connsiteY224" fmla="*/ 1674063 h 1885136"/>
                <a:gd name="connsiteX225" fmla="*/ 1417307 w 1711090"/>
                <a:gd name="connsiteY225" fmla="*/ 1644691 h 1885136"/>
                <a:gd name="connsiteX226" fmla="*/ 1448394 w 1711090"/>
                <a:gd name="connsiteY226" fmla="*/ 1606349 h 1885136"/>
                <a:gd name="connsiteX227" fmla="*/ 1463202 w 1711090"/>
                <a:gd name="connsiteY227" fmla="*/ 1559888 h 1885136"/>
                <a:gd name="connsiteX228" fmla="*/ 1534932 w 1711090"/>
                <a:gd name="connsiteY228" fmla="*/ 1511826 h 1885136"/>
                <a:gd name="connsiteX229" fmla="*/ 1554150 w 1711090"/>
                <a:gd name="connsiteY229" fmla="*/ 1471774 h 1885136"/>
                <a:gd name="connsiteX230" fmla="*/ 1558561 w 1711090"/>
                <a:gd name="connsiteY230" fmla="*/ 1445500 h 1885136"/>
                <a:gd name="connsiteX231" fmla="*/ 1579040 w 1711090"/>
                <a:gd name="connsiteY231" fmla="*/ 1426916 h 1885136"/>
                <a:gd name="connsiteX232" fmla="*/ 1610862 w 1711090"/>
                <a:gd name="connsiteY232" fmla="*/ 1396049 h 1885136"/>
                <a:gd name="connsiteX233" fmla="*/ 1617898 w 1711090"/>
                <a:gd name="connsiteY233" fmla="*/ 1352046 h 1885136"/>
                <a:gd name="connsiteX234" fmla="*/ 1629766 w 1711090"/>
                <a:gd name="connsiteY234" fmla="*/ 1309431 h 1885136"/>
                <a:gd name="connsiteX235" fmla="*/ 1647514 w 1711090"/>
                <a:gd name="connsiteY235" fmla="*/ 1292875 h 1885136"/>
                <a:gd name="connsiteX236" fmla="*/ 1658436 w 1711090"/>
                <a:gd name="connsiteY236" fmla="*/ 1266922 h 1885136"/>
                <a:gd name="connsiteX237" fmla="*/ 1652660 w 1711090"/>
                <a:gd name="connsiteY237" fmla="*/ 1237443 h 1885136"/>
                <a:gd name="connsiteX238" fmla="*/ 1650455 w 1711090"/>
                <a:gd name="connsiteY238" fmla="*/ 1200809 h 1885136"/>
                <a:gd name="connsiteX239" fmla="*/ 1666103 w 1711090"/>
                <a:gd name="connsiteY239" fmla="*/ 1130425 h 1885136"/>
                <a:gd name="connsiteX240" fmla="*/ 1667573 w 1711090"/>
                <a:gd name="connsiteY240" fmla="*/ 1125298 h 1885136"/>
                <a:gd name="connsiteX241" fmla="*/ 1679651 w 1711090"/>
                <a:gd name="connsiteY241" fmla="*/ 1094218 h 1885136"/>
                <a:gd name="connsiteX242" fmla="*/ 1685007 w 1711090"/>
                <a:gd name="connsiteY242" fmla="*/ 1083858 h 1885136"/>
                <a:gd name="connsiteX243" fmla="*/ 1696454 w 1711090"/>
                <a:gd name="connsiteY243" fmla="*/ 923223 h 1885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</a:cxnLst>
              <a:rect l="l" t="t" r="r" b="b"/>
              <a:pathLst>
                <a:path w="1711090" h="1885136">
                  <a:moveTo>
                    <a:pt x="1696454" y="923223"/>
                  </a:moveTo>
                  <a:cubicBezTo>
                    <a:pt x="1690468" y="911688"/>
                    <a:pt x="1684167" y="900687"/>
                    <a:pt x="1685322" y="887123"/>
                  </a:cubicBezTo>
                  <a:cubicBezTo>
                    <a:pt x="1686582" y="872064"/>
                    <a:pt x="1694039" y="858072"/>
                    <a:pt x="1696454" y="843119"/>
                  </a:cubicBezTo>
                  <a:cubicBezTo>
                    <a:pt x="1700340" y="819943"/>
                    <a:pt x="1696139" y="795057"/>
                    <a:pt x="1682696" y="775512"/>
                  </a:cubicBezTo>
                  <a:cubicBezTo>
                    <a:pt x="1676500" y="766433"/>
                    <a:pt x="1667888" y="760880"/>
                    <a:pt x="1660117" y="753510"/>
                  </a:cubicBezTo>
                  <a:cubicBezTo>
                    <a:pt x="1650455" y="744325"/>
                    <a:pt x="1647619" y="730974"/>
                    <a:pt x="1646674" y="718051"/>
                  </a:cubicBezTo>
                  <a:cubicBezTo>
                    <a:pt x="1644574" y="689854"/>
                    <a:pt x="1647304" y="661871"/>
                    <a:pt x="1639323" y="634315"/>
                  </a:cubicBezTo>
                  <a:cubicBezTo>
                    <a:pt x="1632076" y="609216"/>
                    <a:pt x="1616218" y="586467"/>
                    <a:pt x="1592483" y="575038"/>
                  </a:cubicBezTo>
                  <a:cubicBezTo>
                    <a:pt x="1580826" y="569485"/>
                    <a:pt x="1565492" y="567242"/>
                    <a:pt x="1556986" y="556668"/>
                  </a:cubicBezTo>
                  <a:cubicBezTo>
                    <a:pt x="1552050" y="550580"/>
                    <a:pt x="1547009" y="537977"/>
                    <a:pt x="1546379" y="531355"/>
                  </a:cubicBezTo>
                  <a:cubicBezTo>
                    <a:pt x="1544803" y="514587"/>
                    <a:pt x="1543018" y="497819"/>
                    <a:pt x="1534721" y="482759"/>
                  </a:cubicBezTo>
                  <a:cubicBezTo>
                    <a:pt x="1525059" y="465243"/>
                    <a:pt x="1508886" y="451999"/>
                    <a:pt x="1489877" y="450077"/>
                  </a:cubicBezTo>
                  <a:cubicBezTo>
                    <a:pt x="1491137" y="428288"/>
                    <a:pt x="1484311" y="406607"/>
                    <a:pt x="1472023" y="388664"/>
                  </a:cubicBezTo>
                  <a:cubicBezTo>
                    <a:pt x="1457426" y="367410"/>
                    <a:pt x="1436526" y="354913"/>
                    <a:pt x="1412266" y="348505"/>
                  </a:cubicBezTo>
                  <a:cubicBezTo>
                    <a:pt x="1405335" y="346689"/>
                    <a:pt x="1399349" y="344660"/>
                    <a:pt x="1397563" y="336863"/>
                  </a:cubicBezTo>
                  <a:cubicBezTo>
                    <a:pt x="1395883" y="329814"/>
                    <a:pt x="1397563" y="322231"/>
                    <a:pt x="1397143" y="315075"/>
                  </a:cubicBezTo>
                  <a:cubicBezTo>
                    <a:pt x="1396408" y="302472"/>
                    <a:pt x="1391577" y="290937"/>
                    <a:pt x="1384646" y="280577"/>
                  </a:cubicBezTo>
                  <a:cubicBezTo>
                    <a:pt x="1369418" y="257935"/>
                    <a:pt x="1346103" y="242555"/>
                    <a:pt x="1329509" y="221087"/>
                  </a:cubicBezTo>
                  <a:cubicBezTo>
                    <a:pt x="1311131" y="197376"/>
                    <a:pt x="1299788" y="168859"/>
                    <a:pt x="1295483" y="139167"/>
                  </a:cubicBezTo>
                  <a:cubicBezTo>
                    <a:pt x="1297058" y="139701"/>
                    <a:pt x="1298633" y="140235"/>
                    <a:pt x="1300103" y="140876"/>
                  </a:cubicBezTo>
                  <a:cubicBezTo>
                    <a:pt x="1292857" y="136497"/>
                    <a:pt x="1285610" y="132118"/>
                    <a:pt x="1278259" y="127953"/>
                  </a:cubicBezTo>
                  <a:cubicBezTo>
                    <a:pt x="1342637" y="135856"/>
                    <a:pt x="1405230" y="150168"/>
                    <a:pt x="1466247" y="175588"/>
                  </a:cubicBezTo>
                  <a:cubicBezTo>
                    <a:pt x="1478955" y="180821"/>
                    <a:pt x="1491453" y="186695"/>
                    <a:pt x="1503845" y="192676"/>
                  </a:cubicBezTo>
                  <a:lnTo>
                    <a:pt x="1500904" y="189686"/>
                  </a:lnTo>
                  <a:cubicBezTo>
                    <a:pt x="1495653" y="184346"/>
                    <a:pt x="1485046" y="176122"/>
                    <a:pt x="1479270" y="171422"/>
                  </a:cubicBezTo>
                  <a:cubicBezTo>
                    <a:pt x="1478955" y="171209"/>
                    <a:pt x="1478745" y="170995"/>
                    <a:pt x="1478430" y="170675"/>
                  </a:cubicBezTo>
                  <a:cubicBezTo>
                    <a:pt x="1461732" y="156790"/>
                    <a:pt x="1444613" y="143546"/>
                    <a:pt x="1427074" y="131050"/>
                  </a:cubicBezTo>
                  <a:cubicBezTo>
                    <a:pt x="1426654" y="130730"/>
                    <a:pt x="1426129" y="130409"/>
                    <a:pt x="1425709" y="130089"/>
                  </a:cubicBezTo>
                  <a:cubicBezTo>
                    <a:pt x="1408171" y="117592"/>
                    <a:pt x="1390107" y="105844"/>
                    <a:pt x="1371728" y="94736"/>
                  </a:cubicBezTo>
                  <a:cubicBezTo>
                    <a:pt x="1371413" y="94523"/>
                    <a:pt x="1371203" y="94416"/>
                    <a:pt x="1370888" y="94202"/>
                  </a:cubicBezTo>
                  <a:cubicBezTo>
                    <a:pt x="1368052" y="92493"/>
                    <a:pt x="1365112" y="90891"/>
                    <a:pt x="1362276" y="89289"/>
                  </a:cubicBezTo>
                  <a:cubicBezTo>
                    <a:pt x="1361856" y="89503"/>
                    <a:pt x="1361436" y="89610"/>
                    <a:pt x="1361016" y="89823"/>
                  </a:cubicBezTo>
                  <a:cubicBezTo>
                    <a:pt x="1357445" y="91639"/>
                    <a:pt x="1356395" y="93027"/>
                    <a:pt x="1352299" y="92173"/>
                  </a:cubicBezTo>
                  <a:cubicBezTo>
                    <a:pt x="1350094" y="91746"/>
                    <a:pt x="1347678" y="89717"/>
                    <a:pt x="1345578" y="88862"/>
                  </a:cubicBezTo>
                  <a:cubicBezTo>
                    <a:pt x="1335286" y="84803"/>
                    <a:pt x="1324153" y="83629"/>
                    <a:pt x="1313336" y="85764"/>
                  </a:cubicBezTo>
                  <a:cubicBezTo>
                    <a:pt x="1307770" y="86833"/>
                    <a:pt x="1302939" y="89075"/>
                    <a:pt x="1297898" y="91425"/>
                  </a:cubicBezTo>
                  <a:cubicBezTo>
                    <a:pt x="1292227" y="94095"/>
                    <a:pt x="1291387" y="91746"/>
                    <a:pt x="1286031" y="89289"/>
                  </a:cubicBezTo>
                  <a:cubicBezTo>
                    <a:pt x="1276894" y="85017"/>
                    <a:pt x="1266077" y="84162"/>
                    <a:pt x="1256415" y="86939"/>
                  </a:cubicBezTo>
                  <a:cubicBezTo>
                    <a:pt x="1252004" y="88221"/>
                    <a:pt x="1248643" y="90891"/>
                    <a:pt x="1244547" y="92600"/>
                  </a:cubicBezTo>
                  <a:cubicBezTo>
                    <a:pt x="1240136" y="94416"/>
                    <a:pt x="1242552" y="93454"/>
                    <a:pt x="1238771" y="91959"/>
                  </a:cubicBezTo>
                  <a:cubicBezTo>
                    <a:pt x="1236251" y="90998"/>
                    <a:pt x="1234045" y="89289"/>
                    <a:pt x="1231419" y="88328"/>
                  </a:cubicBezTo>
                  <a:cubicBezTo>
                    <a:pt x="1228584" y="87260"/>
                    <a:pt x="1225748" y="86726"/>
                    <a:pt x="1222913" y="86405"/>
                  </a:cubicBezTo>
                  <a:cubicBezTo>
                    <a:pt x="1223438" y="83949"/>
                    <a:pt x="1223753" y="81385"/>
                    <a:pt x="1223963" y="78822"/>
                  </a:cubicBezTo>
                  <a:cubicBezTo>
                    <a:pt x="1220917" y="80638"/>
                    <a:pt x="1217767" y="82347"/>
                    <a:pt x="1214721" y="84269"/>
                  </a:cubicBezTo>
                  <a:cubicBezTo>
                    <a:pt x="1213356" y="66967"/>
                    <a:pt x="1204324" y="48490"/>
                    <a:pt x="1196762" y="35780"/>
                  </a:cubicBezTo>
                  <a:cubicBezTo>
                    <a:pt x="1191721" y="27342"/>
                    <a:pt x="1185735" y="19546"/>
                    <a:pt x="1179434" y="12069"/>
                  </a:cubicBezTo>
                  <a:cubicBezTo>
                    <a:pt x="1179434" y="12069"/>
                    <a:pt x="1179434" y="12069"/>
                    <a:pt x="1179434" y="12069"/>
                  </a:cubicBezTo>
                  <a:cubicBezTo>
                    <a:pt x="1171347" y="9826"/>
                    <a:pt x="1163261" y="7797"/>
                    <a:pt x="1155069" y="5874"/>
                  </a:cubicBezTo>
                  <a:cubicBezTo>
                    <a:pt x="1154754" y="5768"/>
                    <a:pt x="1154439" y="5768"/>
                    <a:pt x="1154124" y="5661"/>
                  </a:cubicBezTo>
                  <a:cubicBezTo>
                    <a:pt x="1146562" y="3845"/>
                    <a:pt x="1138896" y="2243"/>
                    <a:pt x="1131229" y="748"/>
                  </a:cubicBezTo>
                  <a:cubicBezTo>
                    <a:pt x="1130284" y="534"/>
                    <a:pt x="1129339" y="320"/>
                    <a:pt x="1128393" y="214"/>
                  </a:cubicBezTo>
                  <a:cubicBezTo>
                    <a:pt x="1128078" y="107"/>
                    <a:pt x="1127763" y="107"/>
                    <a:pt x="1127448" y="0"/>
                  </a:cubicBezTo>
                  <a:cubicBezTo>
                    <a:pt x="1128604" y="3845"/>
                    <a:pt x="1130704" y="7476"/>
                    <a:pt x="1133540" y="10467"/>
                  </a:cubicBezTo>
                  <a:cubicBezTo>
                    <a:pt x="1135010" y="12069"/>
                    <a:pt x="1137845" y="13671"/>
                    <a:pt x="1139001" y="15380"/>
                  </a:cubicBezTo>
                  <a:cubicBezTo>
                    <a:pt x="1140366" y="17409"/>
                    <a:pt x="1139211" y="18477"/>
                    <a:pt x="1137950" y="20827"/>
                  </a:cubicBezTo>
                  <a:cubicBezTo>
                    <a:pt x="1135535" y="25527"/>
                    <a:pt x="1133540" y="30119"/>
                    <a:pt x="1135640" y="35459"/>
                  </a:cubicBezTo>
                  <a:cubicBezTo>
                    <a:pt x="1137740" y="40800"/>
                    <a:pt x="1143201" y="44324"/>
                    <a:pt x="1148032" y="46781"/>
                  </a:cubicBezTo>
                  <a:cubicBezTo>
                    <a:pt x="1151183" y="48383"/>
                    <a:pt x="1154649" y="49665"/>
                    <a:pt x="1157800" y="51160"/>
                  </a:cubicBezTo>
                  <a:cubicBezTo>
                    <a:pt x="1158745" y="51587"/>
                    <a:pt x="1161265" y="52548"/>
                    <a:pt x="1162106" y="53403"/>
                  </a:cubicBezTo>
                  <a:cubicBezTo>
                    <a:pt x="1164626" y="53830"/>
                    <a:pt x="1164941" y="54578"/>
                    <a:pt x="1162946" y="55646"/>
                  </a:cubicBezTo>
                  <a:cubicBezTo>
                    <a:pt x="1162736" y="56286"/>
                    <a:pt x="1162631" y="57034"/>
                    <a:pt x="1162421" y="57675"/>
                  </a:cubicBezTo>
                  <a:cubicBezTo>
                    <a:pt x="1158325" y="71346"/>
                    <a:pt x="1175338" y="74016"/>
                    <a:pt x="1182585" y="80638"/>
                  </a:cubicBezTo>
                  <a:cubicBezTo>
                    <a:pt x="1181429" y="84269"/>
                    <a:pt x="1180169" y="88221"/>
                    <a:pt x="1179224" y="92173"/>
                  </a:cubicBezTo>
                  <a:cubicBezTo>
                    <a:pt x="1174708" y="90144"/>
                    <a:pt x="1169562" y="89503"/>
                    <a:pt x="1163996" y="90144"/>
                  </a:cubicBezTo>
                  <a:cubicBezTo>
                    <a:pt x="1159060" y="90678"/>
                    <a:pt x="1154229" y="92280"/>
                    <a:pt x="1149818" y="94523"/>
                  </a:cubicBezTo>
                  <a:cubicBezTo>
                    <a:pt x="1144672" y="97300"/>
                    <a:pt x="1138896" y="103921"/>
                    <a:pt x="1133120" y="104883"/>
                  </a:cubicBezTo>
                  <a:cubicBezTo>
                    <a:pt x="1127974" y="105737"/>
                    <a:pt x="1123983" y="99009"/>
                    <a:pt x="1119677" y="96231"/>
                  </a:cubicBezTo>
                  <a:cubicBezTo>
                    <a:pt x="1115371" y="93454"/>
                    <a:pt x="1110435" y="91852"/>
                    <a:pt x="1105289" y="91425"/>
                  </a:cubicBezTo>
                  <a:cubicBezTo>
                    <a:pt x="1094787" y="90678"/>
                    <a:pt x="1085335" y="95057"/>
                    <a:pt x="1076408" y="100183"/>
                  </a:cubicBezTo>
                  <a:cubicBezTo>
                    <a:pt x="1067586" y="105203"/>
                    <a:pt x="1058764" y="111825"/>
                    <a:pt x="1048262" y="109262"/>
                  </a:cubicBezTo>
                  <a:cubicBezTo>
                    <a:pt x="1035449" y="106164"/>
                    <a:pt x="1024842" y="102853"/>
                    <a:pt x="1011925" y="107446"/>
                  </a:cubicBezTo>
                  <a:cubicBezTo>
                    <a:pt x="1000898" y="111398"/>
                    <a:pt x="991971" y="119301"/>
                    <a:pt x="981154" y="123680"/>
                  </a:cubicBezTo>
                  <a:cubicBezTo>
                    <a:pt x="968341" y="128914"/>
                    <a:pt x="955003" y="121544"/>
                    <a:pt x="942086" y="119835"/>
                  </a:cubicBezTo>
                  <a:cubicBezTo>
                    <a:pt x="930008" y="118233"/>
                    <a:pt x="919086" y="120797"/>
                    <a:pt x="908794" y="127419"/>
                  </a:cubicBezTo>
                  <a:cubicBezTo>
                    <a:pt x="899867" y="133186"/>
                    <a:pt x="892830" y="141731"/>
                    <a:pt x="883589" y="146857"/>
                  </a:cubicBezTo>
                  <a:cubicBezTo>
                    <a:pt x="872771" y="152838"/>
                    <a:pt x="861219" y="144721"/>
                    <a:pt x="849562" y="146216"/>
                  </a:cubicBezTo>
                  <a:cubicBezTo>
                    <a:pt x="839375" y="147605"/>
                    <a:pt x="831498" y="153800"/>
                    <a:pt x="825197" y="161596"/>
                  </a:cubicBezTo>
                  <a:cubicBezTo>
                    <a:pt x="818791" y="169500"/>
                    <a:pt x="813854" y="180394"/>
                    <a:pt x="805243" y="186055"/>
                  </a:cubicBezTo>
                  <a:cubicBezTo>
                    <a:pt x="796421" y="191929"/>
                    <a:pt x="784238" y="190327"/>
                    <a:pt x="774261" y="190113"/>
                  </a:cubicBezTo>
                  <a:cubicBezTo>
                    <a:pt x="763234" y="189899"/>
                    <a:pt x="751577" y="189899"/>
                    <a:pt x="741180" y="194278"/>
                  </a:cubicBezTo>
                  <a:cubicBezTo>
                    <a:pt x="729102" y="199405"/>
                    <a:pt x="724901" y="209338"/>
                    <a:pt x="716814" y="218844"/>
                  </a:cubicBezTo>
                  <a:cubicBezTo>
                    <a:pt x="708413" y="228777"/>
                    <a:pt x="692765" y="221834"/>
                    <a:pt x="681737" y="221087"/>
                  </a:cubicBezTo>
                  <a:cubicBezTo>
                    <a:pt x="669975" y="220232"/>
                    <a:pt x="659053" y="223223"/>
                    <a:pt x="649496" y="230165"/>
                  </a:cubicBezTo>
                  <a:cubicBezTo>
                    <a:pt x="640464" y="236680"/>
                    <a:pt x="633848" y="245865"/>
                    <a:pt x="625761" y="253342"/>
                  </a:cubicBezTo>
                  <a:cubicBezTo>
                    <a:pt x="616729" y="261566"/>
                    <a:pt x="607907" y="263168"/>
                    <a:pt x="596145" y="263061"/>
                  </a:cubicBezTo>
                  <a:cubicBezTo>
                    <a:pt x="571885" y="262634"/>
                    <a:pt x="550040" y="264663"/>
                    <a:pt x="540484" y="290617"/>
                  </a:cubicBezTo>
                  <a:cubicBezTo>
                    <a:pt x="536598" y="301190"/>
                    <a:pt x="534603" y="311337"/>
                    <a:pt x="521685" y="311444"/>
                  </a:cubicBezTo>
                  <a:cubicBezTo>
                    <a:pt x="510657" y="311444"/>
                    <a:pt x="499735" y="308987"/>
                    <a:pt x="488813" y="311871"/>
                  </a:cubicBezTo>
                  <a:cubicBezTo>
                    <a:pt x="477366" y="314861"/>
                    <a:pt x="470224" y="322872"/>
                    <a:pt x="465708" y="333659"/>
                  </a:cubicBezTo>
                  <a:cubicBezTo>
                    <a:pt x="463608" y="338465"/>
                    <a:pt x="462243" y="344660"/>
                    <a:pt x="458147" y="348292"/>
                  </a:cubicBezTo>
                  <a:cubicBezTo>
                    <a:pt x="454366" y="351602"/>
                    <a:pt x="448905" y="351709"/>
                    <a:pt x="444179" y="351816"/>
                  </a:cubicBezTo>
                  <a:cubicBezTo>
                    <a:pt x="420864" y="352777"/>
                    <a:pt x="399335" y="353525"/>
                    <a:pt x="390198" y="379158"/>
                  </a:cubicBezTo>
                  <a:cubicBezTo>
                    <a:pt x="386312" y="389945"/>
                    <a:pt x="384422" y="400306"/>
                    <a:pt x="373605" y="405966"/>
                  </a:cubicBezTo>
                  <a:cubicBezTo>
                    <a:pt x="364363" y="410879"/>
                    <a:pt x="353756" y="412588"/>
                    <a:pt x="343989" y="416006"/>
                  </a:cubicBezTo>
                  <a:cubicBezTo>
                    <a:pt x="334642" y="419317"/>
                    <a:pt x="325610" y="423909"/>
                    <a:pt x="318889" y="431493"/>
                  </a:cubicBezTo>
                  <a:cubicBezTo>
                    <a:pt x="310277" y="441212"/>
                    <a:pt x="308701" y="454349"/>
                    <a:pt x="302085" y="465136"/>
                  </a:cubicBezTo>
                  <a:cubicBezTo>
                    <a:pt x="291688" y="481904"/>
                    <a:pt x="268793" y="486177"/>
                    <a:pt x="253355" y="496857"/>
                  </a:cubicBezTo>
                  <a:cubicBezTo>
                    <a:pt x="245794" y="502091"/>
                    <a:pt x="239072" y="509353"/>
                    <a:pt x="236132" y="518325"/>
                  </a:cubicBezTo>
                  <a:cubicBezTo>
                    <a:pt x="232666" y="528792"/>
                    <a:pt x="237182" y="545133"/>
                    <a:pt x="224684" y="549405"/>
                  </a:cubicBezTo>
                  <a:cubicBezTo>
                    <a:pt x="214182" y="553037"/>
                    <a:pt x="204310" y="554425"/>
                    <a:pt x="195908" y="562436"/>
                  </a:cubicBezTo>
                  <a:cubicBezTo>
                    <a:pt x="188557" y="569378"/>
                    <a:pt x="184041" y="578563"/>
                    <a:pt x="179945" y="587748"/>
                  </a:cubicBezTo>
                  <a:cubicBezTo>
                    <a:pt x="175954" y="596613"/>
                    <a:pt x="172279" y="607080"/>
                    <a:pt x="164822" y="613595"/>
                  </a:cubicBezTo>
                  <a:cubicBezTo>
                    <a:pt x="155475" y="621819"/>
                    <a:pt x="141297" y="620644"/>
                    <a:pt x="131635" y="629082"/>
                  </a:cubicBezTo>
                  <a:cubicBezTo>
                    <a:pt x="129640" y="630791"/>
                    <a:pt x="128065" y="632713"/>
                    <a:pt x="126699" y="634636"/>
                  </a:cubicBezTo>
                  <a:cubicBezTo>
                    <a:pt x="121133" y="642860"/>
                    <a:pt x="113467" y="649268"/>
                    <a:pt x="104015" y="651511"/>
                  </a:cubicBezTo>
                  <a:cubicBezTo>
                    <a:pt x="91832" y="654395"/>
                    <a:pt x="79755" y="657919"/>
                    <a:pt x="69358" y="664114"/>
                  </a:cubicBezTo>
                  <a:cubicBezTo>
                    <a:pt x="67572" y="668600"/>
                    <a:pt x="65577" y="672979"/>
                    <a:pt x="63791" y="677465"/>
                  </a:cubicBezTo>
                  <a:cubicBezTo>
                    <a:pt x="63476" y="678319"/>
                    <a:pt x="63161" y="679280"/>
                    <a:pt x="62741" y="680135"/>
                  </a:cubicBezTo>
                  <a:cubicBezTo>
                    <a:pt x="58540" y="691242"/>
                    <a:pt x="54445" y="702350"/>
                    <a:pt x="50454" y="713565"/>
                  </a:cubicBezTo>
                  <a:cubicBezTo>
                    <a:pt x="50034" y="714740"/>
                    <a:pt x="49614" y="715808"/>
                    <a:pt x="49193" y="716982"/>
                  </a:cubicBezTo>
                  <a:cubicBezTo>
                    <a:pt x="45413" y="727983"/>
                    <a:pt x="41842" y="739091"/>
                    <a:pt x="38481" y="750306"/>
                  </a:cubicBezTo>
                  <a:cubicBezTo>
                    <a:pt x="37851" y="752442"/>
                    <a:pt x="37221" y="754685"/>
                    <a:pt x="36486" y="756821"/>
                  </a:cubicBezTo>
                  <a:cubicBezTo>
                    <a:pt x="33125" y="768035"/>
                    <a:pt x="29975" y="779250"/>
                    <a:pt x="27139" y="790571"/>
                  </a:cubicBezTo>
                  <a:cubicBezTo>
                    <a:pt x="26929" y="791533"/>
                    <a:pt x="26719" y="792387"/>
                    <a:pt x="26509" y="793348"/>
                  </a:cubicBezTo>
                  <a:cubicBezTo>
                    <a:pt x="23778" y="804029"/>
                    <a:pt x="21363" y="814816"/>
                    <a:pt x="19052" y="825603"/>
                  </a:cubicBezTo>
                  <a:cubicBezTo>
                    <a:pt x="18632" y="827633"/>
                    <a:pt x="18212" y="829555"/>
                    <a:pt x="17792" y="831584"/>
                  </a:cubicBezTo>
                  <a:cubicBezTo>
                    <a:pt x="15482" y="842692"/>
                    <a:pt x="13381" y="853800"/>
                    <a:pt x="11596" y="865014"/>
                  </a:cubicBezTo>
                  <a:cubicBezTo>
                    <a:pt x="11176" y="867257"/>
                    <a:pt x="10861" y="869607"/>
                    <a:pt x="10546" y="871850"/>
                  </a:cubicBezTo>
                  <a:cubicBezTo>
                    <a:pt x="8760" y="883385"/>
                    <a:pt x="6975" y="894920"/>
                    <a:pt x="5715" y="906455"/>
                  </a:cubicBezTo>
                  <a:cubicBezTo>
                    <a:pt x="4769" y="914252"/>
                    <a:pt x="4034" y="922048"/>
                    <a:pt x="3299" y="929738"/>
                  </a:cubicBezTo>
                  <a:cubicBezTo>
                    <a:pt x="2879" y="934117"/>
                    <a:pt x="2669" y="938389"/>
                    <a:pt x="2249" y="942769"/>
                  </a:cubicBezTo>
                  <a:cubicBezTo>
                    <a:pt x="2039" y="946079"/>
                    <a:pt x="1724" y="949390"/>
                    <a:pt x="1514" y="952701"/>
                  </a:cubicBezTo>
                  <a:cubicBezTo>
                    <a:pt x="1094" y="958682"/>
                    <a:pt x="884" y="964663"/>
                    <a:pt x="674" y="970645"/>
                  </a:cubicBezTo>
                  <a:cubicBezTo>
                    <a:pt x="569" y="972247"/>
                    <a:pt x="464" y="973849"/>
                    <a:pt x="464" y="975558"/>
                  </a:cubicBezTo>
                  <a:cubicBezTo>
                    <a:pt x="253" y="982500"/>
                    <a:pt x="44" y="989335"/>
                    <a:pt x="44" y="996171"/>
                  </a:cubicBezTo>
                  <a:cubicBezTo>
                    <a:pt x="44" y="996812"/>
                    <a:pt x="44" y="997453"/>
                    <a:pt x="44" y="998094"/>
                  </a:cubicBezTo>
                  <a:cubicBezTo>
                    <a:pt x="-62" y="1005570"/>
                    <a:pt x="44" y="1013046"/>
                    <a:pt x="149" y="1020522"/>
                  </a:cubicBezTo>
                  <a:lnTo>
                    <a:pt x="149" y="1020522"/>
                  </a:lnTo>
                  <a:cubicBezTo>
                    <a:pt x="569" y="1042952"/>
                    <a:pt x="1934" y="1065167"/>
                    <a:pt x="4139" y="1087062"/>
                  </a:cubicBezTo>
                  <a:cubicBezTo>
                    <a:pt x="47828" y="975451"/>
                    <a:pt x="103805" y="868966"/>
                    <a:pt x="171123" y="770278"/>
                  </a:cubicBezTo>
                  <a:cubicBezTo>
                    <a:pt x="324665" y="545026"/>
                    <a:pt x="536808" y="364633"/>
                    <a:pt x="780563" y="248215"/>
                  </a:cubicBezTo>
                  <a:cubicBezTo>
                    <a:pt x="848826" y="215639"/>
                    <a:pt x="919401" y="187870"/>
                    <a:pt x="991551" y="165762"/>
                  </a:cubicBezTo>
                  <a:cubicBezTo>
                    <a:pt x="1009509" y="160315"/>
                    <a:pt x="1027573" y="155081"/>
                    <a:pt x="1045742" y="150168"/>
                  </a:cubicBezTo>
                  <a:cubicBezTo>
                    <a:pt x="1027468" y="159353"/>
                    <a:pt x="1009299" y="169073"/>
                    <a:pt x="991446" y="179112"/>
                  </a:cubicBezTo>
                  <a:cubicBezTo>
                    <a:pt x="1019906" y="170995"/>
                    <a:pt x="1048157" y="162023"/>
                    <a:pt x="1076933" y="154974"/>
                  </a:cubicBezTo>
                  <a:cubicBezTo>
                    <a:pt x="1073257" y="161810"/>
                    <a:pt x="1064435" y="168004"/>
                    <a:pt x="1060445" y="172811"/>
                  </a:cubicBezTo>
                  <a:cubicBezTo>
                    <a:pt x="1057399" y="176549"/>
                    <a:pt x="1054669" y="180821"/>
                    <a:pt x="1053513" y="185627"/>
                  </a:cubicBezTo>
                  <a:cubicBezTo>
                    <a:pt x="1051623" y="193317"/>
                    <a:pt x="1055299" y="198764"/>
                    <a:pt x="1056664" y="205920"/>
                  </a:cubicBezTo>
                  <a:cubicBezTo>
                    <a:pt x="1059920" y="222902"/>
                    <a:pt x="1033979" y="230913"/>
                    <a:pt x="1024632" y="240739"/>
                  </a:cubicBezTo>
                  <a:cubicBezTo>
                    <a:pt x="1013080" y="253021"/>
                    <a:pt x="1014340" y="268935"/>
                    <a:pt x="1016441" y="284529"/>
                  </a:cubicBezTo>
                  <a:cubicBezTo>
                    <a:pt x="1017386" y="292005"/>
                    <a:pt x="1018541" y="299909"/>
                    <a:pt x="1016546" y="307278"/>
                  </a:cubicBezTo>
                  <a:cubicBezTo>
                    <a:pt x="1014130" y="316250"/>
                    <a:pt x="1008144" y="317745"/>
                    <a:pt x="1000687" y="321270"/>
                  </a:cubicBezTo>
                  <a:cubicBezTo>
                    <a:pt x="987035" y="327785"/>
                    <a:pt x="976742" y="339213"/>
                    <a:pt x="970021" y="352884"/>
                  </a:cubicBezTo>
                  <a:cubicBezTo>
                    <a:pt x="962249" y="368798"/>
                    <a:pt x="960569" y="387168"/>
                    <a:pt x="960149" y="404685"/>
                  </a:cubicBezTo>
                  <a:cubicBezTo>
                    <a:pt x="959939" y="413229"/>
                    <a:pt x="961724" y="424016"/>
                    <a:pt x="958994" y="432240"/>
                  </a:cubicBezTo>
                  <a:cubicBezTo>
                    <a:pt x="955948" y="441319"/>
                    <a:pt x="942295" y="443882"/>
                    <a:pt x="934524" y="446979"/>
                  </a:cubicBezTo>
                  <a:cubicBezTo>
                    <a:pt x="921501" y="452106"/>
                    <a:pt x="902912" y="456805"/>
                    <a:pt x="902387" y="474215"/>
                  </a:cubicBezTo>
                  <a:cubicBezTo>
                    <a:pt x="902178" y="482546"/>
                    <a:pt x="906483" y="490236"/>
                    <a:pt x="901442" y="497925"/>
                  </a:cubicBezTo>
                  <a:cubicBezTo>
                    <a:pt x="897557" y="503907"/>
                    <a:pt x="890625" y="508072"/>
                    <a:pt x="884849" y="511917"/>
                  </a:cubicBezTo>
                  <a:cubicBezTo>
                    <a:pt x="883694" y="512664"/>
                    <a:pt x="882538" y="513626"/>
                    <a:pt x="881383" y="514480"/>
                  </a:cubicBezTo>
                  <a:cubicBezTo>
                    <a:pt x="881068" y="514694"/>
                    <a:pt x="880753" y="514907"/>
                    <a:pt x="880333" y="515121"/>
                  </a:cubicBezTo>
                  <a:cubicBezTo>
                    <a:pt x="865105" y="524840"/>
                    <a:pt x="848826" y="534025"/>
                    <a:pt x="834439" y="545026"/>
                  </a:cubicBezTo>
                  <a:cubicBezTo>
                    <a:pt x="820996" y="555173"/>
                    <a:pt x="821941" y="567455"/>
                    <a:pt x="818160" y="582515"/>
                  </a:cubicBezTo>
                  <a:cubicBezTo>
                    <a:pt x="814904" y="595545"/>
                    <a:pt x="804717" y="603449"/>
                    <a:pt x="793585" y="609537"/>
                  </a:cubicBezTo>
                  <a:cubicBezTo>
                    <a:pt x="781928" y="615838"/>
                    <a:pt x="769535" y="620644"/>
                    <a:pt x="758088" y="627587"/>
                  </a:cubicBezTo>
                  <a:cubicBezTo>
                    <a:pt x="745906" y="634849"/>
                    <a:pt x="734983" y="643714"/>
                    <a:pt x="725216" y="654181"/>
                  </a:cubicBezTo>
                  <a:cubicBezTo>
                    <a:pt x="705997" y="674688"/>
                    <a:pt x="693605" y="701603"/>
                    <a:pt x="693815" y="730120"/>
                  </a:cubicBezTo>
                  <a:cubicBezTo>
                    <a:pt x="693920" y="745286"/>
                    <a:pt x="695390" y="759384"/>
                    <a:pt x="686253" y="772307"/>
                  </a:cubicBezTo>
                  <a:cubicBezTo>
                    <a:pt x="679637" y="781706"/>
                    <a:pt x="670710" y="788969"/>
                    <a:pt x="662098" y="796339"/>
                  </a:cubicBezTo>
                  <a:cubicBezTo>
                    <a:pt x="644245" y="811612"/>
                    <a:pt x="626391" y="828060"/>
                    <a:pt x="624606" y="853159"/>
                  </a:cubicBezTo>
                  <a:cubicBezTo>
                    <a:pt x="623451" y="869287"/>
                    <a:pt x="629227" y="884987"/>
                    <a:pt x="628176" y="901007"/>
                  </a:cubicBezTo>
                  <a:cubicBezTo>
                    <a:pt x="627126" y="917135"/>
                    <a:pt x="616309" y="927496"/>
                    <a:pt x="606122" y="938603"/>
                  </a:cubicBezTo>
                  <a:cubicBezTo>
                    <a:pt x="595830" y="949710"/>
                    <a:pt x="587638" y="962420"/>
                    <a:pt x="584068" y="977480"/>
                  </a:cubicBezTo>
                  <a:cubicBezTo>
                    <a:pt x="580182" y="993608"/>
                    <a:pt x="582807" y="1008240"/>
                    <a:pt x="585013" y="1024368"/>
                  </a:cubicBezTo>
                  <a:cubicBezTo>
                    <a:pt x="586168" y="1033125"/>
                    <a:pt x="587113" y="1042631"/>
                    <a:pt x="582387" y="1050428"/>
                  </a:cubicBezTo>
                  <a:cubicBezTo>
                    <a:pt x="578291" y="1057156"/>
                    <a:pt x="572095" y="1061963"/>
                    <a:pt x="568419" y="1069012"/>
                  </a:cubicBezTo>
                  <a:cubicBezTo>
                    <a:pt x="560648" y="1083751"/>
                    <a:pt x="562328" y="1100733"/>
                    <a:pt x="565059" y="1116541"/>
                  </a:cubicBezTo>
                  <a:cubicBezTo>
                    <a:pt x="566844" y="1126580"/>
                    <a:pt x="568735" y="1136513"/>
                    <a:pt x="570205" y="1146553"/>
                  </a:cubicBezTo>
                  <a:cubicBezTo>
                    <a:pt x="572305" y="1161719"/>
                    <a:pt x="564008" y="1176458"/>
                    <a:pt x="550146" y="1182546"/>
                  </a:cubicBezTo>
                  <a:lnTo>
                    <a:pt x="549936" y="1182652"/>
                  </a:lnTo>
                  <a:cubicBezTo>
                    <a:pt x="535863" y="1188847"/>
                    <a:pt x="522420" y="1195790"/>
                    <a:pt x="510868" y="1206150"/>
                  </a:cubicBezTo>
                  <a:cubicBezTo>
                    <a:pt x="499630" y="1216189"/>
                    <a:pt x="490388" y="1227938"/>
                    <a:pt x="483352" y="1241395"/>
                  </a:cubicBezTo>
                  <a:cubicBezTo>
                    <a:pt x="475580" y="1256028"/>
                    <a:pt x="472640" y="1271621"/>
                    <a:pt x="468754" y="1287642"/>
                  </a:cubicBezTo>
                  <a:cubicBezTo>
                    <a:pt x="464868" y="1303983"/>
                    <a:pt x="458987" y="1317013"/>
                    <a:pt x="445229" y="1326839"/>
                  </a:cubicBezTo>
                  <a:cubicBezTo>
                    <a:pt x="434202" y="1334636"/>
                    <a:pt x="421915" y="1340724"/>
                    <a:pt x="412778" y="1350977"/>
                  </a:cubicBezTo>
                  <a:cubicBezTo>
                    <a:pt x="402485" y="1362619"/>
                    <a:pt x="400595" y="1377679"/>
                    <a:pt x="400385" y="1392845"/>
                  </a:cubicBezTo>
                  <a:cubicBezTo>
                    <a:pt x="400175" y="1409293"/>
                    <a:pt x="401015" y="1426062"/>
                    <a:pt x="386627" y="1436849"/>
                  </a:cubicBezTo>
                  <a:cubicBezTo>
                    <a:pt x="374655" y="1445927"/>
                    <a:pt x="359637" y="1449879"/>
                    <a:pt x="347349" y="1458744"/>
                  </a:cubicBezTo>
                  <a:cubicBezTo>
                    <a:pt x="335377" y="1467395"/>
                    <a:pt x="325505" y="1479143"/>
                    <a:pt x="318994" y="1492494"/>
                  </a:cubicBezTo>
                  <a:cubicBezTo>
                    <a:pt x="315213" y="1500184"/>
                    <a:pt x="312902" y="1508515"/>
                    <a:pt x="311852" y="1517060"/>
                  </a:cubicBezTo>
                  <a:cubicBezTo>
                    <a:pt x="310802" y="1525924"/>
                    <a:pt x="312377" y="1534682"/>
                    <a:pt x="312062" y="1543547"/>
                  </a:cubicBezTo>
                  <a:cubicBezTo>
                    <a:pt x="311327" y="1562986"/>
                    <a:pt x="294208" y="1565976"/>
                    <a:pt x="281081" y="1575482"/>
                  </a:cubicBezTo>
                  <a:cubicBezTo>
                    <a:pt x="269108" y="1584026"/>
                    <a:pt x="266168" y="1595668"/>
                    <a:pt x="265013" y="1608591"/>
                  </a:cubicBezTo>
                  <a:cubicBezTo>
                    <a:pt x="278350" y="1621408"/>
                    <a:pt x="292003" y="1633904"/>
                    <a:pt x="306181" y="1645867"/>
                  </a:cubicBezTo>
                  <a:cubicBezTo>
                    <a:pt x="306286" y="1645973"/>
                    <a:pt x="306391" y="1646080"/>
                    <a:pt x="306496" y="1646187"/>
                  </a:cubicBezTo>
                  <a:cubicBezTo>
                    <a:pt x="314793" y="1653236"/>
                    <a:pt x="323194" y="1660071"/>
                    <a:pt x="331701" y="1666907"/>
                  </a:cubicBezTo>
                  <a:cubicBezTo>
                    <a:pt x="334222" y="1668936"/>
                    <a:pt x="336847" y="1670752"/>
                    <a:pt x="338632" y="1673636"/>
                  </a:cubicBezTo>
                  <a:cubicBezTo>
                    <a:pt x="342623" y="1680364"/>
                    <a:pt x="349030" y="1684423"/>
                    <a:pt x="356486" y="1686345"/>
                  </a:cubicBezTo>
                  <a:cubicBezTo>
                    <a:pt x="357641" y="1686665"/>
                    <a:pt x="358482" y="1687306"/>
                    <a:pt x="359322" y="1687948"/>
                  </a:cubicBezTo>
                  <a:cubicBezTo>
                    <a:pt x="367934" y="1694249"/>
                    <a:pt x="376650" y="1700444"/>
                    <a:pt x="385367" y="1706425"/>
                  </a:cubicBezTo>
                  <a:cubicBezTo>
                    <a:pt x="386417" y="1707173"/>
                    <a:pt x="387572" y="1707920"/>
                    <a:pt x="388623" y="1708667"/>
                  </a:cubicBezTo>
                  <a:cubicBezTo>
                    <a:pt x="397340" y="1714542"/>
                    <a:pt x="406056" y="1720416"/>
                    <a:pt x="414983" y="1725970"/>
                  </a:cubicBezTo>
                  <a:cubicBezTo>
                    <a:pt x="414983" y="1725970"/>
                    <a:pt x="414983" y="1725970"/>
                    <a:pt x="414983" y="1725970"/>
                  </a:cubicBezTo>
                  <a:cubicBezTo>
                    <a:pt x="546680" y="1581463"/>
                    <a:pt x="664619" y="1424246"/>
                    <a:pt x="767120" y="1256882"/>
                  </a:cubicBezTo>
                  <a:cubicBezTo>
                    <a:pt x="904698" y="1032057"/>
                    <a:pt x="1014760" y="789824"/>
                    <a:pt x="1092791" y="537123"/>
                  </a:cubicBezTo>
                  <a:cubicBezTo>
                    <a:pt x="1114636" y="466631"/>
                    <a:pt x="1133855" y="395393"/>
                    <a:pt x="1150658" y="323513"/>
                  </a:cubicBezTo>
                  <a:cubicBezTo>
                    <a:pt x="1166726" y="254517"/>
                    <a:pt x="1181639" y="184773"/>
                    <a:pt x="1190881" y="114388"/>
                  </a:cubicBezTo>
                  <a:cubicBezTo>
                    <a:pt x="1195397" y="113534"/>
                    <a:pt x="1195082" y="113641"/>
                    <a:pt x="1199598" y="112786"/>
                  </a:cubicBezTo>
                  <a:cubicBezTo>
                    <a:pt x="1230789" y="173452"/>
                    <a:pt x="1261771" y="233583"/>
                    <a:pt x="1285926" y="297559"/>
                  </a:cubicBezTo>
                  <a:cubicBezTo>
                    <a:pt x="1310606" y="363031"/>
                    <a:pt x="1329509" y="430745"/>
                    <a:pt x="1342427" y="499634"/>
                  </a:cubicBezTo>
                  <a:cubicBezTo>
                    <a:pt x="1368157" y="636558"/>
                    <a:pt x="1369523" y="777862"/>
                    <a:pt x="1346943" y="915320"/>
                  </a:cubicBezTo>
                  <a:cubicBezTo>
                    <a:pt x="1298633" y="1209461"/>
                    <a:pt x="1128289" y="1460880"/>
                    <a:pt x="958889" y="1696705"/>
                  </a:cubicBezTo>
                  <a:cubicBezTo>
                    <a:pt x="913835" y="1759400"/>
                    <a:pt x="866470" y="1821667"/>
                    <a:pt x="808813" y="1873040"/>
                  </a:cubicBezTo>
                  <a:cubicBezTo>
                    <a:pt x="808813" y="1873040"/>
                    <a:pt x="808813" y="1873040"/>
                    <a:pt x="808813" y="1873040"/>
                  </a:cubicBezTo>
                  <a:cubicBezTo>
                    <a:pt x="820261" y="1874857"/>
                    <a:pt x="831813" y="1876458"/>
                    <a:pt x="843365" y="1877847"/>
                  </a:cubicBezTo>
                  <a:cubicBezTo>
                    <a:pt x="857123" y="1879555"/>
                    <a:pt x="870881" y="1880838"/>
                    <a:pt x="884534" y="1881905"/>
                  </a:cubicBezTo>
                  <a:cubicBezTo>
                    <a:pt x="888104" y="1882226"/>
                    <a:pt x="891780" y="1882439"/>
                    <a:pt x="895351" y="1882760"/>
                  </a:cubicBezTo>
                  <a:cubicBezTo>
                    <a:pt x="907848" y="1883614"/>
                    <a:pt x="920346" y="1884362"/>
                    <a:pt x="932844" y="1884789"/>
                  </a:cubicBezTo>
                  <a:cubicBezTo>
                    <a:pt x="934104" y="1884789"/>
                    <a:pt x="935469" y="1884896"/>
                    <a:pt x="936729" y="1885003"/>
                  </a:cubicBezTo>
                  <a:cubicBezTo>
                    <a:pt x="942086" y="1885216"/>
                    <a:pt x="947337" y="1885109"/>
                    <a:pt x="952588" y="1885109"/>
                  </a:cubicBezTo>
                  <a:cubicBezTo>
                    <a:pt x="954583" y="1882546"/>
                    <a:pt x="956788" y="1880303"/>
                    <a:pt x="959519" y="1879342"/>
                  </a:cubicBezTo>
                  <a:cubicBezTo>
                    <a:pt x="965085" y="1877420"/>
                    <a:pt x="972332" y="1879983"/>
                    <a:pt x="977793" y="1881051"/>
                  </a:cubicBezTo>
                  <a:cubicBezTo>
                    <a:pt x="985144" y="1882546"/>
                    <a:pt x="992601" y="1884042"/>
                    <a:pt x="1000162" y="1883508"/>
                  </a:cubicBezTo>
                  <a:cubicBezTo>
                    <a:pt x="1006674" y="1883080"/>
                    <a:pt x="1013185" y="1881051"/>
                    <a:pt x="1018541" y="1876992"/>
                  </a:cubicBezTo>
                  <a:cubicBezTo>
                    <a:pt x="1022952" y="1873574"/>
                    <a:pt x="1028308" y="1862360"/>
                    <a:pt x="1033559" y="1861612"/>
                  </a:cubicBezTo>
                  <a:cubicBezTo>
                    <a:pt x="1038705" y="1860971"/>
                    <a:pt x="1048262" y="1869943"/>
                    <a:pt x="1052883" y="1872186"/>
                  </a:cubicBezTo>
                  <a:cubicBezTo>
                    <a:pt x="1060025" y="1875711"/>
                    <a:pt x="1067901" y="1877313"/>
                    <a:pt x="1075883" y="1876458"/>
                  </a:cubicBezTo>
                  <a:cubicBezTo>
                    <a:pt x="1094682" y="1874536"/>
                    <a:pt x="1108964" y="1860651"/>
                    <a:pt x="1121462" y="1847514"/>
                  </a:cubicBezTo>
                  <a:cubicBezTo>
                    <a:pt x="1129549" y="1838970"/>
                    <a:pt x="1151393" y="1816968"/>
                    <a:pt x="1163051" y="1830959"/>
                  </a:cubicBezTo>
                  <a:cubicBezTo>
                    <a:pt x="1167461" y="1836193"/>
                    <a:pt x="1180904" y="1837261"/>
                    <a:pt x="1183110" y="1828930"/>
                  </a:cubicBezTo>
                  <a:cubicBezTo>
                    <a:pt x="1191617" y="1796461"/>
                    <a:pt x="1229109" y="1775634"/>
                    <a:pt x="1259775" y="1791014"/>
                  </a:cubicBezTo>
                  <a:cubicBezTo>
                    <a:pt x="1265656" y="1794005"/>
                    <a:pt x="1276369" y="1791441"/>
                    <a:pt x="1276684" y="1783645"/>
                  </a:cubicBezTo>
                  <a:cubicBezTo>
                    <a:pt x="1278049" y="1752672"/>
                    <a:pt x="1308715" y="1726397"/>
                    <a:pt x="1339066" y="1734835"/>
                  </a:cubicBezTo>
                  <a:cubicBezTo>
                    <a:pt x="1344423" y="1736330"/>
                    <a:pt x="1352929" y="1733233"/>
                    <a:pt x="1353034" y="1726717"/>
                  </a:cubicBezTo>
                  <a:cubicBezTo>
                    <a:pt x="1353454" y="1707386"/>
                    <a:pt x="1359651" y="1689229"/>
                    <a:pt x="1371518" y="1674063"/>
                  </a:cubicBezTo>
                  <a:cubicBezTo>
                    <a:pt x="1383911" y="1658149"/>
                    <a:pt x="1399244" y="1651634"/>
                    <a:pt x="1417307" y="1644691"/>
                  </a:cubicBezTo>
                  <a:cubicBezTo>
                    <a:pt x="1435056" y="1637962"/>
                    <a:pt x="1444718" y="1625039"/>
                    <a:pt x="1448394" y="1606349"/>
                  </a:cubicBezTo>
                  <a:cubicBezTo>
                    <a:pt x="1451545" y="1590007"/>
                    <a:pt x="1451754" y="1573025"/>
                    <a:pt x="1463202" y="1559888"/>
                  </a:cubicBezTo>
                  <a:cubicBezTo>
                    <a:pt x="1482316" y="1537779"/>
                    <a:pt x="1514032" y="1531905"/>
                    <a:pt x="1534932" y="1511826"/>
                  </a:cubicBezTo>
                  <a:cubicBezTo>
                    <a:pt x="1546484" y="1500718"/>
                    <a:pt x="1551735" y="1487474"/>
                    <a:pt x="1554150" y="1471774"/>
                  </a:cubicBezTo>
                  <a:cubicBezTo>
                    <a:pt x="1555516" y="1463016"/>
                    <a:pt x="1555831" y="1453937"/>
                    <a:pt x="1558561" y="1445500"/>
                  </a:cubicBezTo>
                  <a:cubicBezTo>
                    <a:pt x="1562027" y="1434606"/>
                    <a:pt x="1569063" y="1430868"/>
                    <a:pt x="1579040" y="1426916"/>
                  </a:cubicBezTo>
                  <a:cubicBezTo>
                    <a:pt x="1593954" y="1421041"/>
                    <a:pt x="1605191" y="1411536"/>
                    <a:pt x="1610862" y="1396049"/>
                  </a:cubicBezTo>
                  <a:cubicBezTo>
                    <a:pt x="1615903" y="1382165"/>
                    <a:pt x="1616533" y="1366678"/>
                    <a:pt x="1617898" y="1352046"/>
                  </a:cubicBezTo>
                  <a:cubicBezTo>
                    <a:pt x="1619264" y="1337627"/>
                    <a:pt x="1620734" y="1321393"/>
                    <a:pt x="1629766" y="1309431"/>
                  </a:cubicBezTo>
                  <a:cubicBezTo>
                    <a:pt x="1634702" y="1302915"/>
                    <a:pt x="1641843" y="1298643"/>
                    <a:pt x="1647514" y="1292875"/>
                  </a:cubicBezTo>
                  <a:cubicBezTo>
                    <a:pt x="1654551" y="1285719"/>
                    <a:pt x="1658436" y="1277175"/>
                    <a:pt x="1658436" y="1266922"/>
                  </a:cubicBezTo>
                  <a:cubicBezTo>
                    <a:pt x="1658436" y="1256882"/>
                    <a:pt x="1654866" y="1247056"/>
                    <a:pt x="1652660" y="1237443"/>
                  </a:cubicBezTo>
                  <a:cubicBezTo>
                    <a:pt x="1650035" y="1225374"/>
                    <a:pt x="1649510" y="1213092"/>
                    <a:pt x="1650455" y="1200809"/>
                  </a:cubicBezTo>
                  <a:cubicBezTo>
                    <a:pt x="1652240" y="1176778"/>
                    <a:pt x="1659487" y="1153495"/>
                    <a:pt x="1666103" y="1130425"/>
                  </a:cubicBezTo>
                  <a:cubicBezTo>
                    <a:pt x="1666628" y="1128716"/>
                    <a:pt x="1667048" y="1127007"/>
                    <a:pt x="1667573" y="1125298"/>
                  </a:cubicBezTo>
                  <a:cubicBezTo>
                    <a:pt x="1670514" y="1114511"/>
                    <a:pt x="1674505" y="1104044"/>
                    <a:pt x="1679651" y="1094218"/>
                  </a:cubicBezTo>
                  <a:cubicBezTo>
                    <a:pt x="1681436" y="1090800"/>
                    <a:pt x="1683222" y="1087382"/>
                    <a:pt x="1685007" y="1083858"/>
                  </a:cubicBezTo>
                  <a:cubicBezTo>
                    <a:pt x="1709582" y="1034834"/>
                    <a:pt x="1723235" y="975130"/>
                    <a:pt x="1696454" y="923223"/>
                  </a:cubicBezTo>
                  <a:close/>
                </a:path>
              </a:pathLst>
            </a:custGeom>
            <a:solidFill>
              <a:srgbClr val="044732"/>
            </a:solidFill>
            <a:ln w="5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27" name="Graphic 4">
              <a:extLst>
                <a:ext uri="{FF2B5EF4-FFF2-40B4-BE49-F238E27FC236}">
                  <a16:creationId xmlns:a16="http://schemas.microsoft.com/office/drawing/2014/main" id="{1B027E42-4BCA-A882-08A0-849E5B9B1FCF}"/>
                </a:ext>
              </a:extLst>
            </p:cNvPr>
            <p:cNvGrpSpPr/>
            <p:nvPr/>
          </p:nvGrpSpPr>
          <p:grpSpPr>
            <a:xfrm>
              <a:off x="4611074" y="4720783"/>
              <a:ext cx="1768864" cy="1714649"/>
              <a:chOff x="4611074" y="4720783"/>
              <a:chExt cx="1768864" cy="1714649"/>
            </a:xfrm>
          </p:grpSpPr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7F49EFE8-10F0-8D53-5918-561D14FA2632}"/>
                  </a:ext>
                </a:extLst>
              </p:cNvPr>
              <p:cNvSpPr/>
              <p:nvPr/>
            </p:nvSpPr>
            <p:spPr>
              <a:xfrm>
                <a:off x="4611074" y="4720783"/>
                <a:ext cx="888253" cy="1714545"/>
              </a:xfrm>
              <a:custGeom>
                <a:avLst/>
                <a:gdLst>
                  <a:gd name="connsiteX0" fmla="*/ 515235 w 888253"/>
                  <a:gd name="connsiteY0" fmla="*/ 0 h 1714545"/>
                  <a:gd name="connsiteX1" fmla="*/ 0 w 888253"/>
                  <a:gd name="connsiteY1" fmla="*/ 1714542 h 1714545"/>
                  <a:gd name="connsiteX2" fmla="*/ 515235 w 888253"/>
                  <a:gd name="connsiteY2" fmla="*/ 0 h 1714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8253" h="1714545">
                    <a:moveTo>
                      <a:pt x="515235" y="0"/>
                    </a:moveTo>
                    <a:cubicBezTo>
                      <a:pt x="1259732" y="942448"/>
                      <a:pt x="786610" y="1716465"/>
                      <a:pt x="0" y="1714542"/>
                    </a:cubicBezTo>
                    <a:cubicBezTo>
                      <a:pt x="450437" y="1126580"/>
                      <a:pt x="559029" y="546094"/>
                      <a:pt x="515235" y="0"/>
                    </a:cubicBezTo>
                    <a:close/>
                  </a:path>
                </a:pathLst>
              </a:custGeom>
              <a:solidFill>
                <a:srgbClr val="FF7F6C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29" name="Graphic 4">
                <a:extLst>
                  <a:ext uri="{FF2B5EF4-FFF2-40B4-BE49-F238E27FC236}">
                    <a16:creationId xmlns:a16="http://schemas.microsoft.com/office/drawing/2014/main" id="{0190A795-D1FD-CF88-A6EF-D497770F1832}"/>
                  </a:ext>
                </a:extLst>
              </p:cNvPr>
              <p:cNvGrpSpPr/>
              <p:nvPr/>
            </p:nvGrpSpPr>
            <p:grpSpPr>
              <a:xfrm>
                <a:off x="4611074" y="4862941"/>
                <a:ext cx="1767016" cy="1572491"/>
                <a:chOff x="4611074" y="4862941"/>
                <a:chExt cx="1767016" cy="1572491"/>
              </a:xfrm>
              <a:solidFill>
                <a:srgbClr val="FF5653"/>
              </a:solidFill>
            </p:grpSpPr>
            <p:sp>
              <p:nvSpPr>
                <p:cNvPr id="130" name="Freeform: Shape 129">
                  <a:extLst>
                    <a:ext uri="{FF2B5EF4-FFF2-40B4-BE49-F238E27FC236}">
                      <a16:creationId xmlns:a16="http://schemas.microsoft.com/office/drawing/2014/main" id="{8D368075-AD72-1BF6-6A97-5986184ED985}"/>
                    </a:ext>
                  </a:extLst>
                </p:cNvPr>
                <p:cNvSpPr/>
                <p:nvPr/>
              </p:nvSpPr>
              <p:spPr>
                <a:xfrm>
                  <a:off x="5134711" y="4924354"/>
                  <a:ext cx="148185" cy="69316"/>
                </a:xfrm>
                <a:custGeom>
                  <a:avLst/>
                  <a:gdLst>
                    <a:gd name="connsiteX0" fmla="*/ 54086 w 148185"/>
                    <a:gd name="connsiteY0" fmla="*/ 51373 h 69316"/>
                    <a:gd name="connsiteX1" fmla="*/ 117519 w 148185"/>
                    <a:gd name="connsiteY1" fmla="*/ 30333 h 69316"/>
                    <a:gd name="connsiteX2" fmla="*/ 148185 w 148185"/>
                    <a:gd name="connsiteY2" fmla="*/ 20400 h 69316"/>
                    <a:gd name="connsiteX3" fmla="*/ 135478 w 148185"/>
                    <a:gd name="connsiteY3" fmla="*/ 0 h 69316"/>
                    <a:gd name="connsiteX4" fmla="*/ 107542 w 148185"/>
                    <a:gd name="connsiteY4" fmla="*/ 9399 h 69316"/>
                    <a:gd name="connsiteX5" fmla="*/ 44319 w 148185"/>
                    <a:gd name="connsiteY5" fmla="*/ 30546 h 69316"/>
                    <a:gd name="connsiteX6" fmla="*/ 420 w 148185"/>
                    <a:gd name="connsiteY6" fmla="*/ 45285 h 69316"/>
                    <a:gd name="connsiteX7" fmla="*/ 0 w 148185"/>
                    <a:gd name="connsiteY7" fmla="*/ 69316 h 69316"/>
                    <a:gd name="connsiteX8" fmla="*/ 54086 w 148185"/>
                    <a:gd name="connsiteY8" fmla="*/ 51373 h 693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8185" h="69316">
                      <a:moveTo>
                        <a:pt x="54086" y="51373"/>
                      </a:moveTo>
                      <a:cubicBezTo>
                        <a:pt x="75195" y="44431"/>
                        <a:pt x="96304" y="37382"/>
                        <a:pt x="117519" y="30333"/>
                      </a:cubicBezTo>
                      <a:cubicBezTo>
                        <a:pt x="127391" y="27022"/>
                        <a:pt x="137788" y="23924"/>
                        <a:pt x="148185" y="20400"/>
                      </a:cubicBezTo>
                      <a:cubicBezTo>
                        <a:pt x="144089" y="13564"/>
                        <a:pt x="139783" y="6836"/>
                        <a:pt x="135478" y="0"/>
                      </a:cubicBezTo>
                      <a:cubicBezTo>
                        <a:pt x="126026" y="3097"/>
                        <a:pt x="116679" y="6301"/>
                        <a:pt x="107542" y="9399"/>
                      </a:cubicBezTo>
                      <a:cubicBezTo>
                        <a:pt x="86432" y="16448"/>
                        <a:pt x="65323" y="23497"/>
                        <a:pt x="44319" y="30546"/>
                      </a:cubicBezTo>
                      <a:cubicBezTo>
                        <a:pt x="29721" y="35459"/>
                        <a:pt x="15018" y="40372"/>
                        <a:pt x="420" y="45285"/>
                      </a:cubicBezTo>
                      <a:cubicBezTo>
                        <a:pt x="315" y="53296"/>
                        <a:pt x="210" y="61306"/>
                        <a:pt x="0" y="69316"/>
                      </a:cubicBezTo>
                      <a:cubicBezTo>
                        <a:pt x="17959" y="63335"/>
                        <a:pt x="36022" y="57354"/>
                        <a:pt x="54086" y="51373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1" name="Freeform: Shape 130">
                  <a:extLst>
                    <a:ext uri="{FF2B5EF4-FFF2-40B4-BE49-F238E27FC236}">
                      <a16:creationId xmlns:a16="http://schemas.microsoft.com/office/drawing/2014/main" id="{ABBCC583-C98B-B49C-C05C-CB1B7F390744}"/>
                    </a:ext>
                  </a:extLst>
                </p:cNvPr>
                <p:cNvSpPr/>
                <p:nvPr/>
              </p:nvSpPr>
              <p:spPr>
                <a:xfrm>
                  <a:off x="5096378" y="5354565"/>
                  <a:ext cx="385323" cy="86084"/>
                </a:xfrm>
                <a:custGeom>
                  <a:avLst/>
                  <a:gdLst>
                    <a:gd name="connsiteX0" fmla="*/ 190299 w 385323"/>
                    <a:gd name="connsiteY0" fmla="*/ 39304 h 86084"/>
                    <a:gd name="connsiteX1" fmla="*/ 320315 w 385323"/>
                    <a:gd name="connsiteY1" fmla="*/ 67180 h 86084"/>
                    <a:gd name="connsiteX2" fmla="*/ 385324 w 385323"/>
                    <a:gd name="connsiteY2" fmla="*/ 86085 h 86084"/>
                    <a:gd name="connsiteX3" fmla="*/ 380388 w 385323"/>
                    <a:gd name="connsiteY3" fmla="*/ 60559 h 86084"/>
                    <a:gd name="connsiteX4" fmla="*/ 330398 w 385323"/>
                    <a:gd name="connsiteY4" fmla="*/ 46460 h 86084"/>
                    <a:gd name="connsiteX5" fmla="*/ 192925 w 385323"/>
                    <a:gd name="connsiteY5" fmla="*/ 17730 h 86084"/>
                    <a:gd name="connsiteX6" fmla="*/ 57027 w 385323"/>
                    <a:gd name="connsiteY6" fmla="*/ 2991 h 86084"/>
                    <a:gd name="connsiteX7" fmla="*/ 3781 w 385323"/>
                    <a:gd name="connsiteY7" fmla="*/ 0 h 86084"/>
                    <a:gd name="connsiteX8" fmla="*/ 0 w 385323"/>
                    <a:gd name="connsiteY8" fmla="*/ 20934 h 86084"/>
                    <a:gd name="connsiteX9" fmla="*/ 54611 w 385323"/>
                    <a:gd name="connsiteY9" fmla="*/ 23390 h 86084"/>
                    <a:gd name="connsiteX10" fmla="*/ 190299 w 385323"/>
                    <a:gd name="connsiteY10" fmla="*/ 39304 h 86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85323" h="86084">
                      <a:moveTo>
                        <a:pt x="190299" y="39304"/>
                      </a:moveTo>
                      <a:cubicBezTo>
                        <a:pt x="233988" y="46567"/>
                        <a:pt x="277467" y="55859"/>
                        <a:pt x="320315" y="67180"/>
                      </a:cubicBezTo>
                      <a:cubicBezTo>
                        <a:pt x="342160" y="72948"/>
                        <a:pt x="363899" y="79143"/>
                        <a:pt x="385324" y="86085"/>
                      </a:cubicBezTo>
                      <a:cubicBezTo>
                        <a:pt x="383748" y="77647"/>
                        <a:pt x="382173" y="69103"/>
                        <a:pt x="380388" y="60559"/>
                      </a:cubicBezTo>
                      <a:cubicBezTo>
                        <a:pt x="363794" y="55645"/>
                        <a:pt x="347201" y="50839"/>
                        <a:pt x="330398" y="46460"/>
                      </a:cubicBezTo>
                      <a:cubicBezTo>
                        <a:pt x="285028" y="34605"/>
                        <a:pt x="239134" y="25099"/>
                        <a:pt x="192925" y="17730"/>
                      </a:cubicBezTo>
                      <a:cubicBezTo>
                        <a:pt x="147870" y="10681"/>
                        <a:pt x="102501" y="5768"/>
                        <a:pt x="57027" y="2991"/>
                      </a:cubicBezTo>
                      <a:cubicBezTo>
                        <a:pt x="39698" y="1922"/>
                        <a:pt x="21740" y="748"/>
                        <a:pt x="3781" y="0"/>
                      </a:cubicBezTo>
                      <a:cubicBezTo>
                        <a:pt x="2521" y="6942"/>
                        <a:pt x="1261" y="13885"/>
                        <a:pt x="0" y="20934"/>
                      </a:cubicBezTo>
                      <a:cubicBezTo>
                        <a:pt x="18169" y="21468"/>
                        <a:pt x="36442" y="22216"/>
                        <a:pt x="54611" y="23390"/>
                      </a:cubicBezTo>
                      <a:cubicBezTo>
                        <a:pt x="99981" y="26488"/>
                        <a:pt x="145245" y="31828"/>
                        <a:pt x="190299" y="39304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2" name="Freeform: Shape 131">
                  <a:extLst>
                    <a:ext uri="{FF2B5EF4-FFF2-40B4-BE49-F238E27FC236}">
                      <a16:creationId xmlns:a16="http://schemas.microsoft.com/office/drawing/2014/main" id="{81472876-212A-C0BB-3C47-2C38A2A11EE2}"/>
                    </a:ext>
                  </a:extLst>
                </p:cNvPr>
                <p:cNvSpPr/>
                <p:nvPr/>
              </p:nvSpPr>
              <p:spPr>
                <a:xfrm>
                  <a:off x="5132715" y="4985767"/>
                  <a:ext cx="185257" cy="68355"/>
                </a:xfrm>
                <a:custGeom>
                  <a:avLst/>
                  <a:gdLst>
                    <a:gd name="connsiteX0" fmla="*/ 73410 w 185257"/>
                    <a:gd name="connsiteY0" fmla="*/ 49664 h 68355"/>
                    <a:gd name="connsiteX1" fmla="*/ 135583 w 185257"/>
                    <a:gd name="connsiteY1" fmla="*/ 33857 h 68355"/>
                    <a:gd name="connsiteX2" fmla="*/ 185258 w 185257"/>
                    <a:gd name="connsiteY2" fmla="*/ 19332 h 68355"/>
                    <a:gd name="connsiteX3" fmla="*/ 174440 w 185257"/>
                    <a:gd name="connsiteY3" fmla="*/ 0 h 68355"/>
                    <a:gd name="connsiteX4" fmla="*/ 127286 w 185257"/>
                    <a:gd name="connsiteY4" fmla="*/ 10787 h 68355"/>
                    <a:gd name="connsiteX5" fmla="*/ 62908 w 185257"/>
                    <a:gd name="connsiteY5" fmla="*/ 27662 h 68355"/>
                    <a:gd name="connsiteX6" fmla="*/ 1050 w 185257"/>
                    <a:gd name="connsiteY6" fmla="*/ 44004 h 68355"/>
                    <a:gd name="connsiteX7" fmla="*/ 0 w 185257"/>
                    <a:gd name="connsiteY7" fmla="*/ 68355 h 68355"/>
                    <a:gd name="connsiteX8" fmla="*/ 11342 w 185257"/>
                    <a:gd name="connsiteY8" fmla="*/ 65365 h 68355"/>
                    <a:gd name="connsiteX9" fmla="*/ 73410 w 185257"/>
                    <a:gd name="connsiteY9" fmla="*/ 49664 h 683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5257" h="68355">
                      <a:moveTo>
                        <a:pt x="73410" y="49664"/>
                      </a:moveTo>
                      <a:cubicBezTo>
                        <a:pt x="94099" y="44431"/>
                        <a:pt x="114893" y="39198"/>
                        <a:pt x="135583" y="33857"/>
                      </a:cubicBezTo>
                      <a:cubicBezTo>
                        <a:pt x="150390" y="30012"/>
                        <a:pt x="170450" y="27235"/>
                        <a:pt x="185258" y="19332"/>
                      </a:cubicBezTo>
                      <a:cubicBezTo>
                        <a:pt x="181687" y="12923"/>
                        <a:pt x="178116" y="6515"/>
                        <a:pt x="174440" y="0"/>
                      </a:cubicBezTo>
                      <a:cubicBezTo>
                        <a:pt x="158477" y="1175"/>
                        <a:pt x="141989" y="6942"/>
                        <a:pt x="127286" y="10787"/>
                      </a:cubicBezTo>
                      <a:cubicBezTo>
                        <a:pt x="105861" y="16341"/>
                        <a:pt x="84332" y="22002"/>
                        <a:pt x="62908" y="27662"/>
                      </a:cubicBezTo>
                      <a:lnTo>
                        <a:pt x="1050" y="44004"/>
                      </a:lnTo>
                      <a:cubicBezTo>
                        <a:pt x="735" y="52121"/>
                        <a:pt x="315" y="60238"/>
                        <a:pt x="0" y="68355"/>
                      </a:cubicBezTo>
                      <a:cubicBezTo>
                        <a:pt x="3781" y="67394"/>
                        <a:pt x="7562" y="66326"/>
                        <a:pt x="11342" y="65365"/>
                      </a:cubicBezTo>
                      <a:lnTo>
                        <a:pt x="73410" y="49664"/>
                      </a:lnTo>
                      <a:close/>
                    </a:path>
                  </a:pathLst>
                </a:custGeom>
                <a:solidFill>
                  <a:srgbClr val="FF5653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3" name="Freeform: Shape 132">
                  <a:extLst>
                    <a:ext uri="{FF2B5EF4-FFF2-40B4-BE49-F238E27FC236}">
                      <a16:creationId xmlns:a16="http://schemas.microsoft.com/office/drawing/2014/main" id="{FA5E43D6-0F7F-B369-0F12-B32272D2E6D6}"/>
                    </a:ext>
                  </a:extLst>
                </p:cNvPr>
                <p:cNvSpPr/>
                <p:nvPr/>
              </p:nvSpPr>
              <p:spPr>
                <a:xfrm>
                  <a:off x="5135131" y="4894555"/>
                  <a:ext cx="130751" cy="64083"/>
                </a:xfrm>
                <a:custGeom>
                  <a:avLst/>
                  <a:gdLst>
                    <a:gd name="connsiteX0" fmla="*/ 98090 w 130751"/>
                    <a:gd name="connsiteY0" fmla="*/ 29906 h 64083"/>
                    <a:gd name="connsiteX1" fmla="*/ 128861 w 130751"/>
                    <a:gd name="connsiteY1" fmla="*/ 23390 h 64083"/>
                    <a:gd name="connsiteX2" fmla="*/ 130752 w 130751"/>
                    <a:gd name="connsiteY2" fmla="*/ 23177 h 64083"/>
                    <a:gd name="connsiteX3" fmla="*/ 116049 w 130751"/>
                    <a:gd name="connsiteY3" fmla="*/ 0 h 64083"/>
                    <a:gd name="connsiteX4" fmla="*/ 95675 w 130751"/>
                    <a:gd name="connsiteY4" fmla="*/ 4806 h 64083"/>
                    <a:gd name="connsiteX5" fmla="*/ 33607 w 130751"/>
                    <a:gd name="connsiteY5" fmla="*/ 23497 h 64083"/>
                    <a:gd name="connsiteX6" fmla="*/ 105 w 130751"/>
                    <a:gd name="connsiteY6" fmla="*/ 36741 h 64083"/>
                    <a:gd name="connsiteX7" fmla="*/ 0 w 130751"/>
                    <a:gd name="connsiteY7" fmla="*/ 64083 h 64083"/>
                    <a:gd name="connsiteX8" fmla="*/ 37808 w 130751"/>
                    <a:gd name="connsiteY8" fmla="*/ 48703 h 64083"/>
                    <a:gd name="connsiteX9" fmla="*/ 98090 w 130751"/>
                    <a:gd name="connsiteY9" fmla="*/ 29906 h 640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0751" h="64083">
                      <a:moveTo>
                        <a:pt x="98090" y="29906"/>
                      </a:moveTo>
                      <a:cubicBezTo>
                        <a:pt x="108277" y="27342"/>
                        <a:pt x="118464" y="25099"/>
                        <a:pt x="128861" y="23390"/>
                      </a:cubicBezTo>
                      <a:cubicBezTo>
                        <a:pt x="129492" y="23284"/>
                        <a:pt x="130122" y="23177"/>
                        <a:pt x="130752" y="23177"/>
                      </a:cubicBezTo>
                      <a:cubicBezTo>
                        <a:pt x="125921" y="15487"/>
                        <a:pt x="121090" y="7690"/>
                        <a:pt x="116049" y="0"/>
                      </a:cubicBezTo>
                      <a:cubicBezTo>
                        <a:pt x="108907" y="1602"/>
                        <a:pt x="101976" y="3311"/>
                        <a:pt x="95675" y="4806"/>
                      </a:cubicBezTo>
                      <a:cubicBezTo>
                        <a:pt x="74670" y="9826"/>
                        <a:pt x="53876" y="16235"/>
                        <a:pt x="33607" y="23497"/>
                      </a:cubicBezTo>
                      <a:cubicBezTo>
                        <a:pt x="22265" y="27556"/>
                        <a:pt x="11132" y="32042"/>
                        <a:pt x="105" y="36741"/>
                      </a:cubicBezTo>
                      <a:cubicBezTo>
                        <a:pt x="105" y="45819"/>
                        <a:pt x="0" y="55005"/>
                        <a:pt x="0" y="64083"/>
                      </a:cubicBezTo>
                      <a:cubicBezTo>
                        <a:pt x="12498" y="58636"/>
                        <a:pt x="24995" y="53403"/>
                        <a:pt x="37808" y="48703"/>
                      </a:cubicBezTo>
                      <a:cubicBezTo>
                        <a:pt x="57552" y="41334"/>
                        <a:pt x="77716" y="35032"/>
                        <a:pt x="98090" y="29906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4" name="Freeform: Shape 133">
                  <a:extLst>
                    <a:ext uri="{FF2B5EF4-FFF2-40B4-BE49-F238E27FC236}">
                      <a16:creationId xmlns:a16="http://schemas.microsoft.com/office/drawing/2014/main" id="{EEEE7902-B7CF-11B4-5A8D-DDEA132D3007}"/>
                    </a:ext>
                  </a:extLst>
                </p:cNvPr>
                <p:cNvSpPr/>
                <p:nvPr/>
              </p:nvSpPr>
              <p:spPr>
                <a:xfrm>
                  <a:off x="4611074" y="6263583"/>
                  <a:ext cx="234512" cy="171850"/>
                </a:xfrm>
                <a:custGeom>
                  <a:avLst/>
                  <a:gdLst>
                    <a:gd name="connsiteX0" fmla="*/ 234513 w 234512"/>
                    <a:gd name="connsiteY0" fmla="*/ 147712 h 171850"/>
                    <a:gd name="connsiteX1" fmla="*/ 205317 w 234512"/>
                    <a:gd name="connsiteY1" fmla="*/ 116952 h 171850"/>
                    <a:gd name="connsiteX2" fmla="*/ 141149 w 234512"/>
                    <a:gd name="connsiteY2" fmla="*/ 31828 h 171850"/>
                    <a:gd name="connsiteX3" fmla="*/ 122140 w 234512"/>
                    <a:gd name="connsiteY3" fmla="*/ 0 h 171850"/>
                    <a:gd name="connsiteX4" fmla="*/ 0 w 234512"/>
                    <a:gd name="connsiteY4" fmla="*/ 171849 h 171850"/>
                    <a:gd name="connsiteX5" fmla="*/ 234513 w 234512"/>
                    <a:gd name="connsiteY5" fmla="*/ 147712 h 171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34512" h="171850">
                      <a:moveTo>
                        <a:pt x="234513" y="147712"/>
                      </a:moveTo>
                      <a:cubicBezTo>
                        <a:pt x="224536" y="137778"/>
                        <a:pt x="214664" y="127525"/>
                        <a:pt x="205317" y="116952"/>
                      </a:cubicBezTo>
                      <a:cubicBezTo>
                        <a:pt x="181792" y="90357"/>
                        <a:pt x="160368" y="61733"/>
                        <a:pt x="141149" y="31828"/>
                      </a:cubicBezTo>
                      <a:cubicBezTo>
                        <a:pt x="134428" y="21468"/>
                        <a:pt x="128231" y="10787"/>
                        <a:pt x="122140" y="0"/>
                      </a:cubicBezTo>
                      <a:cubicBezTo>
                        <a:pt x="84542" y="57140"/>
                        <a:pt x="44004" y="114495"/>
                        <a:pt x="0" y="171849"/>
                      </a:cubicBezTo>
                      <a:cubicBezTo>
                        <a:pt x="81917" y="171956"/>
                        <a:pt x="160473" y="163625"/>
                        <a:pt x="234513" y="147712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5" name="Freeform: Shape 134">
                  <a:extLst>
                    <a:ext uri="{FF2B5EF4-FFF2-40B4-BE49-F238E27FC236}">
                      <a16:creationId xmlns:a16="http://schemas.microsoft.com/office/drawing/2014/main" id="{36B95F6E-98FE-112D-44A3-9CA66524CB87}"/>
                    </a:ext>
                  </a:extLst>
                </p:cNvPr>
                <p:cNvSpPr/>
                <p:nvPr/>
              </p:nvSpPr>
              <p:spPr>
                <a:xfrm>
                  <a:off x="4779108" y="6170341"/>
                  <a:ext cx="224955" cy="203571"/>
                </a:xfrm>
                <a:custGeom>
                  <a:avLst/>
                  <a:gdLst>
                    <a:gd name="connsiteX0" fmla="*/ 186833 w 224955"/>
                    <a:gd name="connsiteY0" fmla="*/ 162131 h 203571"/>
                    <a:gd name="connsiteX1" fmla="*/ 12708 w 224955"/>
                    <a:gd name="connsiteY1" fmla="*/ 0 h 203571"/>
                    <a:gd name="connsiteX2" fmla="*/ 0 w 224955"/>
                    <a:gd name="connsiteY2" fmla="*/ 20827 h 203571"/>
                    <a:gd name="connsiteX3" fmla="*/ 67634 w 224955"/>
                    <a:gd name="connsiteY3" fmla="*/ 89930 h 203571"/>
                    <a:gd name="connsiteX4" fmla="*/ 196285 w 224955"/>
                    <a:gd name="connsiteY4" fmla="*/ 203571 h 203571"/>
                    <a:gd name="connsiteX5" fmla="*/ 224956 w 224955"/>
                    <a:gd name="connsiteY5" fmla="*/ 192463 h 203571"/>
                    <a:gd name="connsiteX6" fmla="*/ 186833 w 224955"/>
                    <a:gd name="connsiteY6" fmla="*/ 162131 h 2035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4955" h="203571">
                      <a:moveTo>
                        <a:pt x="186833" y="162131"/>
                      </a:moveTo>
                      <a:cubicBezTo>
                        <a:pt x="125290" y="112145"/>
                        <a:pt x="67109" y="57996"/>
                        <a:pt x="12708" y="0"/>
                      </a:cubicBezTo>
                      <a:cubicBezTo>
                        <a:pt x="8507" y="6943"/>
                        <a:pt x="4201" y="13885"/>
                        <a:pt x="0" y="20827"/>
                      </a:cubicBezTo>
                      <a:cubicBezTo>
                        <a:pt x="21949" y="44431"/>
                        <a:pt x="44319" y="67608"/>
                        <a:pt x="67634" y="89930"/>
                      </a:cubicBezTo>
                      <a:cubicBezTo>
                        <a:pt x="108382" y="129128"/>
                        <a:pt x="151126" y="168432"/>
                        <a:pt x="196285" y="203571"/>
                      </a:cubicBezTo>
                      <a:cubicBezTo>
                        <a:pt x="205947" y="200046"/>
                        <a:pt x="215504" y="196308"/>
                        <a:pt x="224956" y="192463"/>
                      </a:cubicBezTo>
                      <a:cubicBezTo>
                        <a:pt x="212038" y="182530"/>
                        <a:pt x="199331" y="172277"/>
                        <a:pt x="186833" y="162131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6" name="Freeform: Shape 135">
                  <a:extLst>
                    <a:ext uri="{FF2B5EF4-FFF2-40B4-BE49-F238E27FC236}">
                      <a16:creationId xmlns:a16="http://schemas.microsoft.com/office/drawing/2014/main" id="{1FE05DE5-703C-7BA9-8275-A36EED2C282F}"/>
                    </a:ext>
                  </a:extLst>
                </p:cNvPr>
                <p:cNvSpPr/>
                <p:nvPr/>
              </p:nvSpPr>
              <p:spPr>
                <a:xfrm>
                  <a:off x="5134816" y="4862941"/>
                  <a:ext cx="109432" cy="57568"/>
                </a:xfrm>
                <a:custGeom>
                  <a:avLst/>
                  <a:gdLst>
                    <a:gd name="connsiteX0" fmla="*/ 315 w 109432"/>
                    <a:gd name="connsiteY0" fmla="*/ 57568 h 57568"/>
                    <a:gd name="connsiteX1" fmla="*/ 34027 w 109432"/>
                    <a:gd name="connsiteY1" fmla="*/ 43790 h 57568"/>
                    <a:gd name="connsiteX2" fmla="*/ 79921 w 109432"/>
                    <a:gd name="connsiteY2" fmla="*/ 28624 h 57568"/>
                    <a:gd name="connsiteX3" fmla="*/ 109432 w 109432"/>
                    <a:gd name="connsiteY3" fmla="*/ 20934 h 57568"/>
                    <a:gd name="connsiteX4" fmla="*/ 95464 w 109432"/>
                    <a:gd name="connsiteY4" fmla="*/ 0 h 57568"/>
                    <a:gd name="connsiteX5" fmla="*/ 71940 w 109432"/>
                    <a:gd name="connsiteY5" fmla="*/ 6515 h 57568"/>
                    <a:gd name="connsiteX6" fmla="*/ 20794 w 109432"/>
                    <a:gd name="connsiteY6" fmla="*/ 23924 h 57568"/>
                    <a:gd name="connsiteX7" fmla="*/ 0 w 109432"/>
                    <a:gd name="connsiteY7" fmla="*/ 32575 h 57568"/>
                    <a:gd name="connsiteX8" fmla="*/ 315 w 109432"/>
                    <a:gd name="connsiteY8" fmla="*/ 57568 h 5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9432" h="57568">
                      <a:moveTo>
                        <a:pt x="315" y="57568"/>
                      </a:moveTo>
                      <a:cubicBezTo>
                        <a:pt x="11447" y="52655"/>
                        <a:pt x="22580" y="48062"/>
                        <a:pt x="34027" y="43790"/>
                      </a:cubicBezTo>
                      <a:cubicBezTo>
                        <a:pt x="49150" y="38129"/>
                        <a:pt x="64483" y="33110"/>
                        <a:pt x="79921" y="28624"/>
                      </a:cubicBezTo>
                      <a:cubicBezTo>
                        <a:pt x="88323" y="26167"/>
                        <a:pt x="99666" y="24458"/>
                        <a:pt x="109432" y="20934"/>
                      </a:cubicBezTo>
                      <a:cubicBezTo>
                        <a:pt x="104811" y="13991"/>
                        <a:pt x="100191" y="7049"/>
                        <a:pt x="95464" y="0"/>
                      </a:cubicBezTo>
                      <a:cubicBezTo>
                        <a:pt x="87273" y="1709"/>
                        <a:pt x="79186" y="4379"/>
                        <a:pt x="71940" y="6515"/>
                      </a:cubicBezTo>
                      <a:cubicBezTo>
                        <a:pt x="54611" y="11535"/>
                        <a:pt x="37598" y="17409"/>
                        <a:pt x="20794" y="23924"/>
                      </a:cubicBezTo>
                      <a:cubicBezTo>
                        <a:pt x="13758" y="26701"/>
                        <a:pt x="6827" y="29585"/>
                        <a:pt x="0" y="32575"/>
                      </a:cubicBezTo>
                      <a:cubicBezTo>
                        <a:pt x="105" y="40907"/>
                        <a:pt x="210" y="49237"/>
                        <a:pt x="315" y="57568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7" name="Freeform: Shape 136">
                  <a:extLst>
                    <a:ext uri="{FF2B5EF4-FFF2-40B4-BE49-F238E27FC236}">
                      <a16:creationId xmlns:a16="http://schemas.microsoft.com/office/drawing/2014/main" id="{BF057287-0B4F-9EE8-7294-C4FFCB282774}"/>
                    </a:ext>
                  </a:extLst>
                </p:cNvPr>
                <p:cNvSpPr/>
                <p:nvPr/>
              </p:nvSpPr>
              <p:spPr>
                <a:xfrm>
                  <a:off x="5116017" y="5105068"/>
                  <a:ext cx="325251" cy="177616"/>
                </a:xfrm>
                <a:custGeom>
                  <a:avLst/>
                  <a:gdLst>
                    <a:gd name="connsiteX0" fmla="*/ 294375 w 325251"/>
                    <a:gd name="connsiteY0" fmla="*/ 173024 h 177616"/>
                    <a:gd name="connsiteX1" fmla="*/ 325251 w 325251"/>
                    <a:gd name="connsiteY1" fmla="*/ 177617 h 177616"/>
                    <a:gd name="connsiteX2" fmla="*/ 253942 w 325251"/>
                    <a:gd name="connsiteY2" fmla="*/ 0 h 177616"/>
                    <a:gd name="connsiteX3" fmla="*/ 191874 w 325251"/>
                    <a:gd name="connsiteY3" fmla="*/ 2029 h 177616"/>
                    <a:gd name="connsiteX4" fmla="*/ 36022 w 325251"/>
                    <a:gd name="connsiteY4" fmla="*/ 15380 h 177616"/>
                    <a:gd name="connsiteX5" fmla="*/ 12602 w 325251"/>
                    <a:gd name="connsiteY5" fmla="*/ 18370 h 177616"/>
                    <a:gd name="connsiteX6" fmla="*/ 0 w 325251"/>
                    <a:gd name="connsiteY6" fmla="*/ 144187 h 177616"/>
                    <a:gd name="connsiteX7" fmla="*/ 150390 w 325251"/>
                    <a:gd name="connsiteY7" fmla="*/ 155508 h 177616"/>
                    <a:gd name="connsiteX8" fmla="*/ 294375 w 325251"/>
                    <a:gd name="connsiteY8" fmla="*/ 173024 h 177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5251" h="177616">
                      <a:moveTo>
                        <a:pt x="294375" y="173024"/>
                      </a:moveTo>
                      <a:cubicBezTo>
                        <a:pt x="304667" y="174519"/>
                        <a:pt x="314959" y="176121"/>
                        <a:pt x="325251" y="177617"/>
                      </a:cubicBezTo>
                      <a:cubicBezTo>
                        <a:pt x="306347" y="119728"/>
                        <a:pt x="282823" y="60452"/>
                        <a:pt x="253942" y="0"/>
                      </a:cubicBezTo>
                      <a:cubicBezTo>
                        <a:pt x="233147" y="213"/>
                        <a:pt x="212353" y="1175"/>
                        <a:pt x="191874" y="2029"/>
                      </a:cubicBezTo>
                      <a:cubicBezTo>
                        <a:pt x="139783" y="4165"/>
                        <a:pt x="87693" y="8651"/>
                        <a:pt x="36022" y="15380"/>
                      </a:cubicBezTo>
                      <a:cubicBezTo>
                        <a:pt x="28251" y="16341"/>
                        <a:pt x="20479" y="17409"/>
                        <a:pt x="12602" y="18370"/>
                      </a:cubicBezTo>
                      <a:cubicBezTo>
                        <a:pt x="9557" y="60131"/>
                        <a:pt x="5356" y="102106"/>
                        <a:pt x="0" y="144187"/>
                      </a:cubicBezTo>
                      <a:cubicBezTo>
                        <a:pt x="50200" y="147070"/>
                        <a:pt x="100295" y="150488"/>
                        <a:pt x="150390" y="155508"/>
                      </a:cubicBezTo>
                      <a:cubicBezTo>
                        <a:pt x="198490" y="160314"/>
                        <a:pt x="246485" y="166189"/>
                        <a:pt x="294375" y="173024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8" name="Freeform: Shape 137">
                  <a:extLst>
                    <a:ext uri="{FF2B5EF4-FFF2-40B4-BE49-F238E27FC236}">
                      <a16:creationId xmlns:a16="http://schemas.microsoft.com/office/drawing/2014/main" id="{F2CABA6D-3020-E559-4BD2-A49D163DC374}"/>
                    </a:ext>
                  </a:extLst>
                </p:cNvPr>
                <p:cNvSpPr/>
                <p:nvPr/>
              </p:nvSpPr>
              <p:spPr>
                <a:xfrm>
                  <a:off x="5109295" y="5272966"/>
                  <a:ext cx="352977" cy="80958"/>
                </a:xfrm>
                <a:custGeom>
                  <a:avLst/>
                  <a:gdLst>
                    <a:gd name="connsiteX0" fmla="*/ 61228 w 352977"/>
                    <a:gd name="connsiteY0" fmla="*/ 8865 h 80958"/>
                    <a:gd name="connsiteX1" fmla="*/ 3466 w 352977"/>
                    <a:gd name="connsiteY1" fmla="*/ 0 h 80958"/>
                    <a:gd name="connsiteX2" fmla="*/ 0 w 352977"/>
                    <a:gd name="connsiteY2" fmla="*/ 25206 h 80958"/>
                    <a:gd name="connsiteX3" fmla="*/ 52301 w 352977"/>
                    <a:gd name="connsiteY3" fmla="*/ 33537 h 80958"/>
                    <a:gd name="connsiteX4" fmla="*/ 180847 w 352977"/>
                    <a:gd name="connsiteY4" fmla="*/ 53830 h 80958"/>
                    <a:gd name="connsiteX5" fmla="*/ 352977 w 352977"/>
                    <a:gd name="connsiteY5" fmla="*/ 80958 h 80958"/>
                    <a:gd name="connsiteX6" fmla="*/ 345101 w 352977"/>
                    <a:gd name="connsiteY6" fmla="*/ 52762 h 80958"/>
                    <a:gd name="connsiteX7" fmla="*/ 189879 w 352977"/>
                    <a:gd name="connsiteY7" fmla="*/ 28624 h 80958"/>
                    <a:gd name="connsiteX8" fmla="*/ 61228 w 352977"/>
                    <a:gd name="connsiteY8" fmla="*/ 8865 h 809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52977" h="80958">
                      <a:moveTo>
                        <a:pt x="61228" y="8865"/>
                      </a:moveTo>
                      <a:cubicBezTo>
                        <a:pt x="42009" y="5874"/>
                        <a:pt x="22685" y="2884"/>
                        <a:pt x="3466" y="0"/>
                      </a:cubicBezTo>
                      <a:cubicBezTo>
                        <a:pt x="2310" y="8437"/>
                        <a:pt x="1260" y="16768"/>
                        <a:pt x="0" y="25206"/>
                      </a:cubicBezTo>
                      <a:cubicBezTo>
                        <a:pt x="17434" y="28089"/>
                        <a:pt x="34867" y="30866"/>
                        <a:pt x="52301" y="33537"/>
                      </a:cubicBezTo>
                      <a:cubicBezTo>
                        <a:pt x="95149" y="40265"/>
                        <a:pt x="137998" y="47101"/>
                        <a:pt x="180847" y="53830"/>
                      </a:cubicBezTo>
                      <a:cubicBezTo>
                        <a:pt x="238188" y="62908"/>
                        <a:pt x="295635" y="71880"/>
                        <a:pt x="352977" y="80958"/>
                      </a:cubicBezTo>
                      <a:cubicBezTo>
                        <a:pt x="350562" y="71666"/>
                        <a:pt x="347831" y="62160"/>
                        <a:pt x="345101" y="52762"/>
                      </a:cubicBezTo>
                      <a:cubicBezTo>
                        <a:pt x="293325" y="44751"/>
                        <a:pt x="241654" y="36634"/>
                        <a:pt x="189879" y="28624"/>
                      </a:cubicBezTo>
                      <a:cubicBezTo>
                        <a:pt x="147030" y="22108"/>
                        <a:pt x="104181" y="15487"/>
                        <a:pt x="61228" y="8865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9" name="Freeform: Shape 138">
                  <a:extLst>
                    <a:ext uri="{FF2B5EF4-FFF2-40B4-BE49-F238E27FC236}">
                      <a16:creationId xmlns:a16="http://schemas.microsoft.com/office/drawing/2014/main" id="{6659F00B-56C2-2860-D45B-E0E20369A9D9}"/>
                    </a:ext>
                  </a:extLst>
                </p:cNvPr>
                <p:cNvSpPr/>
                <p:nvPr/>
              </p:nvSpPr>
              <p:spPr>
                <a:xfrm>
                  <a:off x="4935065" y="5876414"/>
                  <a:ext cx="451171" cy="191287"/>
                </a:xfrm>
                <a:custGeom>
                  <a:avLst/>
                  <a:gdLst>
                    <a:gd name="connsiteX0" fmla="*/ 405383 w 451171"/>
                    <a:gd name="connsiteY0" fmla="*/ 151663 h 191287"/>
                    <a:gd name="connsiteX1" fmla="*/ 336804 w 451171"/>
                    <a:gd name="connsiteY1" fmla="*/ 125389 h 191287"/>
                    <a:gd name="connsiteX2" fmla="*/ 202166 w 451171"/>
                    <a:gd name="connsiteY2" fmla="*/ 73802 h 191287"/>
                    <a:gd name="connsiteX3" fmla="*/ 67424 w 451171"/>
                    <a:gd name="connsiteY3" fmla="*/ 22322 h 191287"/>
                    <a:gd name="connsiteX4" fmla="*/ 8402 w 451171"/>
                    <a:gd name="connsiteY4" fmla="*/ 0 h 191287"/>
                    <a:gd name="connsiteX5" fmla="*/ 0 w 451171"/>
                    <a:gd name="connsiteY5" fmla="*/ 19118 h 191287"/>
                    <a:gd name="connsiteX6" fmla="*/ 53561 w 451171"/>
                    <a:gd name="connsiteY6" fmla="*/ 40372 h 191287"/>
                    <a:gd name="connsiteX7" fmla="*/ 189774 w 451171"/>
                    <a:gd name="connsiteY7" fmla="*/ 93988 h 191287"/>
                    <a:gd name="connsiteX8" fmla="*/ 326091 w 451171"/>
                    <a:gd name="connsiteY8" fmla="*/ 147498 h 191287"/>
                    <a:gd name="connsiteX9" fmla="*/ 394250 w 451171"/>
                    <a:gd name="connsiteY9" fmla="*/ 174306 h 191287"/>
                    <a:gd name="connsiteX10" fmla="*/ 436994 w 451171"/>
                    <a:gd name="connsiteY10" fmla="*/ 191288 h 191287"/>
                    <a:gd name="connsiteX11" fmla="*/ 451172 w 451171"/>
                    <a:gd name="connsiteY11" fmla="*/ 168859 h 191287"/>
                    <a:gd name="connsiteX12" fmla="*/ 405383 w 451171"/>
                    <a:gd name="connsiteY12" fmla="*/ 151663 h 191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51171" h="191287">
                      <a:moveTo>
                        <a:pt x="405383" y="151663"/>
                      </a:moveTo>
                      <a:cubicBezTo>
                        <a:pt x="382593" y="142905"/>
                        <a:pt x="359698" y="134147"/>
                        <a:pt x="336804" y="125389"/>
                      </a:cubicBezTo>
                      <a:cubicBezTo>
                        <a:pt x="291959" y="108194"/>
                        <a:pt x="247010" y="90997"/>
                        <a:pt x="202166" y="73802"/>
                      </a:cubicBezTo>
                      <a:cubicBezTo>
                        <a:pt x="157322" y="56607"/>
                        <a:pt x="112373" y="39411"/>
                        <a:pt x="67424" y="22322"/>
                      </a:cubicBezTo>
                      <a:cubicBezTo>
                        <a:pt x="47785" y="14846"/>
                        <a:pt x="28041" y="7370"/>
                        <a:pt x="8402" y="0"/>
                      </a:cubicBezTo>
                      <a:cubicBezTo>
                        <a:pt x="5671" y="6408"/>
                        <a:pt x="2835" y="12817"/>
                        <a:pt x="0" y="19118"/>
                      </a:cubicBezTo>
                      <a:cubicBezTo>
                        <a:pt x="17854" y="26274"/>
                        <a:pt x="35707" y="33323"/>
                        <a:pt x="53561" y="40372"/>
                      </a:cubicBezTo>
                      <a:cubicBezTo>
                        <a:pt x="98930" y="58315"/>
                        <a:pt x="144404" y="76152"/>
                        <a:pt x="189774" y="93988"/>
                      </a:cubicBezTo>
                      <a:cubicBezTo>
                        <a:pt x="235248" y="111825"/>
                        <a:pt x="280617" y="129662"/>
                        <a:pt x="326091" y="147498"/>
                      </a:cubicBezTo>
                      <a:cubicBezTo>
                        <a:pt x="348776" y="156469"/>
                        <a:pt x="371566" y="165441"/>
                        <a:pt x="394250" y="174306"/>
                      </a:cubicBezTo>
                      <a:cubicBezTo>
                        <a:pt x="408428" y="179859"/>
                        <a:pt x="422711" y="185840"/>
                        <a:pt x="436994" y="191288"/>
                      </a:cubicBezTo>
                      <a:cubicBezTo>
                        <a:pt x="441825" y="183918"/>
                        <a:pt x="446551" y="176442"/>
                        <a:pt x="451172" y="168859"/>
                      </a:cubicBezTo>
                      <a:cubicBezTo>
                        <a:pt x="436154" y="162878"/>
                        <a:pt x="420506" y="157537"/>
                        <a:pt x="405383" y="151663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0" name="Freeform: Shape 139">
                  <a:extLst>
                    <a:ext uri="{FF2B5EF4-FFF2-40B4-BE49-F238E27FC236}">
                      <a16:creationId xmlns:a16="http://schemas.microsoft.com/office/drawing/2014/main" id="{A6ABF980-E512-5EA0-4AC7-30DB4302B2B7}"/>
                    </a:ext>
                  </a:extLst>
                </p:cNvPr>
                <p:cNvSpPr/>
                <p:nvPr/>
              </p:nvSpPr>
              <p:spPr>
                <a:xfrm>
                  <a:off x="4957645" y="5821196"/>
                  <a:ext cx="467030" cy="177936"/>
                </a:xfrm>
                <a:custGeom>
                  <a:avLst/>
                  <a:gdLst>
                    <a:gd name="connsiteX0" fmla="*/ 443821 w 467030"/>
                    <a:gd name="connsiteY0" fmla="*/ 145895 h 177936"/>
                    <a:gd name="connsiteX1" fmla="*/ 374191 w 467030"/>
                    <a:gd name="connsiteY1" fmla="*/ 122291 h 177936"/>
                    <a:gd name="connsiteX2" fmla="*/ 229787 w 467030"/>
                    <a:gd name="connsiteY2" fmla="*/ 73588 h 177936"/>
                    <a:gd name="connsiteX3" fmla="*/ 85173 w 467030"/>
                    <a:gd name="connsiteY3" fmla="*/ 25099 h 177936"/>
                    <a:gd name="connsiteX4" fmla="*/ 15123 w 467030"/>
                    <a:gd name="connsiteY4" fmla="*/ 2029 h 177936"/>
                    <a:gd name="connsiteX5" fmla="*/ 9032 w 467030"/>
                    <a:gd name="connsiteY5" fmla="*/ 0 h 177936"/>
                    <a:gd name="connsiteX6" fmla="*/ 0 w 467030"/>
                    <a:gd name="connsiteY6" fmla="*/ 22108 h 177936"/>
                    <a:gd name="connsiteX7" fmla="*/ 68999 w 467030"/>
                    <a:gd name="connsiteY7" fmla="*/ 46139 h 177936"/>
                    <a:gd name="connsiteX8" fmla="*/ 215504 w 467030"/>
                    <a:gd name="connsiteY8" fmla="*/ 96231 h 177936"/>
                    <a:gd name="connsiteX9" fmla="*/ 359698 w 467030"/>
                    <a:gd name="connsiteY9" fmla="*/ 145255 h 177936"/>
                    <a:gd name="connsiteX10" fmla="*/ 431848 w 467030"/>
                    <a:gd name="connsiteY10" fmla="*/ 169713 h 177936"/>
                    <a:gd name="connsiteX11" fmla="*/ 454743 w 467030"/>
                    <a:gd name="connsiteY11" fmla="*/ 177937 h 177936"/>
                    <a:gd name="connsiteX12" fmla="*/ 467030 w 467030"/>
                    <a:gd name="connsiteY12" fmla="*/ 153051 h 177936"/>
                    <a:gd name="connsiteX13" fmla="*/ 443821 w 467030"/>
                    <a:gd name="connsiteY13" fmla="*/ 145895 h 177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7030" h="177936">
                      <a:moveTo>
                        <a:pt x="443821" y="145895"/>
                      </a:moveTo>
                      <a:cubicBezTo>
                        <a:pt x="420611" y="137992"/>
                        <a:pt x="397401" y="130195"/>
                        <a:pt x="374191" y="122291"/>
                      </a:cubicBezTo>
                      <a:cubicBezTo>
                        <a:pt x="326092" y="105950"/>
                        <a:pt x="277992" y="89716"/>
                        <a:pt x="229787" y="73588"/>
                      </a:cubicBezTo>
                      <a:cubicBezTo>
                        <a:pt x="181582" y="57461"/>
                        <a:pt x="133377" y="41227"/>
                        <a:pt x="85173" y="25099"/>
                      </a:cubicBezTo>
                      <a:cubicBezTo>
                        <a:pt x="61858" y="17302"/>
                        <a:pt x="38438" y="9719"/>
                        <a:pt x="15123" y="2029"/>
                      </a:cubicBezTo>
                      <a:cubicBezTo>
                        <a:pt x="13128" y="1388"/>
                        <a:pt x="11027" y="747"/>
                        <a:pt x="9032" y="0"/>
                      </a:cubicBezTo>
                      <a:cubicBezTo>
                        <a:pt x="6091" y="7369"/>
                        <a:pt x="3046" y="14738"/>
                        <a:pt x="0" y="22108"/>
                      </a:cubicBezTo>
                      <a:cubicBezTo>
                        <a:pt x="23000" y="30118"/>
                        <a:pt x="45999" y="38236"/>
                        <a:pt x="68999" y="46139"/>
                      </a:cubicBezTo>
                      <a:cubicBezTo>
                        <a:pt x="117834" y="62801"/>
                        <a:pt x="166669" y="79569"/>
                        <a:pt x="215504" y="96231"/>
                      </a:cubicBezTo>
                      <a:cubicBezTo>
                        <a:pt x="263499" y="112679"/>
                        <a:pt x="311599" y="128913"/>
                        <a:pt x="359698" y="145255"/>
                      </a:cubicBezTo>
                      <a:cubicBezTo>
                        <a:pt x="383748" y="153372"/>
                        <a:pt x="407798" y="161595"/>
                        <a:pt x="431848" y="169713"/>
                      </a:cubicBezTo>
                      <a:cubicBezTo>
                        <a:pt x="439305" y="172276"/>
                        <a:pt x="446971" y="175160"/>
                        <a:pt x="454743" y="177937"/>
                      </a:cubicBezTo>
                      <a:cubicBezTo>
                        <a:pt x="458944" y="169713"/>
                        <a:pt x="463039" y="161382"/>
                        <a:pt x="467030" y="153051"/>
                      </a:cubicBezTo>
                      <a:cubicBezTo>
                        <a:pt x="458944" y="150595"/>
                        <a:pt x="451067" y="148352"/>
                        <a:pt x="443821" y="145895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1" name="Freeform: Shape 140">
                  <a:extLst>
                    <a:ext uri="{FF2B5EF4-FFF2-40B4-BE49-F238E27FC236}">
                      <a16:creationId xmlns:a16="http://schemas.microsoft.com/office/drawing/2014/main" id="{295BE384-6162-39CA-5D32-3B60546D4218}"/>
                    </a:ext>
                  </a:extLst>
                </p:cNvPr>
                <p:cNvSpPr/>
                <p:nvPr/>
              </p:nvSpPr>
              <p:spPr>
                <a:xfrm>
                  <a:off x="5082830" y="5421745"/>
                  <a:ext cx="415569" cy="163945"/>
                </a:xfrm>
                <a:custGeom>
                  <a:avLst/>
                  <a:gdLst>
                    <a:gd name="connsiteX0" fmla="*/ 252261 w 415569"/>
                    <a:gd name="connsiteY0" fmla="*/ 72413 h 163945"/>
                    <a:gd name="connsiteX1" fmla="*/ 104601 w 415569"/>
                    <a:gd name="connsiteY1" fmla="*/ 25954 h 163945"/>
                    <a:gd name="connsiteX2" fmla="*/ 29091 w 415569"/>
                    <a:gd name="connsiteY2" fmla="*/ 6408 h 163945"/>
                    <a:gd name="connsiteX3" fmla="*/ 4516 w 415569"/>
                    <a:gd name="connsiteY3" fmla="*/ 0 h 163945"/>
                    <a:gd name="connsiteX4" fmla="*/ 0 w 415569"/>
                    <a:gd name="connsiteY4" fmla="*/ 21788 h 163945"/>
                    <a:gd name="connsiteX5" fmla="*/ 21844 w 415569"/>
                    <a:gd name="connsiteY5" fmla="*/ 26487 h 163945"/>
                    <a:gd name="connsiteX6" fmla="*/ 97040 w 415569"/>
                    <a:gd name="connsiteY6" fmla="*/ 46888 h 163945"/>
                    <a:gd name="connsiteX7" fmla="*/ 241969 w 415569"/>
                    <a:gd name="connsiteY7" fmla="*/ 93561 h 163945"/>
                    <a:gd name="connsiteX8" fmla="*/ 382488 w 415569"/>
                    <a:gd name="connsiteY8" fmla="*/ 148993 h 163945"/>
                    <a:gd name="connsiteX9" fmla="*/ 415569 w 415569"/>
                    <a:gd name="connsiteY9" fmla="*/ 163946 h 163945"/>
                    <a:gd name="connsiteX10" fmla="*/ 413994 w 415569"/>
                    <a:gd name="connsiteY10" fmla="*/ 135749 h 163945"/>
                    <a:gd name="connsiteX11" fmla="*/ 397926 w 415569"/>
                    <a:gd name="connsiteY11" fmla="*/ 128914 h 163945"/>
                    <a:gd name="connsiteX12" fmla="*/ 252261 w 415569"/>
                    <a:gd name="connsiteY12" fmla="*/ 72413 h 163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5569" h="163945">
                      <a:moveTo>
                        <a:pt x="252261" y="72413"/>
                      </a:moveTo>
                      <a:cubicBezTo>
                        <a:pt x="203532" y="55325"/>
                        <a:pt x="154381" y="39625"/>
                        <a:pt x="104601" y="25954"/>
                      </a:cubicBezTo>
                      <a:cubicBezTo>
                        <a:pt x="79501" y="19011"/>
                        <a:pt x="54401" y="12496"/>
                        <a:pt x="29091" y="6408"/>
                      </a:cubicBezTo>
                      <a:cubicBezTo>
                        <a:pt x="21109" y="4486"/>
                        <a:pt x="12917" y="2136"/>
                        <a:pt x="4516" y="0"/>
                      </a:cubicBezTo>
                      <a:cubicBezTo>
                        <a:pt x="3045" y="7263"/>
                        <a:pt x="1575" y="14525"/>
                        <a:pt x="0" y="21788"/>
                      </a:cubicBezTo>
                      <a:cubicBezTo>
                        <a:pt x="7562" y="23283"/>
                        <a:pt x="15018" y="24779"/>
                        <a:pt x="21844" y="26487"/>
                      </a:cubicBezTo>
                      <a:cubicBezTo>
                        <a:pt x="47049" y="32896"/>
                        <a:pt x="72045" y="39731"/>
                        <a:pt x="97040" y="46888"/>
                      </a:cubicBezTo>
                      <a:cubicBezTo>
                        <a:pt x="145770" y="60986"/>
                        <a:pt x="194079" y="76366"/>
                        <a:pt x="241969" y="93561"/>
                      </a:cubicBezTo>
                      <a:cubicBezTo>
                        <a:pt x="289334" y="110543"/>
                        <a:pt x="336278" y="129021"/>
                        <a:pt x="382488" y="148993"/>
                      </a:cubicBezTo>
                      <a:cubicBezTo>
                        <a:pt x="393620" y="153800"/>
                        <a:pt x="404647" y="158819"/>
                        <a:pt x="415569" y="163946"/>
                      </a:cubicBezTo>
                      <a:cubicBezTo>
                        <a:pt x="415150" y="154654"/>
                        <a:pt x="414624" y="145255"/>
                        <a:pt x="413994" y="135749"/>
                      </a:cubicBezTo>
                      <a:cubicBezTo>
                        <a:pt x="408638" y="133506"/>
                        <a:pt x="403282" y="131156"/>
                        <a:pt x="397926" y="128914"/>
                      </a:cubicBezTo>
                      <a:cubicBezTo>
                        <a:pt x="349931" y="108514"/>
                        <a:pt x="301306" y="89610"/>
                        <a:pt x="252261" y="72413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2" name="Freeform: Shape 141">
                  <a:extLst>
                    <a:ext uri="{FF2B5EF4-FFF2-40B4-BE49-F238E27FC236}">
                      <a16:creationId xmlns:a16="http://schemas.microsoft.com/office/drawing/2014/main" id="{876AE7A9-1D40-DB2D-ED6A-47DA83EED1ED}"/>
                    </a:ext>
                  </a:extLst>
                </p:cNvPr>
                <p:cNvSpPr/>
                <p:nvPr/>
              </p:nvSpPr>
              <p:spPr>
                <a:xfrm>
                  <a:off x="5003854" y="5500033"/>
                  <a:ext cx="492970" cy="323726"/>
                </a:xfrm>
                <a:custGeom>
                  <a:avLst/>
                  <a:gdLst>
                    <a:gd name="connsiteX0" fmla="*/ 393620 w 492970"/>
                    <a:gd name="connsiteY0" fmla="*/ 131477 h 323726"/>
                    <a:gd name="connsiteX1" fmla="*/ 152071 w 492970"/>
                    <a:gd name="connsiteY1" fmla="*/ 25526 h 323726"/>
                    <a:gd name="connsiteX2" fmla="*/ 66164 w 492970"/>
                    <a:gd name="connsiteY2" fmla="*/ 0 h 323726"/>
                    <a:gd name="connsiteX3" fmla="*/ 0 w 492970"/>
                    <a:gd name="connsiteY3" fmla="*/ 223543 h 323726"/>
                    <a:gd name="connsiteX4" fmla="*/ 232938 w 492970"/>
                    <a:gd name="connsiteY4" fmla="*/ 273207 h 323726"/>
                    <a:gd name="connsiteX5" fmla="*/ 386899 w 492970"/>
                    <a:gd name="connsiteY5" fmla="*/ 305676 h 323726"/>
                    <a:gd name="connsiteX6" fmla="*/ 463880 w 492970"/>
                    <a:gd name="connsiteY6" fmla="*/ 321910 h 323726"/>
                    <a:gd name="connsiteX7" fmla="*/ 472911 w 492970"/>
                    <a:gd name="connsiteY7" fmla="*/ 323726 h 323726"/>
                    <a:gd name="connsiteX8" fmla="*/ 492971 w 492970"/>
                    <a:gd name="connsiteY8" fmla="*/ 191074 h 323726"/>
                    <a:gd name="connsiteX9" fmla="*/ 393620 w 492970"/>
                    <a:gd name="connsiteY9" fmla="*/ 131477 h 323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2970" h="323726">
                      <a:moveTo>
                        <a:pt x="393620" y="131477"/>
                      </a:moveTo>
                      <a:cubicBezTo>
                        <a:pt x="316325" y="89075"/>
                        <a:pt x="235353" y="53723"/>
                        <a:pt x="152071" y="25526"/>
                      </a:cubicBezTo>
                      <a:cubicBezTo>
                        <a:pt x="123715" y="15914"/>
                        <a:pt x="95045" y="7476"/>
                        <a:pt x="66164" y="0"/>
                      </a:cubicBezTo>
                      <a:cubicBezTo>
                        <a:pt x="48205" y="74123"/>
                        <a:pt x="26360" y="148672"/>
                        <a:pt x="0" y="223543"/>
                      </a:cubicBezTo>
                      <a:cubicBezTo>
                        <a:pt x="77506" y="240952"/>
                        <a:pt x="155327" y="256866"/>
                        <a:pt x="232938" y="273207"/>
                      </a:cubicBezTo>
                      <a:cubicBezTo>
                        <a:pt x="284293" y="283994"/>
                        <a:pt x="335649" y="294889"/>
                        <a:pt x="386899" y="305676"/>
                      </a:cubicBezTo>
                      <a:cubicBezTo>
                        <a:pt x="412524" y="311123"/>
                        <a:pt x="438254" y="316570"/>
                        <a:pt x="463880" y="321910"/>
                      </a:cubicBezTo>
                      <a:cubicBezTo>
                        <a:pt x="466925" y="322551"/>
                        <a:pt x="469971" y="323192"/>
                        <a:pt x="472911" y="323726"/>
                      </a:cubicBezTo>
                      <a:cubicBezTo>
                        <a:pt x="482994" y="281217"/>
                        <a:pt x="489715" y="237000"/>
                        <a:pt x="492971" y="191074"/>
                      </a:cubicBezTo>
                      <a:cubicBezTo>
                        <a:pt x="460519" y="170033"/>
                        <a:pt x="427437" y="150061"/>
                        <a:pt x="393620" y="131477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3" name="Freeform: Shape 142">
                  <a:extLst>
                    <a:ext uri="{FF2B5EF4-FFF2-40B4-BE49-F238E27FC236}">
                      <a16:creationId xmlns:a16="http://schemas.microsoft.com/office/drawing/2014/main" id="{B2108A79-240E-8810-2640-FC2097518B13}"/>
                    </a:ext>
                  </a:extLst>
                </p:cNvPr>
                <p:cNvSpPr/>
                <p:nvPr/>
              </p:nvSpPr>
              <p:spPr>
                <a:xfrm>
                  <a:off x="5089447" y="5392374"/>
                  <a:ext cx="402967" cy="120475"/>
                </a:xfrm>
                <a:custGeom>
                  <a:avLst/>
                  <a:gdLst>
                    <a:gd name="connsiteX0" fmla="*/ 81602 w 402967"/>
                    <a:gd name="connsiteY0" fmla="*/ 33430 h 120475"/>
                    <a:gd name="connsiteX1" fmla="*/ 214663 w 402967"/>
                    <a:gd name="connsiteY1" fmla="*/ 63549 h 120475"/>
                    <a:gd name="connsiteX2" fmla="*/ 343525 w 402967"/>
                    <a:gd name="connsiteY2" fmla="*/ 100503 h 120475"/>
                    <a:gd name="connsiteX3" fmla="*/ 402967 w 402967"/>
                    <a:gd name="connsiteY3" fmla="*/ 120476 h 120475"/>
                    <a:gd name="connsiteX4" fmla="*/ 400027 w 402967"/>
                    <a:gd name="connsiteY4" fmla="*/ 97299 h 120475"/>
                    <a:gd name="connsiteX5" fmla="*/ 352872 w 402967"/>
                    <a:gd name="connsiteY5" fmla="*/ 81706 h 120475"/>
                    <a:gd name="connsiteX6" fmla="*/ 221490 w 402967"/>
                    <a:gd name="connsiteY6" fmla="*/ 44324 h 120475"/>
                    <a:gd name="connsiteX7" fmla="*/ 88218 w 402967"/>
                    <a:gd name="connsiteY7" fmla="*/ 14739 h 120475"/>
                    <a:gd name="connsiteX8" fmla="*/ 19744 w 402967"/>
                    <a:gd name="connsiteY8" fmla="*/ 2884 h 120475"/>
                    <a:gd name="connsiteX9" fmla="*/ 3675 w 402967"/>
                    <a:gd name="connsiteY9" fmla="*/ 0 h 120475"/>
                    <a:gd name="connsiteX10" fmla="*/ 0 w 402967"/>
                    <a:gd name="connsiteY10" fmla="*/ 18691 h 120475"/>
                    <a:gd name="connsiteX11" fmla="*/ 18064 w 402967"/>
                    <a:gd name="connsiteY11" fmla="*/ 21788 h 120475"/>
                    <a:gd name="connsiteX12" fmla="*/ 81602 w 402967"/>
                    <a:gd name="connsiteY12" fmla="*/ 33430 h 120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02967" h="120475">
                      <a:moveTo>
                        <a:pt x="81602" y="33430"/>
                      </a:moveTo>
                      <a:cubicBezTo>
                        <a:pt x="126236" y="42295"/>
                        <a:pt x="170660" y="52334"/>
                        <a:pt x="214663" y="63549"/>
                      </a:cubicBezTo>
                      <a:cubicBezTo>
                        <a:pt x="257933" y="74657"/>
                        <a:pt x="300991" y="86939"/>
                        <a:pt x="343525" y="100503"/>
                      </a:cubicBezTo>
                      <a:cubicBezTo>
                        <a:pt x="363479" y="106805"/>
                        <a:pt x="383223" y="113534"/>
                        <a:pt x="402967" y="120476"/>
                      </a:cubicBezTo>
                      <a:cubicBezTo>
                        <a:pt x="402127" y="112786"/>
                        <a:pt x="401076" y="105096"/>
                        <a:pt x="400027" y="97299"/>
                      </a:cubicBezTo>
                      <a:cubicBezTo>
                        <a:pt x="384378" y="91959"/>
                        <a:pt x="368730" y="86726"/>
                        <a:pt x="352872" y="81706"/>
                      </a:cubicBezTo>
                      <a:cubicBezTo>
                        <a:pt x="309498" y="67928"/>
                        <a:pt x="265599" y="55538"/>
                        <a:pt x="221490" y="44324"/>
                      </a:cubicBezTo>
                      <a:cubicBezTo>
                        <a:pt x="177381" y="33110"/>
                        <a:pt x="132957" y="23177"/>
                        <a:pt x="88218" y="14739"/>
                      </a:cubicBezTo>
                      <a:cubicBezTo>
                        <a:pt x="65428" y="10467"/>
                        <a:pt x="42639" y="6301"/>
                        <a:pt x="19744" y="2884"/>
                      </a:cubicBezTo>
                      <a:cubicBezTo>
                        <a:pt x="14703" y="2136"/>
                        <a:pt x="9242" y="1068"/>
                        <a:pt x="3675" y="0"/>
                      </a:cubicBezTo>
                      <a:cubicBezTo>
                        <a:pt x="2520" y="6195"/>
                        <a:pt x="1260" y="12496"/>
                        <a:pt x="0" y="18691"/>
                      </a:cubicBezTo>
                      <a:cubicBezTo>
                        <a:pt x="5986" y="19759"/>
                        <a:pt x="12077" y="20827"/>
                        <a:pt x="18064" y="21788"/>
                      </a:cubicBezTo>
                      <a:cubicBezTo>
                        <a:pt x="39383" y="25420"/>
                        <a:pt x="60492" y="29158"/>
                        <a:pt x="81602" y="33430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4" name="Freeform: Shape 143">
                  <a:extLst>
                    <a:ext uri="{FF2B5EF4-FFF2-40B4-BE49-F238E27FC236}">
                      <a16:creationId xmlns:a16="http://schemas.microsoft.com/office/drawing/2014/main" id="{2B91C86F-72D6-8501-6B15-9BDF0EBD136C}"/>
                    </a:ext>
                  </a:extLst>
                </p:cNvPr>
                <p:cNvSpPr/>
                <p:nvPr/>
              </p:nvSpPr>
              <p:spPr>
                <a:xfrm>
                  <a:off x="4807464" y="6122173"/>
                  <a:ext cx="249635" cy="229523"/>
                </a:xfrm>
                <a:custGeom>
                  <a:avLst/>
                  <a:gdLst>
                    <a:gd name="connsiteX0" fmla="*/ 80236 w 249635"/>
                    <a:gd name="connsiteY0" fmla="*/ 106057 h 229523"/>
                    <a:gd name="connsiteX1" fmla="*/ 222540 w 249635"/>
                    <a:gd name="connsiteY1" fmla="*/ 229524 h 229523"/>
                    <a:gd name="connsiteX2" fmla="*/ 249636 w 249635"/>
                    <a:gd name="connsiteY2" fmla="*/ 217028 h 229523"/>
                    <a:gd name="connsiteX3" fmla="*/ 205107 w 249635"/>
                    <a:gd name="connsiteY3" fmla="*/ 182423 h 229523"/>
                    <a:gd name="connsiteX4" fmla="*/ 29931 w 249635"/>
                    <a:gd name="connsiteY4" fmla="*/ 19011 h 229523"/>
                    <a:gd name="connsiteX5" fmla="*/ 12602 w 249635"/>
                    <a:gd name="connsiteY5" fmla="*/ 0 h 229523"/>
                    <a:gd name="connsiteX6" fmla="*/ 0 w 249635"/>
                    <a:gd name="connsiteY6" fmla="*/ 21681 h 229523"/>
                    <a:gd name="connsiteX7" fmla="*/ 80236 w 249635"/>
                    <a:gd name="connsiteY7" fmla="*/ 106057 h 2295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9635" h="229523">
                      <a:moveTo>
                        <a:pt x="80236" y="106057"/>
                      </a:moveTo>
                      <a:cubicBezTo>
                        <a:pt x="125185" y="150168"/>
                        <a:pt x="172760" y="191288"/>
                        <a:pt x="222540" y="229524"/>
                      </a:cubicBezTo>
                      <a:cubicBezTo>
                        <a:pt x="231677" y="225465"/>
                        <a:pt x="240709" y="221300"/>
                        <a:pt x="249636" y="217028"/>
                      </a:cubicBezTo>
                      <a:cubicBezTo>
                        <a:pt x="234618" y="205706"/>
                        <a:pt x="219705" y="194278"/>
                        <a:pt x="205107" y="182423"/>
                      </a:cubicBezTo>
                      <a:cubicBezTo>
                        <a:pt x="142829" y="132225"/>
                        <a:pt x="84857" y="77327"/>
                        <a:pt x="29931" y="19011"/>
                      </a:cubicBezTo>
                      <a:cubicBezTo>
                        <a:pt x="24050" y="12816"/>
                        <a:pt x="18274" y="6408"/>
                        <a:pt x="12602" y="0"/>
                      </a:cubicBezTo>
                      <a:cubicBezTo>
                        <a:pt x="8507" y="7263"/>
                        <a:pt x="4306" y="14418"/>
                        <a:pt x="0" y="21681"/>
                      </a:cubicBezTo>
                      <a:cubicBezTo>
                        <a:pt x="25625" y="50946"/>
                        <a:pt x="52616" y="78928"/>
                        <a:pt x="80236" y="106057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5" name="Freeform: Shape 144">
                  <a:extLst>
                    <a:ext uri="{FF2B5EF4-FFF2-40B4-BE49-F238E27FC236}">
                      <a16:creationId xmlns:a16="http://schemas.microsoft.com/office/drawing/2014/main" id="{33489348-3E68-87D1-E89F-88A81B954893}"/>
                    </a:ext>
                  </a:extLst>
                </p:cNvPr>
                <p:cNvSpPr/>
                <p:nvPr/>
              </p:nvSpPr>
              <p:spPr>
                <a:xfrm>
                  <a:off x="4838760" y="5972218"/>
                  <a:ext cx="488034" cy="338465"/>
                </a:xfrm>
                <a:custGeom>
                  <a:avLst/>
                  <a:gdLst>
                    <a:gd name="connsiteX0" fmla="*/ 103551 w 488034"/>
                    <a:gd name="connsiteY0" fmla="*/ 208484 h 338465"/>
                    <a:gd name="connsiteX1" fmla="*/ 272321 w 488034"/>
                    <a:gd name="connsiteY1" fmla="*/ 338465 h 338465"/>
                    <a:gd name="connsiteX2" fmla="*/ 488034 w 488034"/>
                    <a:gd name="connsiteY2" fmla="*/ 156897 h 338465"/>
                    <a:gd name="connsiteX3" fmla="*/ 378917 w 488034"/>
                    <a:gd name="connsiteY3" fmla="*/ 116204 h 338465"/>
                    <a:gd name="connsiteX4" fmla="*/ 238084 w 488034"/>
                    <a:gd name="connsiteY4" fmla="*/ 64724 h 338465"/>
                    <a:gd name="connsiteX5" fmla="*/ 60492 w 488034"/>
                    <a:gd name="connsiteY5" fmla="*/ 0 h 338465"/>
                    <a:gd name="connsiteX6" fmla="*/ 0 w 488034"/>
                    <a:gd name="connsiteY6" fmla="*/ 116418 h 338465"/>
                    <a:gd name="connsiteX7" fmla="*/ 11132 w 488034"/>
                    <a:gd name="connsiteY7" fmla="*/ 126778 h 338465"/>
                    <a:gd name="connsiteX8" fmla="*/ 103551 w 488034"/>
                    <a:gd name="connsiteY8" fmla="*/ 208484 h 338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88034" h="338465">
                      <a:moveTo>
                        <a:pt x="103551" y="208484"/>
                      </a:moveTo>
                      <a:cubicBezTo>
                        <a:pt x="157952" y="254303"/>
                        <a:pt x="214349" y="297559"/>
                        <a:pt x="272321" y="338465"/>
                      </a:cubicBezTo>
                      <a:cubicBezTo>
                        <a:pt x="356023" y="290296"/>
                        <a:pt x="428803" y="229204"/>
                        <a:pt x="488034" y="156897"/>
                      </a:cubicBezTo>
                      <a:cubicBezTo>
                        <a:pt x="452853" y="140876"/>
                        <a:pt x="414940" y="129448"/>
                        <a:pt x="378917" y="116204"/>
                      </a:cubicBezTo>
                      <a:cubicBezTo>
                        <a:pt x="331973" y="99009"/>
                        <a:pt x="285028" y="81813"/>
                        <a:pt x="238084" y="64724"/>
                      </a:cubicBezTo>
                      <a:cubicBezTo>
                        <a:pt x="178957" y="43256"/>
                        <a:pt x="119829" y="21254"/>
                        <a:pt x="60492" y="0"/>
                      </a:cubicBezTo>
                      <a:cubicBezTo>
                        <a:pt x="41694" y="38770"/>
                        <a:pt x="21530" y="77541"/>
                        <a:pt x="0" y="116418"/>
                      </a:cubicBezTo>
                      <a:cubicBezTo>
                        <a:pt x="3781" y="119943"/>
                        <a:pt x="7457" y="123360"/>
                        <a:pt x="11132" y="126778"/>
                      </a:cubicBezTo>
                      <a:cubicBezTo>
                        <a:pt x="41274" y="154867"/>
                        <a:pt x="72150" y="181996"/>
                        <a:pt x="103551" y="208484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46" name="Graphic 4">
                <a:extLst>
                  <a:ext uri="{FF2B5EF4-FFF2-40B4-BE49-F238E27FC236}">
                    <a16:creationId xmlns:a16="http://schemas.microsoft.com/office/drawing/2014/main" id="{6048D84D-028A-DC2F-2135-8A70DAB52C2E}"/>
                  </a:ext>
                </a:extLst>
              </p:cNvPr>
              <p:cNvGrpSpPr/>
              <p:nvPr/>
            </p:nvGrpSpPr>
            <p:grpSpPr>
              <a:xfrm>
                <a:off x="4832216" y="5078491"/>
                <a:ext cx="997964" cy="1238145"/>
                <a:chOff x="4832216" y="5078491"/>
                <a:chExt cx="997964" cy="1238145"/>
              </a:xfrm>
              <a:solidFill>
                <a:srgbClr val="201F3F"/>
              </a:solidFill>
            </p:grpSpPr>
            <p:sp>
              <p:nvSpPr>
                <p:cNvPr id="147" name="Freeform: Shape 146">
                  <a:extLst>
                    <a:ext uri="{FF2B5EF4-FFF2-40B4-BE49-F238E27FC236}">
                      <a16:creationId xmlns:a16="http://schemas.microsoft.com/office/drawing/2014/main" id="{33748210-97F8-6E78-FEF7-9A1AA641B049}"/>
                    </a:ext>
                  </a:extLst>
                </p:cNvPr>
                <p:cNvSpPr/>
                <p:nvPr/>
              </p:nvSpPr>
              <p:spPr>
                <a:xfrm>
                  <a:off x="5175275" y="5320266"/>
                  <a:ext cx="77385" cy="94795"/>
                </a:xfrm>
                <a:custGeom>
                  <a:avLst/>
                  <a:gdLst>
                    <a:gd name="connsiteX0" fmla="*/ 58786 w 77385"/>
                    <a:gd name="connsiteY0" fmla="*/ 335 h 94795"/>
                    <a:gd name="connsiteX1" fmla="*/ 13837 w 77385"/>
                    <a:gd name="connsiteY1" fmla="*/ 24579 h 94795"/>
                    <a:gd name="connsiteX2" fmla="*/ 3125 w 77385"/>
                    <a:gd name="connsiteY2" fmla="*/ 83002 h 94795"/>
                    <a:gd name="connsiteX3" fmla="*/ 7746 w 77385"/>
                    <a:gd name="connsiteY3" fmla="*/ 86099 h 94795"/>
                    <a:gd name="connsiteX4" fmla="*/ 15413 w 77385"/>
                    <a:gd name="connsiteY4" fmla="*/ 92935 h 94795"/>
                    <a:gd name="connsiteX5" fmla="*/ 42193 w 77385"/>
                    <a:gd name="connsiteY5" fmla="*/ 87915 h 94795"/>
                    <a:gd name="connsiteX6" fmla="*/ 72859 w 77385"/>
                    <a:gd name="connsiteY6" fmla="*/ 42950 h 94795"/>
                    <a:gd name="connsiteX7" fmla="*/ 76430 w 77385"/>
                    <a:gd name="connsiteY7" fmla="*/ 16356 h 94795"/>
                    <a:gd name="connsiteX8" fmla="*/ 58786 w 77385"/>
                    <a:gd name="connsiteY8" fmla="*/ 335 h 947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7385" h="94795">
                      <a:moveTo>
                        <a:pt x="58786" y="335"/>
                      </a:moveTo>
                      <a:cubicBezTo>
                        <a:pt x="41563" y="-2335"/>
                        <a:pt x="23709" y="11443"/>
                        <a:pt x="13837" y="24579"/>
                      </a:cubicBezTo>
                      <a:cubicBezTo>
                        <a:pt x="1970" y="40280"/>
                        <a:pt x="-4121" y="63991"/>
                        <a:pt x="3125" y="83002"/>
                      </a:cubicBezTo>
                      <a:cubicBezTo>
                        <a:pt x="3755" y="84711"/>
                        <a:pt x="5646" y="85672"/>
                        <a:pt x="7746" y="86099"/>
                      </a:cubicBezTo>
                      <a:cubicBezTo>
                        <a:pt x="9637" y="89090"/>
                        <a:pt x="12472" y="91653"/>
                        <a:pt x="15413" y="92935"/>
                      </a:cubicBezTo>
                      <a:cubicBezTo>
                        <a:pt x="24339" y="96993"/>
                        <a:pt x="34947" y="94003"/>
                        <a:pt x="42193" y="87915"/>
                      </a:cubicBezTo>
                      <a:cubicBezTo>
                        <a:pt x="55846" y="76594"/>
                        <a:pt x="66138" y="59291"/>
                        <a:pt x="72859" y="42950"/>
                      </a:cubicBezTo>
                      <a:cubicBezTo>
                        <a:pt x="76325" y="34512"/>
                        <a:pt x="78846" y="25327"/>
                        <a:pt x="76430" y="16356"/>
                      </a:cubicBezTo>
                      <a:cubicBezTo>
                        <a:pt x="74015" y="8025"/>
                        <a:pt x="67188" y="1616"/>
                        <a:pt x="58786" y="335"/>
                      </a:cubicBezTo>
                      <a:close/>
                    </a:path>
                  </a:pathLst>
                </a:custGeom>
                <a:solidFill>
                  <a:srgbClr val="201F3F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8" name="Freeform: Shape 147">
                  <a:extLst>
                    <a:ext uri="{FF2B5EF4-FFF2-40B4-BE49-F238E27FC236}">
                      <a16:creationId xmlns:a16="http://schemas.microsoft.com/office/drawing/2014/main" id="{5A41DFFB-496C-E8CD-50AF-CA99C24A1E83}"/>
                    </a:ext>
                  </a:extLst>
                </p:cNvPr>
                <p:cNvSpPr/>
                <p:nvPr/>
              </p:nvSpPr>
              <p:spPr>
                <a:xfrm>
                  <a:off x="5075584" y="5698082"/>
                  <a:ext cx="64867" cy="101323"/>
                </a:xfrm>
                <a:custGeom>
                  <a:avLst/>
                  <a:gdLst>
                    <a:gd name="connsiteX0" fmla="*/ 28986 w 64867"/>
                    <a:gd name="connsiteY0" fmla="*/ 74 h 101323"/>
                    <a:gd name="connsiteX1" fmla="*/ 14178 w 64867"/>
                    <a:gd name="connsiteY1" fmla="*/ 8405 h 101323"/>
                    <a:gd name="connsiteX2" fmla="*/ 2941 w 64867"/>
                    <a:gd name="connsiteY2" fmla="*/ 28912 h 101323"/>
                    <a:gd name="connsiteX3" fmla="*/ 735 w 64867"/>
                    <a:gd name="connsiteY3" fmla="*/ 57002 h 101323"/>
                    <a:gd name="connsiteX4" fmla="*/ 31191 w 64867"/>
                    <a:gd name="connsiteY4" fmla="*/ 100044 h 101323"/>
                    <a:gd name="connsiteX5" fmla="*/ 54821 w 64867"/>
                    <a:gd name="connsiteY5" fmla="*/ 94597 h 101323"/>
                    <a:gd name="connsiteX6" fmla="*/ 64063 w 64867"/>
                    <a:gd name="connsiteY6" fmla="*/ 71206 h 101323"/>
                    <a:gd name="connsiteX7" fmla="*/ 52406 w 64867"/>
                    <a:gd name="connsiteY7" fmla="*/ 14173 h 101323"/>
                    <a:gd name="connsiteX8" fmla="*/ 28986 w 64867"/>
                    <a:gd name="connsiteY8" fmla="*/ 74 h 1013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4867" h="101323">
                      <a:moveTo>
                        <a:pt x="28986" y="74"/>
                      </a:moveTo>
                      <a:cubicBezTo>
                        <a:pt x="23630" y="501"/>
                        <a:pt x="17119" y="3705"/>
                        <a:pt x="14178" y="8405"/>
                      </a:cubicBezTo>
                      <a:cubicBezTo>
                        <a:pt x="8822" y="13959"/>
                        <a:pt x="5146" y="21969"/>
                        <a:pt x="2941" y="28912"/>
                      </a:cubicBezTo>
                      <a:cubicBezTo>
                        <a:pt x="0" y="37883"/>
                        <a:pt x="-735" y="47709"/>
                        <a:pt x="735" y="57002"/>
                      </a:cubicBezTo>
                      <a:cubicBezTo>
                        <a:pt x="3466" y="74304"/>
                        <a:pt x="13653" y="94383"/>
                        <a:pt x="31191" y="100044"/>
                      </a:cubicBezTo>
                      <a:cubicBezTo>
                        <a:pt x="39593" y="102821"/>
                        <a:pt x="48625" y="101112"/>
                        <a:pt x="54821" y="94597"/>
                      </a:cubicBezTo>
                      <a:cubicBezTo>
                        <a:pt x="60702" y="88402"/>
                        <a:pt x="62908" y="79430"/>
                        <a:pt x="64063" y="71206"/>
                      </a:cubicBezTo>
                      <a:cubicBezTo>
                        <a:pt x="66793" y="51768"/>
                        <a:pt x="62488" y="31047"/>
                        <a:pt x="52406" y="14173"/>
                      </a:cubicBezTo>
                      <a:cubicBezTo>
                        <a:pt x="47470" y="5842"/>
                        <a:pt x="39068" y="-780"/>
                        <a:pt x="28986" y="74"/>
                      </a:cubicBezTo>
                      <a:close/>
                    </a:path>
                  </a:pathLst>
                </a:custGeom>
                <a:solidFill>
                  <a:srgbClr val="201F3F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9" name="Freeform: Shape 148">
                  <a:extLst>
                    <a:ext uri="{FF2B5EF4-FFF2-40B4-BE49-F238E27FC236}">
                      <a16:creationId xmlns:a16="http://schemas.microsoft.com/office/drawing/2014/main" id="{36CD4A74-FB91-9531-35F5-2E51E0A3CA17}"/>
                    </a:ext>
                  </a:extLst>
                </p:cNvPr>
                <p:cNvSpPr/>
                <p:nvPr/>
              </p:nvSpPr>
              <p:spPr>
                <a:xfrm>
                  <a:off x="5009352" y="5978460"/>
                  <a:ext cx="108183" cy="92753"/>
                </a:xfrm>
                <a:custGeom>
                  <a:avLst/>
                  <a:gdLst>
                    <a:gd name="connsiteX0" fmla="*/ 100994 w 108183"/>
                    <a:gd name="connsiteY0" fmla="*/ 5401 h 92753"/>
                    <a:gd name="connsiteX1" fmla="*/ 70013 w 108183"/>
                    <a:gd name="connsiteY1" fmla="*/ 2517 h 92753"/>
                    <a:gd name="connsiteX2" fmla="*/ 11831 w 108183"/>
                    <a:gd name="connsiteY2" fmla="*/ 37015 h 92753"/>
                    <a:gd name="connsiteX3" fmla="*/ 174 w 108183"/>
                    <a:gd name="connsiteY3" fmla="*/ 69911 h 92753"/>
                    <a:gd name="connsiteX4" fmla="*/ 14142 w 108183"/>
                    <a:gd name="connsiteY4" fmla="*/ 87854 h 92753"/>
                    <a:gd name="connsiteX5" fmla="*/ 36721 w 108183"/>
                    <a:gd name="connsiteY5" fmla="*/ 92446 h 92753"/>
                    <a:gd name="connsiteX6" fmla="*/ 67177 w 108183"/>
                    <a:gd name="connsiteY6" fmla="*/ 80271 h 92753"/>
                    <a:gd name="connsiteX7" fmla="*/ 106245 w 108183"/>
                    <a:gd name="connsiteY7" fmla="*/ 32957 h 92753"/>
                    <a:gd name="connsiteX8" fmla="*/ 100994 w 108183"/>
                    <a:gd name="connsiteY8" fmla="*/ 5401 h 927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8183" h="92753">
                      <a:moveTo>
                        <a:pt x="100994" y="5401"/>
                      </a:moveTo>
                      <a:cubicBezTo>
                        <a:pt x="92172" y="-1755"/>
                        <a:pt x="80095" y="-794"/>
                        <a:pt x="70013" y="2517"/>
                      </a:cubicBezTo>
                      <a:cubicBezTo>
                        <a:pt x="49114" y="9459"/>
                        <a:pt x="26009" y="19392"/>
                        <a:pt x="11831" y="37015"/>
                      </a:cubicBezTo>
                      <a:cubicBezTo>
                        <a:pt x="4689" y="45880"/>
                        <a:pt x="-1087" y="58162"/>
                        <a:pt x="174" y="69911"/>
                      </a:cubicBezTo>
                      <a:cubicBezTo>
                        <a:pt x="1119" y="78883"/>
                        <a:pt x="6475" y="85931"/>
                        <a:pt x="14142" y="87854"/>
                      </a:cubicBezTo>
                      <a:cubicBezTo>
                        <a:pt x="20023" y="92553"/>
                        <a:pt x="30105" y="93301"/>
                        <a:pt x="36721" y="92446"/>
                      </a:cubicBezTo>
                      <a:cubicBezTo>
                        <a:pt x="47538" y="91059"/>
                        <a:pt x="57935" y="85931"/>
                        <a:pt x="67177" y="80271"/>
                      </a:cubicBezTo>
                      <a:cubicBezTo>
                        <a:pt x="84191" y="69698"/>
                        <a:pt x="99944" y="52501"/>
                        <a:pt x="106245" y="32957"/>
                      </a:cubicBezTo>
                      <a:cubicBezTo>
                        <a:pt x="109396" y="23558"/>
                        <a:pt x="109396" y="12236"/>
                        <a:pt x="100994" y="5401"/>
                      </a:cubicBezTo>
                      <a:close/>
                    </a:path>
                  </a:pathLst>
                </a:custGeom>
                <a:solidFill>
                  <a:srgbClr val="201F3F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0" name="Freeform: Shape 149">
                  <a:extLst>
                    <a:ext uri="{FF2B5EF4-FFF2-40B4-BE49-F238E27FC236}">
                      <a16:creationId xmlns:a16="http://schemas.microsoft.com/office/drawing/2014/main" id="{76265DC9-984C-5855-6B58-6BDFB4558D6B}"/>
                    </a:ext>
                  </a:extLst>
                </p:cNvPr>
                <p:cNvSpPr/>
                <p:nvPr/>
              </p:nvSpPr>
              <p:spPr>
                <a:xfrm>
                  <a:off x="5179404" y="5078491"/>
                  <a:ext cx="54983" cy="74387"/>
                </a:xfrm>
                <a:custGeom>
                  <a:avLst/>
                  <a:gdLst>
                    <a:gd name="connsiteX0" fmla="*/ 20000 w 54983"/>
                    <a:gd name="connsiteY0" fmla="*/ 74105 h 74387"/>
                    <a:gd name="connsiteX1" fmla="*/ 37854 w 54983"/>
                    <a:gd name="connsiteY1" fmla="*/ 61288 h 74387"/>
                    <a:gd name="connsiteX2" fmla="*/ 49196 w 54983"/>
                    <a:gd name="connsiteY2" fmla="*/ 41102 h 74387"/>
                    <a:gd name="connsiteX3" fmla="*/ 54867 w 54983"/>
                    <a:gd name="connsiteY3" fmla="*/ 18993 h 74387"/>
                    <a:gd name="connsiteX4" fmla="*/ 46045 w 54983"/>
                    <a:gd name="connsiteY4" fmla="*/ 1691 h 74387"/>
                    <a:gd name="connsiteX5" fmla="*/ 16954 w 54983"/>
                    <a:gd name="connsiteY5" fmla="*/ 15896 h 74387"/>
                    <a:gd name="connsiteX6" fmla="*/ 1306 w 54983"/>
                    <a:gd name="connsiteY6" fmla="*/ 47297 h 74387"/>
                    <a:gd name="connsiteX7" fmla="*/ 1621 w 54983"/>
                    <a:gd name="connsiteY7" fmla="*/ 65240 h 74387"/>
                    <a:gd name="connsiteX8" fmla="*/ 20000 w 54983"/>
                    <a:gd name="connsiteY8" fmla="*/ 74105 h 743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4983" h="74387">
                      <a:moveTo>
                        <a:pt x="20000" y="74105"/>
                      </a:moveTo>
                      <a:cubicBezTo>
                        <a:pt x="27666" y="72823"/>
                        <a:pt x="33338" y="67269"/>
                        <a:pt x="37854" y="61288"/>
                      </a:cubicBezTo>
                      <a:cubicBezTo>
                        <a:pt x="42475" y="55093"/>
                        <a:pt x="46255" y="48258"/>
                        <a:pt x="49196" y="41102"/>
                      </a:cubicBezTo>
                      <a:cubicBezTo>
                        <a:pt x="52032" y="34160"/>
                        <a:pt x="54237" y="26470"/>
                        <a:pt x="54867" y="18993"/>
                      </a:cubicBezTo>
                      <a:cubicBezTo>
                        <a:pt x="55602" y="11731"/>
                        <a:pt x="52872" y="4681"/>
                        <a:pt x="46045" y="1691"/>
                      </a:cubicBezTo>
                      <a:cubicBezTo>
                        <a:pt x="34073" y="-3649"/>
                        <a:pt x="20945" y="4361"/>
                        <a:pt x="16954" y="15896"/>
                      </a:cubicBezTo>
                      <a:cubicBezTo>
                        <a:pt x="9393" y="24868"/>
                        <a:pt x="4037" y="35762"/>
                        <a:pt x="1306" y="47297"/>
                      </a:cubicBezTo>
                      <a:cubicBezTo>
                        <a:pt x="-59" y="53064"/>
                        <a:pt x="-899" y="59686"/>
                        <a:pt x="1621" y="65240"/>
                      </a:cubicBezTo>
                      <a:cubicBezTo>
                        <a:pt x="4772" y="72289"/>
                        <a:pt x="12543" y="75386"/>
                        <a:pt x="20000" y="74105"/>
                      </a:cubicBezTo>
                      <a:close/>
                    </a:path>
                  </a:pathLst>
                </a:custGeom>
                <a:solidFill>
                  <a:srgbClr val="201F3F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1" name="Freeform: Shape 150">
                  <a:extLst>
                    <a:ext uri="{FF2B5EF4-FFF2-40B4-BE49-F238E27FC236}">
                      <a16:creationId xmlns:a16="http://schemas.microsoft.com/office/drawing/2014/main" id="{58062CB4-F943-41D2-7523-491965C6C72B}"/>
                    </a:ext>
                  </a:extLst>
                </p:cNvPr>
                <p:cNvSpPr/>
                <p:nvPr/>
              </p:nvSpPr>
              <p:spPr>
                <a:xfrm>
                  <a:off x="5260563" y="5176535"/>
                  <a:ext cx="55135" cy="50071"/>
                </a:xfrm>
                <a:custGeom>
                  <a:avLst/>
                  <a:gdLst>
                    <a:gd name="connsiteX0" fmla="*/ 21598 w 55135"/>
                    <a:gd name="connsiteY0" fmla="*/ 49970 h 50071"/>
                    <a:gd name="connsiteX1" fmla="*/ 51739 w 55135"/>
                    <a:gd name="connsiteY1" fmla="*/ 34697 h 50071"/>
                    <a:gd name="connsiteX2" fmla="*/ 47853 w 55135"/>
                    <a:gd name="connsiteY2" fmla="*/ 5326 h 50071"/>
                    <a:gd name="connsiteX3" fmla="*/ 29684 w 55135"/>
                    <a:gd name="connsiteY3" fmla="*/ 199 h 50071"/>
                    <a:gd name="connsiteX4" fmla="*/ 16452 w 55135"/>
                    <a:gd name="connsiteY4" fmla="*/ 8423 h 50071"/>
                    <a:gd name="connsiteX5" fmla="*/ 383 w 55135"/>
                    <a:gd name="connsiteY5" fmla="*/ 26046 h 50071"/>
                    <a:gd name="connsiteX6" fmla="*/ 4584 w 55135"/>
                    <a:gd name="connsiteY6" fmla="*/ 41746 h 50071"/>
                    <a:gd name="connsiteX7" fmla="*/ 21598 w 55135"/>
                    <a:gd name="connsiteY7" fmla="*/ 49970 h 500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5135" h="50071">
                      <a:moveTo>
                        <a:pt x="21598" y="49970"/>
                      </a:moveTo>
                      <a:cubicBezTo>
                        <a:pt x="33045" y="50932"/>
                        <a:pt x="45753" y="44951"/>
                        <a:pt x="51739" y="34697"/>
                      </a:cubicBezTo>
                      <a:cubicBezTo>
                        <a:pt x="57305" y="25085"/>
                        <a:pt x="56045" y="13016"/>
                        <a:pt x="47853" y="5326"/>
                      </a:cubicBezTo>
                      <a:cubicBezTo>
                        <a:pt x="42917" y="733"/>
                        <a:pt x="36091" y="-548"/>
                        <a:pt x="29684" y="199"/>
                      </a:cubicBezTo>
                      <a:cubicBezTo>
                        <a:pt x="24958" y="840"/>
                        <a:pt x="18867" y="3724"/>
                        <a:pt x="16452" y="8423"/>
                      </a:cubicBezTo>
                      <a:cubicBezTo>
                        <a:pt x="8785" y="11841"/>
                        <a:pt x="2064" y="17715"/>
                        <a:pt x="383" y="26046"/>
                      </a:cubicBezTo>
                      <a:cubicBezTo>
                        <a:pt x="-772" y="31707"/>
                        <a:pt x="698" y="37474"/>
                        <a:pt x="4584" y="41746"/>
                      </a:cubicBezTo>
                      <a:cubicBezTo>
                        <a:pt x="8995" y="46873"/>
                        <a:pt x="15086" y="49436"/>
                        <a:pt x="21598" y="49970"/>
                      </a:cubicBezTo>
                      <a:close/>
                    </a:path>
                  </a:pathLst>
                </a:custGeom>
                <a:solidFill>
                  <a:srgbClr val="201F3F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2" name="Freeform: Shape 151">
                  <a:extLst>
                    <a:ext uri="{FF2B5EF4-FFF2-40B4-BE49-F238E27FC236}">
                      <a16:creationId xmlns:a16="http://schemas.microsoft.com/office/drawing/2014/main" id="{954048D6-57E5-39AF-B929-38B4700522B1}"/>
                    </a:ext>
                  </a:extLst>
                </p:cNvPr>
                <p:cNvSpPr/>
                <p:nvPr/>
              </p:nvSpPr>
              <p:spPr>
                <a:xfrm>
                  <a:off x="5166035" y="5589725"/>
                  <a:ext cx="60418" cy="53749"/>
                </a:xfrm>
                <a:custGeom>
                  <a:avLst/>
                  <a:gdLst>
                    <a:gd name="connsiteX0" fmla="*/ 44502 w 60418"/>
                    <a:gd name="connsiteY0" fmla="*/ 8782 h 53749"/>
                    <a:gd name="connsiteX1" fmla="*/ 23077 w 60418"/>
                    <a:gd name="connsiteY1" fmla="*/ 24 h 53749"/>
                    <a:gd name="connsiteX2" fmla="*/ 3333 w 60418"/>
                    <a:gd name="connsiteY2" fmla="*/ 8889 h 53749"/>
                    <a:gd name="connsiteX3" fmla="*/ 1023 w 60418"/>
                    <a:gd name="connsiteY3" fmla="*/ 27259 h 53749"/>
                    <a:gd name="connsiteX4" fmla="*/ 14256 w 60418"/>
                    <a:gd name="connsiteY4" fmla="*/ 43174 h 53749"/>
                    <a:gd name="connsiteX5" fmla="*/ 37255 w 60418"/>
                    <a:gd name="connsiteY5" fmla="*/ 53747 h 53749"/>
                    <a:gd name="connsiteX6" fmla="*/ 55949 w 60418"/>
                    <a:gd name="connsiteY6" fmla="*/ 46164 h 53749"/>
                    <a:gd name="connsiteX7" fmla="*/ 58785 w 60418"/>
                    <a:gd name="connsiteY7" fmla="*/ 25764 h 53749"/>
                    <a:gd name="connsiteX8" fmla="*/ 44502 w 60418"/>
                    <a:gd name="connsiteY8" fmla="*/ 8782 h 537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0418" h="53749">
                      <a:moveTo>
                        <a:pt x="44502" y="8782"/>
                      </a:moveTo>
                      <a:cubicBezTo>
                        <a:pt x="38305" y="3869"/>
                        <a:pt x="31059" y="345"/>
                        <a:pt x="23077" y="24"/>
                      </a:cubicBezTo>
                      <a:cubicBezTo>
                        <a:pt x="15831" y="-296"/>
                        <a:pt x="7534" y="2587"/>
                        <a:pt x="3333" y="8889"/>
                      </a:cubicBezTo>
                      <a:cubicBezTo>
                        <a:pt x="-343" y="14336"/>
                        <a:pt x="-762" y="21065"/>
                        <a:pt x="1023" y="27259"/>
                      </a:cubicBezTo>
                      <a:cubicBezTo>
                        <a:pt x="3123" y="34309"/>
                        <a:pt x="8164" y="39435"/>
                        <a:pt x="14256" y="43174"/>
                      </a:cubicBezTo>
                      <a:cubicBezTo>
                        <a:pt x="19926" y="49795"/>
                        <a:pt x="28538" y="53854"/>
                        <a:pt x="37255" y="53747"/>
                      </a:cubicBezTo>
                      <a:cubicBezTo>
                        <a:pt x="44187" y="53640"/>
                        <a:pt x="51118" y="51290"/>
                        <a:pt x="55949" y="46164"/>
                      </a:cubicBezTo>
                      <a:cubicBezTo>
                        <a:pt x="60990" y="40717"/>
                        <a:pt x="61515" y="32386"/>
                        <a:pt x="58785" y="25764"/>
                      </a:cubicBezTo>
                      <a:cubicBezTo>
                        <a:pt x="55844" y="18715"/>
                        <a:pt x="50173" y="13268"/>
                        <a:pt x="44502" y="8782"/>
                      </a:cubicBezTo>
                      <a:close/>
                    </a:path>
                  </a:pathLst>
                </a:custGeom>
                <a:solidFill>
                  <a:srgbClr val="201F3F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3" name="Freeform: Shape 152">
                  <a:extLst>
                    <a:ext uri="{FF2B5EF4-FFF2-40B4-BE49-F238E27FC236}">
                      <a16:creationId xmlns:a16="http://schemas.microsoft.com/office/drawing/2014/main" id="{6CA690FD-4D10-2E66-CD32-51D8E19EEA33}"/>
                    </a:ext>
                  </a:extLst>
                </p:cNvPr>
                <p:cNvSpPr/>
                <p:nvPr/>
              </p:nvSpPr>
              <p:spPr>
                <a:xfrm>
                  <a:off x="5255093" y="5462110"/>
                  <a:ext cx="78262" cy="63011"/>
                </a:xfrm>
                <a:custGeom>
                  <a:avLst/>
                  <a:gdLst>
                    <a:gd name="connsiteX0" fmla="*/ 64455 w 78262"/>
                    <a:gd name="connsiteY0" fmla="*/ 1610 h 63011"/>
                    <a:gd name="connsiteX1" fmla="*/ 46497 w 78262"/>
                    <a:gd name="connsiteY1" fmla="*/ 2250 h 63011"/>
                    <a:gd name="connsiteX2" fmla="*/ 9529 w 78262"/>
                    <a:gd name="connsiteY2" fmla="*/ 16242 h 63011"/>
                    <a:gd name="connsiteX3" fmla="*/ 6274 w 78262"/>
                    <a:gd name="connsiteY3" fmla="*/ 54798 h 63011"/>
                    <a:gd name="connsiteX4" fmla="*/ 52798 w 78262"/>
                    <a:gd name="connsiteY4" fmla="*/ 55226 h 63011"/>
                    <a:gd name="connsiteX5" fmla="*/ 78108 w 78262"/>
                    <a:gd name="connsiteY5" fmla="*/ 19767 h 63011"/>
                    <a:gd name="connsiteX6" fmla="*/ 64455 w 78262"/>
                    <a:gd name="connsiteY6" fmla="*/ 1610 h 630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8262" h="63011">
                      <a:moveTo>
                        <a:pt x="64455" y="1610"/>
                      </a:moveTo>
                      <a:cubicBezTo>
                        <a:pt x="58364" y="-633"/>
                        <a:pt x="51958" y="-633"/>
                        <a:pt x="46497" y="2250"/>
                      </a:cubicBezTo>
                      <a:cubicBezTo>
                        <a:pt x="32949" y="3212"/>
                        <a:pt x="19611" y="6202"/>
                        <a:pt x="9529" y="16242"/>
                      </a:cubicBezTo>
                      <a:cubicBezTo>
                        <a:pt x="-448" y="26175"/>
                        <a:pt x="-4228" y="43584"/>
                        <a:pt x="6274" y="54798"/>
                      </a:cubicBezTo>
                      <a:cubicBezTo>
                        <a:pt x="18981" y="68256"/>
                        <a:pt x="38620" y="62809"/>
                        <a:pt x="52798" y="55226"/>
                      </a:cubicBezTo>
                      <a:cubicBezTo>
                        <a:pt x="65821" y="48283"/>
                        <a:pt x="79893" y="36428"/>
                        <a:pt x="78108" y="19767"/>
                      </a:cubicBezTo>
                      <a:cubicBezTo>
                        <a:pt x="77268" y="11435"/>
                        <a:pt x="72227" y="4600"/>
                        <a:pt x="64455" y="1610"/>
                      </a:cubicBezTo>
                      <a:close/>
                    </a:path>
                  </a:pathLst>
                </a:custGeom>
                <a:solidFill>
                  <a:srgbClr val="201F3F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4" name="Freeform: Shape 153">
                  <a:extLst>
                    <a:ext uri="{FF2B5EF4-FFF2-40B4-BE49-F238E27FC236}">
                      <a16:creationId xmlns:a16="http://schemas.microsoft.com/office/drawing/2014/main" id="{EE0DA348-095F-BF1B-A0B8-CFD7040CB14E}"/>
                    </a:ext>
                  </a:extLst>
                </p:cNvPr>
                <p:cNvSpPr/>
                <p:nvPr/>
              </p:nvSpPr>
              <p:spPr>
                <a:xfrm>
                  <a:off x="4936323" y="6159512"/>
                  <a:ext cx="54225" cy="87992"/>
                </a:xfrm>
                <a:custGeom>
                  <a:avLst/>
                  <a:gdLst>
                    <a:gd name="connsiteX0" fmla="*/ 26363 w 54225"/>
                    <a:gd name="connsiteY0" fmla="*/ 256 h 87992"/>
                    <a:gd name="connsiteX1" fmla="*/ 14075 w 54225"/>
                    <a:gd name="connsiteY1" fmla="*/ 13927 h 87992"/>
                    <a:gd name="connsiteX2" fmla="*/ 108 w 54225"/>
                    <a:gd name="connsiteY2" fmla="*/ 54620 h 87992"/>
                    <a:gd name="connsiteX3" fmla="*/ 17646 w 54225"/>
                    <a:gd name="connsiteY3" fmla="*/ 87729 h 87992"/>
                    <a:gd name="connsiteX4" fmla="*/ 49258 w 54225"/>
                    <a:gd name="connsiteY4" fmla="*/ 58571 h 87992"/>
                    <a:gd name="connsiteX5" fmla="*/ 48837 w 54225"/>
                    <a:gd name="connsiteY5" fmla="*/ 10723 h 87992"/>
                    <a:gd name="connsiteX6" fmla="*/ 26363 w 54225"/>
                    <a:gd name="connsiteY6" fmla="*/ 256 h 879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4225" h="87992">
                      <a:moveTo>
                        <a:pt x="26363" y="256"/>
                      </a:moveTo>
                      <a:cubicBezTo>
                        <a:pt x="19222" y="1431"/>
                        <a:pt x="13130" y="6664"/>
                        <a:pt x="14075" y="13927"/>
                      </a:cubicBezTo>
                      <a:cubicBezTo>
                        <a:pt x="5884" y="25889"/>
                        <a:pt x="843" y="39987"/>
                        <a:pt x="108" y="54620"/>
                      </a:cubicBezTo>
                      <a:cubicBezTo>
                        <a:pt x="-628" y="67756"/>
                        <a:pt x="2103" y="85273"/>
                        <a:pt x="17646" y="87729"/>
                      </a:cubicBezTo>
                      <a:cubicBezTo>
                        <a:pt x="34660" y="90399"/>
                        <a:pt x="44427" y="72242"/>
                        <a:pt x="49258" y="58571"/>
                      </a:cubicBezTo>
                      <a:cubicBezTo>
                        <a:pt x="54194" y="44366"/>
                        <a:pt x="57554" y="24074"/>
                        <a:pt x="48837" y="10723"/>
                      </a:cubicBezTo>
                      <a:cubicBezTo>
                        <a:pt x="44007" y="3246"/>
                        <a:pt x="35080" y="-1133"/>
                        <a:pt x="26363" y="256"/>
                      </a:cubicBezTo>
                      <a:close/>
                    </a:path>
                  </a:pathLst>
                </a:custGeom>
                <a:solidFill>
                  <a:srgbClr val="201F3F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5" name="Freeform: Shape 154">
                  <a:extLst>
                    <a:ext uri="{FF2B5EF4-FFF2-40B4-BE49-F238E27FC236}">
                      <a16:creationId xmlns:a16="http://schemas.microsoft.com/office/drawing/2014/main" id="{01F23CB8-172A-CE21-CB44-903836C03702}"/>
                    </a:ext>
                  </a:extLst>
                </p:cNvPr>
                <p:cNvSpPr/>
                <p:nvPr/>
              </p:nvSpPr>
              <p:spPr>
                <a:xfrm>
                  <a:off x="4832216" y="6250820"/>
                  <a:ext cx="43312" cy="65817"/>
                </a:xfrm>
                <a:custGeom>
                  <a:avLst/>
                  <a:gdLst>
                    <a:gd name="connsiteX0" fmla="*/ 27443 w 43312"/>
                    <a:gd name="connsiteY0" fmla="*/ 2830 h 65817"/>
                    <a:gd name="connsiteX1" fmla="*/ 24713 w 43312"/>
                    <a:gd name="connsiteY1" fmla="*/ 267 h 65817"/>
                    <a:gd name="connsiteX2" fmla="*/ 19041 w 43312"/>
                    <a:gd name="connsiteY2" fmla="*/ 1655 h 65817"/>
                    <a:gd name="connsiteX3" fmla="*/ 16731 w 43312"/>
                    <a:gd name="connsiteY3" fmla="*/ 4539 h 65817"/>
                    <a:gd name="connsiteX4" fmla="*/ 9905 w 43312"/>
                    <a:gd name="connsiteY4" fmla="*/ 11695 h 65817"/>
                    <a:gd name="connsiteX5" fmla="*/ 9695 w 43312"/>
                    <a:gd name="connsiteY5" fmla="*/ 14685 h 65817"/>
                    <a:gd name="connsiteX6" fmla="*/ 2238 w 43312"/>
                    <a:gd name="connsiteY6" fmla="*/ 32735 h 65817"/>
                    <a:gd name="connsiteX7" fmla="*/ 5704 w 43312"/>
                    <a:gd name="connsiteY7" fmla="*/ 61145 h 65817"/>
                    <a:gd name="connsiteX8" fmla="*/ 35425 w 43312"/>
                    <a:gd name="connsiteY8" fmla="*/ 57727 h 65817"/>
                    <a:gd name="connsiteX9" fmla="*/ 41726 w 43312"/>
                    <a:gd name="connsiteY9" fmla="*/ 43095 h 65817"/>
                    <a:gd name="connsiteX10" fmla="*/ 43301 w 43312"/>
                    <a:gd name="connsiteY10" fmla="*/ 25686 h 65817"/>
                    <a:gd name="connsiteX11" fmla="*/ 38365 w 43312"/>
                    <a:gd name="connsiteY11" fmla="*/ 9559 h 65817"/>
                    <a:gd name="connsiteX12" fmla="*/ 27443 w 43312"/>
                    <a:gd name="connsiteY12" fmla="*/ 2830 h 658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3312" h="65817">
                      <a:moveTo>
                        <a:pt x="27443" y="2830"/>
                      </a:moveTo>
                      <a:cubicBezTo>
                        <a:pt x="27128" y="1549"/>
                        <a:pt x="25868" y="587"/>
                        <a:pt x="24713" y="267"/>
                      </a:cubicBezTo>
                      <a:cubicBezTo>
                        <a:pt x="22612" y="-374"/>
                        <a:pt x="20512" y="160"/>
                        <a:pt x="19041" y="1655"/>
                      </a:cubicBezTo>
                      <a:cubicBezTo>
                        <a:pt x="18201" y="2509"/>
                        <a:pt x="17466" y="3578"/>
                        <a:pt x="16731" y="4539"/>
                      </a:cubicBezTo>
                      <a:cubicBezTo>
                        <a:pt x="13686" y="6034"/>
                        <a:pt x="10955" y="8384"/>
                        <a:pt x="9905" y="11695"/>
                      </a:cubicBezTo>
                      <a:cubicBezTo>
                        <a:pt x="9590" y="12656"/>
                        <a:pt x="9590" y="13724"/>
                        <a:pt x="9695" y="14685"/>
                      </a:cubicBezTo>
                      <a:cubicBezTo>
                        <a:pt x="6544" y="20453"/>
                        <a:pt x="4023" y="26541"/>
                        <a:pt x="2238" y="32735"/>
                      </a:cubicBezTo>
                      <a:cubicBezTo>
                        <a:pt x="-492" y="42027"/>
                        <a:pt x="-2068" y="53883"/>
                        <a:pt x="5704" y="61145"/>
                      </a:cubicBezTo>
                      <a:cubicBezTo>
                        <a:pt x="14316" y="69263"/>
                        <a:pt x="28178" y="65952"/>
                        <a:pt x="35425" y="57727"/>
                      </a:cubicBezTo>
                      <a:cubicBezTo>
                        <a:pt x="38996" y="53669"/>
                        <a:pt x="40781" y="48329"/>
                        <a:pt x="41726" y="43095"/>
                      </a:cubicBezTo>
                      <a:cubicBezTo>
                        <a:pt x="42776" y="37435"/>
                        <a:pt x="43406" y="31454"/>
                        <a:pt x="43301" y="25686"/>
                      </a:cubicBezTo>
                      <a:cubicBezTo>
                        <a:pt x="43301" y="20026"/>
                        <a:pt x="42041" y="14045"/>
                        <a:pt x="38365" y="9559"/>
                      </a:cubicBezTo>
                      <a:cubicBezTo>
                        <a:pt x="35635" y="6034"/>
                        <a:pt x="31749" y="3684"/>
                        <a:pt x="27443" y="2830"/>
                      </a:cubicBezTo>
                      <a:close/>
                    </a:path>
                  </a:pathLst>
                </a:custGeom>
                <a:solidFill>
                  <a:srgbClr val="201F3F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6" name="Freeform: Shape 155">
                  <a:extLst>
                    <a:ext uri="{FF2B5EF4-FFF2-40B4-BE49-F238E27FC236}">
                      <a16:creationId xmlns:a16="http://schemas.microsoft.com/office/drawing/2014/main" id="{FE92C435-A025-402D-3AFE-357CE3619899}"/>
                    </a:ext>
                  </a:extLst>
                </p:cNvPr>
                <p:cNvSpPr/>
                <p:nvPr/>
              </p:nvSpPr>
              <p:spPr>
                <a:xfrm>
                  <a:off x="4853512" y="6106137"/>
                  <a:ext cx="66298" cy="47240"/>
                </a:xfrm>
                <a:custGeom>
                  <a:avLst/>
                  <a:gdLst>
                    <a:gd name="connsiteX0" fmla="*/ 31038 w 66298"/>
                    <a:gd name="connsiteY0" fmla="*/ 549 h 47240"/>
                    <a:gd name="connsiteX1" fmla="*/ 5727 w 66298"/>
                    <a:gd name="connsiteY1" fmla="*/ 10589 h 47240"/>
                    <a:gd name="connsiteX2" fmla="*/ 7198 w 66298"/>
                    <a:gd name="connsiteY2" fmla="*/ 41669 h 47240"/>
                    <a:gd name="connsiteX3" fmla="*/ 26732 w 66298"/>
                    <a:gd name="connsiteY3" fmla="*/ 47223 h 47240"/>
                    <a:gd name="connsiteX4" fmla="*/ 47631 w 66298"/>
                    <a:gd name="connsiteY4" fmla="*/ 44873 h 47240"/>
                    <a:gd name="connsiteX5" fmla="*/ 64119 w 66298"/>
                    <a:gd name="connsiteY5" fmla="*/ 32270 h 47240"/>
                    <a:gd name="connsiteX6" fmla="*/ 64224 w 66298"/>
                    <a:gd name="connsiteY6" fmla="*/ 14968 h 47240"/>
                    <a:gd name="connsiteX7" fmla="*/ 31038 w 66298"/>
                    <a:gd name="connsiteY7" fmla="*/ 549 h 47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6298" h="47240">
                      <a:moveTo>
                        <a:pt x="31038" y="549"/>
                      </a:moveTo>
                      <a:cubicBezTo>
                        <a:pt x="21586" y="442"/>
                        <a:pt x="12134" y="3006"/>
                        <a:pt x="5727" y="10589"/>
                      </a:cubicBezTo>
                      <a:cubicBezTo>
                        <a:pt x="-1834" y="19560"/>
                        <a:pt x="-2464" y="34086"/>
                        <a:pt x="7198" y="41669"/>
                      </a:cubicBezTo>
                      <a:cubicBezTo>
                        <a:pt x="12659" y="46048"/>
                        <a:pt x="20010" y="47116"/>
                        <a:pt x="26732" y="47223"/>
                      </a:cubicBezTo>
                      <a:cubicBezTo>
                        <a:pt x="33663" y="47330"/>
                        <a:pt x="40910" y="47009"/>
                        <a:pt x="47631" y="44873"/>
                      </a:cubicBezTo>
                      <a:cubicBezTo>
                        <a:pt x="54458" y="42737"/>
                        <a:pt x="60654" y="38786"/>
                        <a:pt x="64119" y="32270"/>
                      </a:cubicBezTo>
                      <a:cubicBezTo>
                        <a:pt x="67060" y="26930"/>
                        <a:pt x="66955" y="20415"/>
                        <a:pt x="64224" y="14968"/>
                      </a:cubicBezTo>
                      <a:cubicBezTo>
                        <a:pt x="58238" y="2899"/>
                        <a:pt x="43850" y="-1694"/>
                        <a:pt x="31038" y="549"/>
                      </a:cubicBezTo>
                      <a:close/>
                    </a:path>
                  </a:pathLst>
                </a:custGeom>
                <a:solidFill>
                  <a:srgbClr val="201F3F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048421CB-CAFD-41F6-D86F-F80139DC60EB}"/>
                  </a:ext>
                </a:extLst>
              </p:cNvPr>
              <p:cNvSpPr/>
              <p:nvPr/>
            </p:nvSpPr>
            <p:spPr>
              <a:xfrm>
                <a:off x="4611074" y="4720783"/>
                <a:ext cx="888253" cy="1714545"/>
              </a:xfrm>
              <a:custGeom>
                <a:avLst/>
                <a:gdLst>
                  <a:gd name="connsiteX0" fmla="*/ 515235 w 888253"/>
                  <a:gd name="connsiteY0" fmla="*/ 0 h 1714545"/>
                  <a:gd name="connsiteX1" fmla="*/ 521221 w 888253"/>
                  <a:gd name="connsiteY1" fmla="*/ 95697 h 1714545"/>
                  <a:gd name="connsiteX2" fmla="*/ 1365 w 888253"/>
                  <a:gd name="connsiteY2" fmla="*/ 1712726 h 1714545"/>
                  <a:gd name="connsiteX3" fmla="*/ 0 w 888253"/>
                  <a:gd name="connsiteY3" fmla="*/ 1714542 h 1714545"/>
                  <a:gd name="connsiteX4" fmla="*/ 515235 w 888253"/>
                  <a:gd name="connsiteY4" fmla="*/ 0 h 1714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8253" h="1714545">
                    <a:moveTo>
                      <a:pt x="515235" y="0"/>
                    </a:moveTo>
                    <a:cubicBezTo>
                      <a:pt x="517756" y="31828"/>
                      <a:pt x="519751" y="63656"/>
                      <a:pt x="521221" y="95697"/>
                    </a:cubicBezTo>
                    <a:cubicBezTo>
                      <a:pt x="1142213" y="967441"/>
                      <a:pt x="720867" y="1673208"/>
                      <a:pt x="1365" y="1712726"/>
                    </a:cubicBezTo>
                    <a:cubicBezTo>
                      <a:pt x="945" y="1713367"/>
                      <a:pt x="420" y="1713901"/>
                      <a:pt x="0" y="1714542"/>
                    </a:cubicBezTo>
                    <a:cubicBezTo>
                      <a:pt x="786610" y="1716465"/>
                      <a:pt x="1259732" y="942448"/>
                      <a:pt x="515235" y="0"/>
                    </a:cubicBezTo>
                    <a:close/>
                  </a:path>
                </a:pathLst>
              </a:custGeom>
              <a:solidFill>
                <a:srgbClr val="CDD7A3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58215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bg>
      <p:bgPr>
        <a:solidFill>
          <a:srgbClr val="FC36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D01B668-14B3-CFA7-F715-2F329DDCB260}"/>
              </a:ext>
            </a:extLst>
          </p:cNvPr>
          <p:cNvSpPr/>
          <p:nvPr userDrawn="1"/>
        </p:nvSpPr>
        <p:spPr>
          <a:xfrm>
            <a:off x="320040" y="265747"/>
            <a:ext cx="11521440" cy="6326505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919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bg>
      <p:bgPr>
        <a:solidFill>
          <a:srgbClr val="3D32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8">
            <a:extLst>
              <a:ext uri="{FF2B5EF4-FFF2-40B4-BE49-F238E27FC236}">
                <a16:creationId xmlns:a16="http://schemas.microsoft.com/office/drawing/2014/main" id="{4FBB3A21-79C4-F98B-D538-61586398F3C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8128000"/>
              <a:gd name="connsiteX1" fmla="*/ 12192000 w 12192000"/>
              <a:gd name="connsiteY1" fmla="*/ 0 h 8128000"/>
              <a:gd name="connsiteX2" fmla="*/ 12192000 w 12192000"/>
              <a:gd name="connsiteY2" fmla="*/ 8128000 h 8128000"/>
              <a:gd name="connsiteX3" fmla="*/ 0 w 12192000"/>
              <a:gd name="connsiteY3" fmla="*/ 8128000 h 812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8128000">
                <a:moveTo>
                  <a:pt x="0" y="0"/>
                </a:moveTo>
                <a:lnTo>
                  <a:pt x="12192000" y="0"/>
                </a:lnTo>
                <a:lnTo>
                  <a:pt x="12192000" y="8128000"/>
                </a:lnTo>
                <a:lnTo>
                  <a:pt x="0" y="8128000"/>
                </a:lnTo>
                <a:close/>
              </a:path>
            </a:pathLst>
          </a:custGeom>
          <a:gradFill>
            <a:gsLst>
              <a:gs pos="0">
                <a:srgbClr val="2D2360"/>
              </a:gs>
              <a:gs pos="34960">
                <a:srgbClr val="2B225B"/>
              </a:gs>
              <a:gs pos="75680">
                <a:srgbClr val="251F4D"/>
              </a:gs>
              <a:gs pos="100000">
                <a:srgbClr val="201C41"/>
              </a:gs>
            </a:gsLst>
            <a:lin ang="0" scaled="1"/>
          </a:gradFill>
          <a:ln w="1625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36F1DE0-C9EF-650E-E80D-AC0A1B62DD2E}"/>
              </a:ext>
            </a:extLst>
          </p:cNvPr>
          <p:cNvSpPr/>
          <p:nvPr userDrawn="1"/>
        </p:nvSpPr>
        <p:spPr>
          <a:xfrm>
            <a:off x="320040" y="265747"/>
            <a:ext cx="11521440" cy="6326505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8" name="Graphic 157">
            <a:extLst>
              <a:ext uri="{FF2B5EF4-FFF2-40B4-BE49-F238E27FC236}">
                <a16:creationId xmlns:a16="http://schemas.microsoft.com/office/drawing/2014/main" id="{8C8FD7D2-8494-1B8F-C6CF-93E9F2A014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3726181"/>
            <a:ext cx="5208228" cy="3131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5808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bg>
      <p:bgPr>
        <a:solidFill>
          <a:srgbClr val="3D32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8">
            <a:extLst>
              <a:ext uri="{FF2B5EF4-FFF2-40B4-BE49-F238E27FC236}">
                <a16:creationId xmlns:a16="http://schemas.microsoft.com/office/drawing/2014/main" id="{4FBB3A21-79C4-F98B-D538-61586398F3C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8128000"/>
              <a:gd name="connsiteX1" fmla="*/ 12192000 w 12192000"/>
              <a:gd name="connsiteY1" fmla="*/ 0 h 8128000"/>
              <a:gd name="connsiteX2" fmla="*/ 12192000 w 12192000"/>
              <a:gd name="connsiteY2" fmla="*/ 8128000 h 8128000"/>
              <a:gd name="connsiteX3" fmla="*/ 0 w 12192000"/>
              <a:gd name="connsiteY3" fmla="*/ 8128000 h 812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8128000">
                <a:moveTo>
                  <a:pt x="0" y="0"/>
                </a:moveTo>
                <a:lnTo>
                  <a:pt x="12192000" y="0"/>
                </a:lnTo>
                <a:lnTo>
                  <a:pt x="12192000" y="8128000"/>
                </a:lnTo>
                <a:lnTo>
                  <a:pt x="0" y="8128000"/>
                </a:lnTo>
                <a:close/>
              </a:path>
            </a:pathLst>
          </a:custGeom>
          <a:gradFill>
            <a:gsLst>
              <a:gs pos="0">
                <a:srgbClr val="2D2360"/>
              </a:gs>
              <a:gs pos="34960">
                <a:srgbClr val="2B225B"/>
              </a:gs>
              <a:gs pos="75680">
                <a:srgbClr val="251F4D"/>
              </a:gs>
              <a:gs pos="100000">
                <a:srgbClr val="201C41"/>
              </a:gs>
            </a:gsLst>
            <a:lin ang="0" scaled="1"/>
          </a:gradFill>
          <a:ln w="1625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36F1DE0-C9EF-650E-E80D-AC0A1B62DD2E}"/>
              </a:ext>
            </a:extLst>
          </p:cNvPr>
          <p:cNvSpPr/>
          <p:nvPr userDrawn="1"/>
        </p:nvSpPr>
        <p:spPr>
          <a:xfrm>
            <a:off x="320040" y="265747"/>
            <a:ext cx="11521440" cy="6326505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1BFD21E-FAC4-F4C7-4DDA-605C6BF3B1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75"/>
          <a:stretch/>
        </p:blipFill>
        <p:spPr>
          <a:xfrm>
            <a:off x="336872" y="0"/>
            <a:ext cx="11461448" cy="6592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929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81E577F-7FCC-FE9C-10F5-6D3573210C81}"/>
              </a:ext>
            </a:extLst>
          </p:cNvPr>
          <p:cNvSpPr/>
          <p:nvPr userDrawn="1"/>
        </p:nvSpPr>
        <p:spPr>
          <a:xfrm>
            <a:off x="0" y="0"/>
            <a:ext cx="6012180" cy="6858000"/>
          </a:xfrm>
          <a:prstGeom prst="rect">
            <a:avLst/>
          </a:prstGeom>
          <a:solidFill>
            <a:srgbClr val="FC36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7E9F2A1-25FF-860A-509F-B415306606D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25" r="24689"/>
          <a:stretch/>
        </p:blipFill>
        <p:spPr>
          <a:xfrm>
            <a:off x="697230" y="798641"/>
            <a:ext cx="4617720" cy="5430709"/>
          </a:xfrm>
          <a:prstGeom prst="rect">
            <a:avLst/>
          </a:prstGeom>
        </p:spPr>
      </p:pic>
      <p:grpSp>
        <p:nvGrpSpPr>
          <p:cNvPr id="8" name="Graphic 6">
            <a:extLst>
              <a:ext uri="{FF2B5EF4-FFF2-40B4-BE49-F238E27FC236}">
                <a16:creationId xmlns:a16="http://schemas.microsoft.com/office/drawing/2014/main" id="{3D07A6BB-E9BF-AAF4-E800-3B5A4B2CF97B}"/>
              </a:ext>
            </a:extLst>
          </p:cNvPr>
          <p:cNvGrpSpPr/>
          <p:nvPr/>
        </p:nvGrpSpPr>
        <p:grpSpPr>
          <a:xfrm>
            <a:off x="10418050" y="4610830"/>
            <a:ext cx="1599780" cy="2247170"/>
            <a:chOff x="10940563" y="5269232"/>
            <a:chExt cx="1130870" cy="1588504"/>
          </a:xfrm>
        </p:grpSpPr>
        <p:grpSp>
          <p:nvGrpSpPr>
            <p:cNvPr id="9" name="Graphic 6">
              <a:extLst>
                <a:ext uri="{FF2B5EF4-FFF2-40B4-BE49-F238E27FC236}">
                  <a16:creationId xmlns:a16="http://schemas.microsoft.com/office/drawing/2014/main" id="{CDC14849-0619-BF0D-7D86-B57403439927}"/>
                </a:ext>
              </a:extLst>
            </p:cNvPr>
            <p:cNvGrpSpPr/>
            <p:nvPr/>
          </p:nvGrpSpPr>
          <p:grpSpPr>
            <a:xfrm>
              <a:off x="11339237" y="6307267"/>
              <a:ext cx="512036" cy="550468"/>
              <a:chOff x="11339237" y="6307267"/>
              <a:chExt cx="512036" cy="550468"/>
            </a:xfrm>
            <a:solidFill>
              <a:srgbClr val="562C0D"/>
            </a:solidFill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E6B729CE-C9E3-9B46-D485-A360C3337B99}"/>
                  </a:ext>
                </a:extLst>
              </p:cNvPr>
              <p:cNvSpPr/>
              <p:nvPr/>
            </p:nvSpPr>
            <p:spPr>
              <a:xfrm>
                <a:off x="11377150" y="6801355"/>
                <a:ext cx="155149" cy="56381"/>
              </a:xfrm>
              <a:custGeom>
                <a:avLst/>
                <a:gdLst>
                  <a:gd name="connsiteX0" fmla="*/ 135010 w 155149"/>
                  <a:gd name="connsiteY0" fmla="*/ 7983 h 56381"/>
                  <a:gd name="connsiteX1" fmla="*/ 154849 w 155149"/>
                  <a:gd name="connsiteY1" fmla="*/ 55591 h 56381"/>
                  <a:gd name="connsiteX2" fmla="*/ 1711 w 155149"/>
                  <a:gd name="connsiteY2" fmla="*/ 56381 h 56381"/>
                  <a:gd name="connsiteX3" fmla="*/ 135010 w 155149"/>
                  <a:gd name="connsiteY3" fmla="*/ 7983 h 56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5149" h="56381">
                    <a:moveTo>
                      <a:pt x="135010" y="7983"/>
                    </a:moveTo>
                    <a:cubicBezTo>
                      <a:pt x="135010" y="7983"/>
                      <a:pt x="158024" y="19878"/>
                      <a:pt x="154849" y="55591"/>
                    </a:cubicBezTo>
                    <a:lnTo>
                      <a:pt x="1711" y="56381"/>
                    </a:lnTo>
                    <a:cubicBezTo>
                      <a:pt x="1711" y="56395"/>
                      <a:pt x="-25267" y="-25331"/>
                      <a:pt x="135010" y="7983"/>
                    </a:cubicBezTo>
                    <a:close/>
                  </a:path>
                </a:pathLst>
              </a:custGeom>
              <a:solidFill>
                <a:srgbClr val="562C0D"/>
              </a:solidFill>
              <a:ln w="1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66770C27-799A-D27D-0F99-6003C8470230}"/>
                  </a:ext>
                </a:extLst>
              </p:cNvPr>
              <p:cNvSpPr/>
              <p:nvPr/>
            </p:nvSpPr>
            <p:spPr>
              <a:xfrm>
                <a:off x="11696124" y="6800559"/>
                <a:ext cx="155149" cy="56386"/>
              </a:xfrm>
              <a:custGeom>
                <a:avLst/>
                <a:gdLst>
                  <a:gd name="connsiteX0" fmla="*/ 135010 w 155149"/>
                  <a:gd name="connsiteY0" fmla="*/ 7989 h 56386"/>
                  <a:gd name="connsiteX1" fmla="*/ 154849 w 155149"/>
                  <a:gd name="connsiteY1" fmla="*/ 55597 h 56386"/>
                  <a:gd name="connsiteX2" fmla="*/ 1711 w 155149"/>
                  <a:gd name="connsiteY2" fmla="*/ 56387 h 56386"/>
                  <a:gd name="connsiteX3" fmla="*/ 135010 w 155149"/>
                  <a:gd name="connsiteY3" fmla="*/ 7989 h 56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5149" h="56386">
                    <a:moveTo>
                      <a:pt x="135010" y="7989"/>
                    </a:moveTo>
                    <a:cubicBezTo>
                      <a:pt x="135010" y="7989"/>
                      <a:pt x="158024" y="19898"/>
                      <a:pt x="154849" y="55597"/>
                    </a:cubicBezTo>
                    <a:lnTo>
                      <a:pt x="1711" y="56387"/>
                    </a:lnTo>
                    <a:cubicBezTo>
                      <a:pt x="1711" y="56387"/>
                      <a:pt x="-25267" y="-25339"/>
                      <a:pt x="135010" y="7989"/>
                    </a:cubicBezTo>
                    <a:close/>
                  </a:path>
                </a:pathLst>
              </a:custGeom>
              <a:solidFill>
                <a:srgbClr val="562C0D"/>
              </a:solidFill>
              <a:ln w="1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F43A7482-39C5-91AD-1846-4BA19FC5F630}"/>
                  </a:ext>
                </a:extLst>
              </p:cNvPr>
              <p:cNvSpPr/>
              <p:nvPr/>
            </p:nvSpPr>
            <p:spPr>
              <a:xfrm>
                <a:off x="11659015" y="6307267"/>
                <a:ext cx="181878" cy="539308"/>
              </a:xfrm>
              <a:custGeom>
                <a:avLst/>
                <a:gdLst>
                  <a:gd name="connsiteX0" fmla="*/ 162692 w 181878"/>
                  <a:gd name="connsiteY0" fmla="*/ 539308 h 539308"/>
                  <a:gd name="connsiteX1" fmla="*/ 181879 w 181878"/>
                  <a:gd name="connsiteY1" fmla="*/ 514035 h 539308"/>
                  <a:gd name="connsiteX2" fmla="*/ 31847 w 181878"/>
                  <a:gd name="connsiteY2" fmla="*/ 193550 h 539308"/>
                  <a:gd name="connsiteX3" fmla="*/ 67102 w 181878"/>
                  <a:gd name="connsiteY3" fmla="*/ 12339 h 539308"/>
                  <a:gd name="connsiteX4" fmla="*/ 37864 w 181878"/>
                  <a:gd name="connsiteY4" fmla="*/ 0 h 539308"/>
                  <a:gd name="connsiteX5" fmla="*/ 113 w 181878"/>
                  <a:gd name="connsiteY5" fmla="*/ 192898 h 539308"/>
                  <a:gd name="connsiteX6" fmla="*/ 30391 w 181878"/>
                  <a:gd name="connsiteY6" fmla="*/ 368925 h 539308"/>
                  <a:gd name="connsiteX7" fmla="*/ 162692 w 181878"/>
                  <a:gd name="connsiteY7" fmla="*/ 539308 h 539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1878" h="539308">
                    <a:moveTo>
                      <a:pt x="162692" y="539308"/>
                    </a:moveTo>
                    <a:lnTo>
                      <a:pt x="181879" y="514035"/>
                    </a:lnTo>
                    <a:cubicBezTo>
                      <a:pt x="79538" y="436329"/>
                      <a:pt x="29060" y="328498"/>
                      <a:pt x="31847" y="193550"/>
                    </a:cubicBezTo>
                    <a:cubicBezTo>
                      <a:pt x="33940" y="92041"/>
                      <a:pt x="66769" y="13115"/>
                      <a:pt x="67102" y="12339"/>
                    </a:cubicBezTo>
                    <a:lnTo>
                      <a:pt x="37864" y="0"/>
                    </a:lnTo>
                    <a:cubicBezTo>
                      <a:pt x="36408" y="3438"/>
                      <a:pt x="2345" y="85372"/>
                      <a:pt x="113" y="192898"/>
                    </a:cubicBezTo>
                    <a:cubicBezTo>
                      <a:pt x="-1204" y="256435"/>
                      <a:pt x="8986" y="315661"/>
                      <a:pt x="30391" y="368925"/>
                    </a:cubicBezTo>
                    <a:cubicBezTo>
                      <a:pt x="57231" y="435706"/>
                      <a:pt x="101733" y="493032"/>
                      <a:pt x="162692" y="539308"/>
                    </a:cubicBezTo>
                    <a:close/>
                  </a:path>
                </a:pathLst>
              </a:custGeom>
              <a:solidFill>
                <a:srgbClr val="562C0D"/>
              </a:solidFill>
              <a:ln w="1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49F1EFAC-B20B-865A-401B-23CFC211EDFE}"/>
                  </a:ext>
                </a:extLst>
              </p:cNvPr>
              <p:cNvSpPr/>
              <p:nvPr/>
            </p:nvSpPr>
            <p:spPr>
              <a:xfrm>
                <a:off x="11339237" y="6307267"/>
                <a:ext cx="181892" cy="539308"/>
              </a:xfrm>
              <a:custGeom>
                <a:avLst/>
                <a:gdLst>
                  <a:gd name="connsiteX0" fmla="*/ 162706 w 181892"/>
                  <a:gd name="connsiteY0" fmla="*/ 539308 h 539308"/>
                  <a:gd name="connsiteX1" fmla="*/ 181893 w 181892"/>
                  <a:gd name="connsiteY1" fmla="*/ 514035 h 539308"/>
                  <a:gd name="connsiteX2" fmla="*/ 31847 w 181892"/>
                  <a:gd name="connsiteY2" fmla="*/ 193550 h 539308"/>
                  <a:gd name="connsiteX3" fmla="*/ 67102 w 181892"/>
                  <a:gd name="connsiteY3" fmla="*/ 12339 h 539308"/>
                  <a:gd name="connsiteX4" fmla="*/ 37864 w 181892"/>
                  <a:gd name="connsiteY4" fmla="*/ 0 h 539308"/>
                  <a:gd name="connsiteX5" fmla="*/ 113 w 181892"/>
                  <a:gd name="connsiteY5" fmla="*/ 192898 h 539308"/>
                  <a:gd name="connsiteX6" fmla="*/ 30391 w 181892"/>
                  <a:gd name="connsiteY6" fmla="*/ 368925 h 539308"/>
                  <a:gd name="connsiteX7" fmla="*/ 162706 w 181892"/>
                  <a:gd name="connsiteY7" fmla="*/ 539308 h 539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1892" h="539308">
                    <a:moveTo>
                      <a:pt x="162706" y="539308"/>
                    </a:moveTo>
                    <a:lnTo>
                      <a:pt x="181893" y="514035"/>
                    </a:lnTo>
                    <a:cubicBezTo>
                      <a:pt x="79552" y="436329"/>
                      <a:pt x="29060" y="328498"/>
                      <a:pt x="31847" y="193550"/>
                    </a:cubicBezTo>
                    <a:cubicBezTo>
                      <a:pt x="33940" y="92041"/>
                      <a:pt x="66769" y="13115"/>
                      <a:pt x="67102" y="12339"/>
                    </a:cubicBezTo>
                    <a:lnTo>
                      <a:pt x="37864" y="0"/>
                    </a:lnTo>
                    <a:cubicBezTo>
                      <a:pt x="36408" y="3438"/>
                      <a:pt x="2345" y="85372"/>
                      <a:pt x="113" y="192898"/>
                    </a:cubicBezTo>
                    <a:cubicBezTo>
                      <a:pt x="-1204" y="256435"/>
                      <a:pt x="8986" y="315661"/>
                      <a:pt x="30391" y="368925"/>
                    </a:cubicBezTo>
                    <a:cubicBezTo>
                      <a:pt x="57231" y="435706"/>
                      <a:pt x="101747" y="493032"/>
                      <a:pt x="162706" y="539308"/>
                    </a:cubicBezTo>
                    <a:close/>
                  </a:path>
                </a:pathLst>
              </a:custGeom>
              <a:solidFill>
                <a:srgbClr val="562C0D"/>
              </a:solidFill>
              <a:ln w="1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4" name="Graphic 6">
              <a:extLst>
                <a:ext uri="{FF2B5EF4-FFF2-40B4-BE49-F238E27FC236}">
                  <a16:creationId xmlns:a16="http://schemas.microsoft.com/office/drawing/2014/main" id="{56CED175-49FC-3A3A-CC23-BA7F1B8D0DE2}"/>
                </a:ext>
              </a:extLst>
            </p:cNvPr>
            <p:cNvGrpSpPr/>
            <p:nvPr/>
          </p:nvGrpSpPr>
          <p:grpSpPr>
            <a:xfrm>
              <a:off x="10994550" y="5269232"/>
              <a:ext cx="1076883" cy="1090210"/>
              <a:chOff x="10994550" y="5269232"/>
              <a:chExt cx="1076883" cy="1090210"/>
            </a:xfrm>
          </p:grpSpPr>
          <p:grpSp>
            <p:nvGrpSpPr>
              <p:cNvPr id="15" name="Graphic 6">
                <a:extLst>
                  <a:ext uri="{FF2B5EF4-FFF2-40B4-BE49-F238E27FC236}">
                    <a16:creationId xmlns:a16="http://schemas.microsoft.com/office/drawing/2014/main" id="{282BBC6D-CE99-708C-3609-08F69812AB31}"/>
                  </a:ext>
                </a:extLst>
              </p:cNvPr>
              <p:cNvGrpSpPr/>
              <p:nvPr/>
            </p:nvGrpSpPr>
            <p:grpSpPr>
              <a:xfrm>
                <a:off x="10994550" y="5269232"/>
                <a:ext cx="1076883" cy="1090210"/>
                <a:chOff x="10994550" y="5269232"/>
                <a:chExt cx="1076883" cy="1090210"/>
              </a:xfrm>
            </p:grpSpPr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BCEAA35C-1F64-AF7B-E17F-22C3005DC1C9}"/>
                    </a:ext>
                  </a:extLst>
                </p:cNvPr>
                <p:cNvSpPr/>
                <p:nvPr/>
              </p:nvSpPr>
              <p:spPr>
                <a:xfrm>
                  <a:off x="10994550" y="5269232"/>
                  <a:ext cx="1076883" cy="1090210"/>
                </a:xfrm>
                <a:custGeom>
                  <a:avLst/>
                  <a:gdLst>
                    <a:gd name="connsiteX0" fmla="*/ 1066914 w 1076883"/>
                    <a:gd name="connsiteY0" fmla="*/ 893757 h 1090210"/>
                    <a:gd name="connsiteX1" fmla="*/ 1042181 w 1076883"/>
                    <a:gd name="connsiteY1" fmla="*/ 930926 h 1090210"/>
                    <a:gd name="connsiteX2" fmla="*/ 1027223 w 1076883"/>
                    <a:gd name="connsiteY2" fmla="*/ 943209 h 1090210"/>
                    <a:gd name="connsiteX3" fmla="*/ 1025060 w 1076883"/>
                    <a:gd name="connsiteY3" fmla="*/ 944637 h 1090210"/>
                    <a:gd name="connsiteX4" fmla="*/ 953385 w 1076883"/>
                    <a:gd name="connsiteY4" fmla="*/ 986006 h 1090210"/>
                    <a:gd name="connsiteX5" fmla="*/ 905874 w 1076883"/>
                    <a:gd name="connsiteY5" fmla="*/ 1009103 h 1090210"/>
                    <a:gd name="connsiteX6" fmla="*/ 760972 w 1076883"/>
                    <a:gd name="connsiteY6" fmla="*/ 1060620 h 1090210"/>
                    <a:gd name="connsiteX7" fmla="*/ 721682 w 1076883"/>
                    <a:gd name="connsiteY7" fmla="*/ 1070033 h 1090210"/>
                    <a:gd name="connsiteX8" fmla="*/ 637114 w 1076883"/>
                    <a:gd name="connsiteY8" fmla="*/ 1084105 h 1090210"/>
                    <a:gd name="connsiteX9" fmla="*/ 629184 w 1076883"/>
                    <a:gd name="connsiteY9" fmla="*/ 1084992 h 1090210"/>
                    <a:gd name="connsiteX10" fmla="*/ 619258 w 1076883"/>
                    <a:gd name="connsiteY10" fmla="*/ 1085990 h 1090210"/>
                    <a:gd name="connsiteX11" fmla="*/ 467451 w 1076883"/>
                    <a:gd name="connsiteY11" fmla="*/ 1087779 h 1090210"/>
                    <a:gd name="connsiteX12" fmla="*/ 433638 w 1076883"/>
                    <a:gd name="connsiteY12" fmla="*/ 1084632 h 1090210"/>
                    <a:gd name="connsiteX13" fmla="*/ 279780 w 1076883"/>
                    <a:gd name="connsiteY13" fmla="*/ 1053577 h 1090210"/>
                    <a:gd name="connsiteX14" fmla="*/ 279433 w 1076883"/>
                    <a:gd name="connsiteY14" fmla="*/ 1053466 h 1090210"/>
                    <a:gd name="connsiteX15" fmla="*/ 188723 w 1076883"/>
                    <a:gd name="connsiteY15" fmla="*/ 1021483 h 1090210"/>
                    <a:gd name="connsiteX16" fmla="*/ 173959 w 1076883"/>
                    <a:gd name="connsiteY16" fmla="*/ 1015230 h 1090210"/>
                    <a:gd name="connsiteX17" fmla="*/ 156213 w 1076883"/>
                    <a:gd name="connsiteY17" fmla="*/ 1007328 h 1090210"/>
                    <a:gd name="connsiteX18" fmla="*/ 100482 w 1076883"/>
                    <a:gd name="connsiteY18" fmla="*/ 979573 h 1090210"/>
                    <a:gd name="connsiteX19" fmla="*/ 52999 w 1076883"/>
                    <a:gd name="connsiteY19" fmla="*/ 952165 h 1090210"/>
                    <a:gd name="connsiteX20" fmla="*/ 37125 w 1076883"/>
                    <a:gd name="connsiteY20" fmla="*/ 940048 h 1090210"/>
                    <a:gd name="connsiteX21" fmla="*/ 8275 w 1076883"/>
                    <a:gd name="connsiteY21" fmla="*/ 804642 h 1090210"/>
                    <a:gd name="connsiteX22" fmla="*/ 8275 w 1076883"/>
                    <a:gd name="connsiteY22" fmla="*/ 804628 h 1090210"/>
                    <a:gd name="connsiteX23" fmla="*/ 10202 w 1076883"/>
                    <a:gd name="connsiteY23" fmla="*/ 799804 h 1090210"/>
                    <a:gd name="connsiteX24" fmla="*/ 10715 w 1076883"/>
                    <a:gd name="connsiteY24" fmla="*/ 798611 h 1090210"/>
                    <a:gd name="connsiteX25" fmla="*/ 15345 w 1076883"/>
                    <a:gd name="connsiteY25" fmla="*/ 789226 h 1090210"/>
                    <a:gd name="connsiteX26" fmla="*/ 15983 w 1076883"/>
                    <a:gd name="connsiteY26" fmla="*/ 788075 h 1090210"/>
                    <a:gd name="connsiteX27" fmla="*/ 17300 w 1076883"/>
                    <a:gd name="connsiteY27" fmla="*/ 785788 h 1090210"/>
                    <a:gd name="connsiteX28" fmla="*/ 29444 w 1076883"/>
                    <a:gd name="connsiteY28" fmla="*/ 765200 h 1090210"/>
                    <a:gd name="connsiteX29" fmla="*/ 29444 w 1076883"/>
                    <a:gd name="connsiteY29" fmla="*/ 765200 h 1090210"/>
                    <a:gd name="connsiteX30" fmla="*/ 59528 w 1076883"/>
                    <a:gd name="connsiteY30" fmla="*/ 714196 h 1090210"/>
                    <a:gd name="connsiteX31" fmla="*/ 152262 w 1076883"/>
                    <a:gd name="connsiteY31" fmla="*/ 557052 h 1090210"/>
                    <a:gd name="connsiteX32" fmla="*/ 190068 w 1076883"/>
                    <a:gd name="connsiteY32" fmla="*/ 492974 h 1090210"/>
                    <a:gd name="connsiteX33" fmla="*/ 323284 w 1076883"/>
                    <a:gd name="connsiteY33" fmla="*/ 267205 h 1090210"/>
                    <a:gd name="connsiteX34" fmla="*/ 323284 w 1076883"/>
                    <a:gd name="connsiteY34" fmla="*/ 267205 h 1090210"/>
                    <a:gd name="connsiteX35" fmla="*/ 451148 w 1076883"/>
                    <a:gd name="connsiteY35" fmla="*/ 50531 h 1090210"/>
                    <a:gd name="connsiteX36" fmla="*/ 506367 w 1076883"/>
                    <a:gd name="connsiteY36" fmla="*/ 4462 h 1090210"/>
                    <a:gd name="connsiteX37" fmla="*/ 551604 w 1076883"/>
                    <a:gd name="connsiteY37" fmla="*/ 1731 h 1090210"/>
                    <a:gd name="connsiteX38" fmla="*/ 553045 w 1076883"/>
                    <a:gd name="connsiteY38" fmla="*/ 2036 h 1090210"/>
                    <a:gd name="connsiteX39" fmla="*/ 553059 w 1076883"/>
                    <a:gd name="connsiteY39" fmla="*/ 2036 h 1090210"/>
                    <a:gd name="connsiteX40" fmla="*/ 555915 w 1076883"/>
                    <a:gd name="connsiteY40" fmla="*/ 2715 h 1090210"/>
                    <a:gd name="connsiteX41" fmla="*/ 555929 w 1076883"/>
                    <a:gd name="connsiteY41" fmla="*/ 2715 h 1090210"/>
                    <a:gd name="connsiteX42" fmla="*/ 561613 w 1076883"/>
                    <a:gd name="connsiteY42" fmla="*/ 4351 h 1090210"/>
                    <a:gd name="connsiteX43" fmla="*/ 561627 w 1076883"/>
                    <a:gd name="connsiteY43" fmla="*/ 4351 h 1090210"/>
                    <a:gd name="connsiteX44" fmla="*/ 616416 w 1076883"/>
                    <a:gd name="connsiteY44" fmla="*/ 49297 h 1090210"/>
                    <a:gd name="connsiteX45" fmla="*/ 928763 w 1076883"/>
                    <a:gd name="connsiteY45" fmla="*/ 563595 h 1090210"/>
                    <a:gd name="connsiteX46" fmla="*/ 969328 w 1076883"/>
                    <a:gd name="connsiteY46" fmla="*/ 630390 h 1090210"/>
                    <a:gd name="connsiteX47" fmla="*/ 1032879 w 1076883"/>
                    <a:gd name="connsiteY47" fmla="*/ 735019 h 1090210"/>
                    <a:gd name="connsiteX48" fmla="*/ 1058818 w 1076883"/>
                    <a:gd name="connsiteY48" fmla="*/ 777733 h 1090210"/>
                    <a:gd name="connsiteX49" fmla="*/ 1060495 w 1076883"/>
                    <a:gd name="connsiteY49" fmla="*/ 780603 h 1090210"/>
                    <a:gd name="connsiteX50" fmla="*/ 1072141 w 1076883"/>
                    <a:gd name="connsiteY50" fmla="*/ 808579 h 1090210"/>
                    <a:gd name="connsiteX51" fmla="*/ 1073804 w 1076883"/>
                    <a:gd name="connsiteY51" fmla="*/ 815206 h 1090210"/>
                    <a:gd name="connsiteX52" fmla="*/ 1075108 w 1076883"/>
                    <a:gd name="connsiteY52" fmla="*/ 821888 h 1090210"/>
                    <a:gd name="connsiteX53" fmla="*/ 1066914 w 1076883"/>
                    <a:gd name="connsiteY53" fmla="*/ 893757 h 10902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</a:cxnLst>
                  <a:rect l="l" t="t" r="r" b="b"/>
                  <a:pathLst>
                    <a:path w="1076883" h="1090210">
                      <a:moveTo>
                        <a:pt x="1066914" y="893757"/>
                      </a:moveTo>
                      <a:cubicBezTo>
                        <a:pt x="1061092" y="907704"/>
                        <a:pt x="1052773" y="920417"/>
                        <a:pt x="1042181" y="930926"/>
                      </a:cubicBezTo>
                      <a:cubicBezTo>
                        <a:pt x="1037607" y="935445"/>
                        <a:pt x="1032629" y="939577"/>
                        <a:pt x="1027223" y="943209"/>
                      </a:cubicBezTo>
                      <a:cubicBezTo>
                        <a:pt x="1026516" y="943694"/>
                        <a:pt x="1025795" y="944179"/>
                        <a:pt x="1025060" y="944637"/>
                      </a:cubicBezTo>
                      <a:cubicBezTo>
                        <a:pt x="1001547" y="959568"/>
                        <a:pt x="977633" y="973376"/>
                        <a:pt x="953385" y="986006"/>
                      </a:cubicBezTo>
                      <a:cubicBezTo>
                        <a:pt x="937691" y="994199"/>
                        <a:pt x="921873" y="1001880"/>
                        <a:pt x="905874" y="1009103"/>
                      </a:cubicBezTo>
                      <a:cubicBezTo>
                        <a:pt x="858558" y="1030536"/>
                        <a:pt x="810105" y="1047685"/>
                        <a:pt x="760972" y="1060620"/>
                      </a:cubicBezTo>
                      <a:cubicBezTo>
                        <a:pt x="747926" y="1064058"/>
                        <a:pt x="734839" y="1067191"/>
                        <a:pt x="721682" y="1070033"/>
                      </a:cubicBezTo>
                      <a:cubicBezTo>
                        <a:pt x="693650" y="1076092"/>
                        <a:pt x="665438" y="1080778"/>
                        <a:pt x="637114" y="1084105"/>
                      </a:cubicBezTo>
                      <a:cubicBezTo>
                        <a:pt x="634494" y="1084437"/>
                        <a:pt x="631832" y="1084729"/>
                        <a:pt x="629184" y="1084992"/>
                      </a:cubicBezTo>
                      <a:cubicBezTo>
                        <a:pt x="625885" y="1085339"/>
                        <a:pt x="622558" y="1085699"/>
                        <a:pt x="619258" y="1085990"/>
                      </a:cubicBezTo>
                      <a:cubicBezTo>
                        <a:pt x="568781" y="1090939"/>
                        <a:pt x="517998" y="1091536"/>
                        <a:pt x="467451" y="1087779"/>
                      </a:cubicBezTo>
                      <a:cubicBezTo>
                        <a:pt x="456166" y="1086933"/>
                        <a:pt x="444895" y="1085907"/>
                        <a:pt x="433638" y="1084632"/>
                      </a:cubicBezTo>
                      <a:cubicBezTo>
                        <a:pt x="381858" y="1078837"/>
                        <a:pt x="330423" y="1068508"/>
                        <a:pt x="279780" y="1053577"/>
                      </a:cubicBezTo>
                      <a:cubicBezTo>
                        <a:pt x="279669" y="1053549"/>
                        <a:pt x="279544" y="1053494"/>
                        <a:pt x="279433" y="1053466"/>
                      </a:cubicBezTo>
                      <a:cubicBezTo>
                        <a:pt x="248864" y="1044483"/>
                        <a:pt x="218586" y="1033794"/>
                        <a:pt x="188723" y="1021483"/>
                      </a:cubicBezTo>
                      <a:cubicBezTo>
                        <a:pt x="183774" y="1019459"/>
                        <a:pt x="178880" y="1017379"/>
                        <a:pt x="173959" y="1015230"/>
                      </a:cubicBezTo>
                      <a:cubicBezTo>
                        <a:pt x="168039" y="1012666"/>
                        <a:pt x="162105" y="1010031"/>
                        <a:pt x="156213" y="1007328"/>
                      </a:cubicBezTo>
                      <a:cubicBezTo>
                        <a:pt x="137470" y="998760"/>
                        <a:pt x="118879" y="989499"/>
                        <a:pt x="100482" y="979573"/>
                      </a:cubicBezTo>
                      <a:cubicBezTo>
                        <a:pt x="84497" y="970950"/>
                        <a:pt x="68665" y="961800"/>
                        <a:pt x="52999" y="952165"/>
                      </a:cubicBezTo>
                      <a:cubicBezTo>
                        <a:pt x="47259" y="948657"/>
                        <a:pt x="41963" y="944595"/>
                        <a:pt x="37125" y="940048"/>
                      </a:cubicBezTo>
                      <a:cubicBezTo>
                        <a:pt x="2258" y="907663"/>
                        <a:pt x="-9651" y="851972"/>
                        <a:pt x="8275" y="804642"/>
                      </a:cubicBezTo>
                      <a:cubicBezTo>
                        <a:pt x="8275" y="804642"/>
                        <a:pt x="8275" y="804642"/>
                        <a:pt x="8275" y="804628"/>
                      </a:cubicBezTo>
                      <a:cubicBezTo>
                        <a:pt x="8885" y="803006"/>
                        <a:pt x="9522" y="801398"/>
                        <a:pt x="10202" y="799804"/>
                      </a:cubicBezTo>
                      <a:cubicBezTo>
                        <a:pt x="10368" y="799402"/>
                        <a:pt x="10548" y="799013"/>
                        <a:pt x="10715" y="798611"/>
                      </a:cubicBezTo>
                      <a:cubicBezTo>
                        <a:pt x="12115" y="795437"/>
                        <a:pt x="13654" y="792303"/>
                        <a:pt x="15345" y="789226"/>
                      </a:cubicBezTo>
                      <a:cubicBezTo>
                        <a:pt x="15553" y="788838"/>
                        <a:pt x="15761" y="788463"/>
                        <a:pt x="15983" y="788075"/>
                      </a:cubicBezTo>
                      <a:cubicBezTo>
                        <a:pt x="16413" y="787313"/>
                        <a:pt x="16856" y="786550"/>
                        <a:pt x="17300" y="785788"/>
                      </a:cubicBezTo>
                      <a:lnTo>
                        <a:pt x="29444" y="765200"/>
                      </a:lnTo>
                      <a:lnTo>
                        <a:pt x="29444" y="765200"/>
                      </a:lnTo>
                      <a:lnTo>
                        <a:pt x="59528" y="714196"/>
                      </a:lnTo>
                      <a:lnTo>
                        <a:pt x="152262" y="557052"/>
                      </a:lnTo>
                      <a:lnTo>
                        <a:pt x="190068" y="492974"/>
                      </a:lnTo>
                      <a:lnTo>
                        <a:pt x="323284" y="267205"/>
                      </a:lnTo>
                      <a:lnTo>
                        <a:pt x="323284" y="267205"/>
                      </a:lnTo>
                      <a:lnTo>
                        <a:pt x="451148" y="50531"/>
                      </a:lnTo>
                      <a:cubicBezTo>
                        <a:pt x="465136" y="26879"/>
                        <a:pt x="484892" y="11505"/>
                        <a:pt x="506367" y="4462"/>
                      </a:cubicBezTo>
                      <a:cubicBezTo>
                        <a:pt x="521076" y="-363"/>
                        <a:pt x="536589" y="-1278"/>
                        <a:pt x="551604" y="1731"/>
                      </a:cubicBezTo>
                      <a:cubicBezTo>
                        <a:pt x="552089" y="1828"/>
                        <a:pt x="552560" y="1925"/>
                        <a:pt x="553045" y="2036"/>
                      </a:cubicBezTo>
                      <a:cubicBezTo>
                        <a:pt x="553045" y="2036"/>
                        <a:pt x="553045" y="2036"/>
                        <a:pt x="553059" y="2036"/>
                      </a:cubicBezTo>
                      <a:cubicBezTo>
                        <a:pt x="554016" y="2244"/>
                        <a:pt x="554972" y="2466"/>
                        <a:pt x="555915" y="2715"/>
                      </a:cubicBezTo>
                      <a:cubicBezTo>
                        <a:pt x="555915" y="2715"/>
                        <a:pt x="555915" y="2715"/>
                        <a:pt x="555929" y="2715"/>
                      </a:cubicBezTo>
                      <a:cubicBezTo>
                        <a:pt x="557828" y="3200"/>
                        <a:pt x="559728" y="3741"/>
                        <a:pt x="561613" y="4351"/>
                      </a:cubicBezTo>
                      <a:cubicBezTo>
                        <a:pt x="561613" y="4351"/>
                        <a:pt x="561613" y="4351"/>
                        <a:pt x="561627" y="4351"/>
                      </a:cubicBezTo>
                      <a:cubicBezTo>
                        <a:pt x="582824" y="11214"/>
                        <a:pt x="602372" y="26186"/>
                        <a:pt x="616416" y="49297"/>
                      </a:cubicBezTo>
                      <a:lnTo>
                        <a:pt x="928763" y="563595"/>
                      </a:lnTo>
                      <a:lnTo>
                        <a:pt x="969328" y="630390"/>
                      </a:lnTo>
                      <a:lnTo>
                        <a:pt x="1032879" y="735019"/>
                      </a:lnTo>
                      <a:lnTo>
                        <a:pt x="1058818" y="777733"/>
                      </a:lnTo>
                      <a:cubicBezTo>
                        <a:pt x="1059386" y="778675"/>
                        <a:pt x="1059955" y="779632"/>
                        <a:pt x="1060495" y="780603"/>
                      </a:cubicBezTo>
                      <a:cubicBezTo>
                        <a:pt x="1065583" y="789517"/>
                        <a:pt x="1069451" y="798916"/>
                        <a:pt x="1072141" y="808579"/>
                      </a:cubicBezTo>
                      <a:cubicBezTo>
                        <a:pt x="1072751" y="810770"/>
                        <a:pt x="1073305" y="812988"/>
                        <a:pt x="1073804" y="815206"/>
                      </a:cubicBezTo>
                      <a:cubicBezTo>
                        <a:pt x="1074303" y="817424"/>
                        <a:pt x="1074733" y="819656"/>
                        <a:pt x="1075108" y="821888"/>
                      </a:cubicBezTo>
                      <a:cubicBezTo>
                        <a:pt x="1079170" y="846316"/>
                        <a:pt x="1076189" y="871589"/>
                        <a:pt x="1066914" y="893757"/>
                      </a:cubicBezTo>
                      <a:close/>
                    </a:path>
                  </a:pathLst>
                </a:custGeom>
                <a:solidFill>
                  <a:srgbClr val="95B00A"/>
                </a:solidFill>
                <a:ln w="1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D8B82A6D-AF7F-D8B1-F304-B27FC524B536}"/>
                    </a:ext>
                  </a:extLst>
                </p:cNvPr>
                <p:cNvSpPr/>
                <p:nvPr/>
              </p:nvSpPr>
              <p:spPr>
                <a:xfrm>
                  <a:off x="11031504" y="5950264"/>
                  <a:ext cx="1005242" cy="404944"/>
                </a:xfrm>
                <a:custGeom>
                  <a:avLst/>
                  <a:gdLst>
                    <a:gd name="connsiteX0" fmla="*/ 1005242 w 1005242"/>
                    <a:gd name="connsiteY0" fmla="*/ 249893 h 404944"/>
                    <a:gd name="connsiteX1" fmla="*/ 990283 w 1005242"/>
                    <a:gd name="connsiteY1" fmla="*/ 262176 h 404944"/>
                    <a:gd name="connsiteX2" fmla="*/ 988121 w 1005242"/>
                    <a:gd name="connsiteY2" fmla="*/ 263604 h 404944"/>
                    <a:gd name="connsiteX3" fmla="*/ 916446 w 1005242"/>
                    <a:gd name="connsiteY3" fmla="*/ 304973 h 404944"/>
                    <a:gd name="connsiteX4" fmla="*/ 868935 w 1005242"/>
                    <a:gd name="connsiteY4" fmla="*/ 328070 h 404944"/>
                    <a:gd name="connsiteX5" fmla="*/ 856735 w 1005242"/>
                    <a:gd name="connsiteY5" fmla="*/ 316758 h 404944"/>
                    <a:gd name="connsiteX6" fmla="*/ 833292 w 1005242"/>
                    <a:gd name="connsiteY6" fmla="*/ 294603 h 404944"/>
                    <a:gd name="connsiteX7" fmla="*/ 787223 w 1005242"/>
                    <a:gd name="connsiteY7" fmla="*/ 251113 h 404944"/>
                    <a:gd name="connsiteX8" fmla="*/ 784880 w 1005242"/>
                    <a:gd name="connsiteY8" fmla="*/ 248909 h 404944"/>
                    <a:gd name="connsiteX9" fmla="*/ 768881 w 1005242"/>
                    <a:gd name="connsiteY9" fmla="*/ 231053 h 404944"/>
                    <a:gd name="connsiteX10" fmla="*/ 759967 w 1005242"/>
                    <a:gd name="connsiteY10" fmla="*/ 207665 h 404944"/>
                    <a:gd name="connsiteX11" fmla="*/ 752883 w 1005242"/>
                    <a:gd name="connsiteY11" fmla="*/ 177650 h 404944"/>
                    <a:gd name="connsiteX12" fmla="*/ 731408 w 1005242"/>
                    <a:gd name="connsiteY12" fmla="*/ 151004 h 404944"/>
                    <a:gd name="connsiteX13" fmla="*/ 711625 w 1005242"/>
                    <a:gd name="connsiteY13" fmla="*/ 149299 h 404944"/>
                    <a:gd name="connsiteX14" fmla="*/ 701449 w 1005242"/>
                    <a:gd name="connsiteY14" fmla="*/ 156896 h 404944"/>
                    <a:gd name="connsiteX15" fmla="*/ 693089 w 1005242"/>
                    <a:gd name="connsiteY15" fmla="*/ 183154 h 404944"/>
                    <a:gd name="connsiteX16" fmla="*/ 693713 w 1005242"/>
                    <a:gd name="connsiteY16" fmla="*/ 221944 h 404944"/>
                    <a:gd name="connsiteX17" fmla="*/ 693366 w 1005242"/>
                    <a:gd name="connsiteY17" fmla="*/ 224079 h 404944"/>
                    <a:gd name="connsiteX18" fmla="*/ 671697 w 1005242"/>
                    <a:gd name="connsiteY18" fmla="*/ 276664 h 404944"/>
                    <a:gd name="connsiteX19" fmla="*/ 672266 w 1005242"/>
                    <a:gd name="connsiteY19" fmla="*/ 299345 h 404944"/>
                    <a:gd name="connsiteX20" fmla="*/ 685686 w 1005242"/>
                    <a:gd name="connsiteY20" fmla="*/ 317104 h 404944"/>
                    <a:gd name="connsiteX21" fmla="*/ 692424 w 1005242"/>
                    <a:gd name="connsiteY21" fmla="*/ 323551 h 404944"/>
                    <a:gd name="connsiteX22" fmla="*/ 722480 w 1005242"/>
                    <a:gd name="connsiteY22" fmla="*/ 370923 h 404944"/>
                    <a:gd name="connsiteX23" fmla="*/ 724019 w 1005242"/>
                    <a:gd name="connsiteY23" fmla="*/ 379574 h 404944"/>
                    <a:gd name="connsiteX24" fmla="*/ 684729 w 1005242"/>
                    <a:gd name="connsiteY24" fmla="*/ 388987 h 404944"/>
                    <a:gd name="connsiteX25" fmla="*/ 600161 w 1005242"/>
                    <a:gd name="connsiteY25" fmla="*/ 403059 h 404944"/>
                    <a:gd name="connsiteX26" fmla="*/ 592231 w 1005242"/>
                    <a:gd name="connsiteY26" fmla="*/ 403946 h 404944"/>
                    <a:gd name="connsiteX27" fmla="*/ 582305 w 1005242"/>
                    <a:gd name="connsiteY27" fmla="*/ 404944 h 404944"/>
                    <a:gd name="connsiteX28" fmla="*/ 579796 w 1005242"/>
                    <a:gd name="connsiteY28" fmla="*/ 400397 h 404944"/>
                    <a:gd name="connsiteX29" fmla="*/ 571977 w 1005242"/>
                    <a:gd name="connsiteY29" fmla="*/ 376122 h 404944"/>
                    <a:gd name="connsiteX30" fmla="*/ 545164 w 1005242"/>
                    <a:gd name="connsiteY30" fmla="*/ 333810 h 404944"/>
                    <a:gd name="connsiteX31" fmla="*/ 544429 w 1005242"/>
                    <a:gd name="connsiteY31" fmla="*/ 321554 h 404944"/>
                    <a:gd name="connsiteX32" fmla="*/ 551736 w 1005242"/>
                    <a:gd name="connsiteY32" fmla="*/ 288115 h 404944"/>
                    <a:gd name="connsiteX33" fmla="*/ 551555 w 1005242"/>
                    <a:gd name="connsiteY33" fmla="*/ 273046 h 404944"/>
                    <a:gd name="connsiteX34" fmla="*/ 543930 w 1005242"/>
                    <a:gd name="connsiteY34" fmla="*/ 253969 h 404944"/>
                    <a:gd name="connsiteX35" fmla="*/ 539092 w 1005242"/>
                    <a:gd name="connsiteY35" fmla="*/ 237097 h 404944"/>
                    <a:gd name="connsiteX36" fmla="*/ 537026 w 1005242"/>
                    <a:gd name="connsiteY36" fmla="*/ 191902 h 404944"/>
                    <a:gd name="connsiteX37" fmla="*/ 536402 w 1005242"/>
                    <a:gd name="connsiteY37" fmla="*/ 172299 h 404944"/>
                    <a:gd name="connsiteX38" fmla="*/ 523925 w 1005242"/>
                    <a:gd name="connsiteY38" fmla="*/ 131373 h 404944"/>
                    <a:gd name="connsiteX39" fmla="*/ 469497 w 1005242"/>
                    <a:gd name="connsiteY39" fmla="*/ 116636 h 404944"/>
                    <a:gd name="connsiteX40" fmla="*/ 453082 w 1005242"/>
                    <a:gd name="connsiteY40" fmla="*/ 169498 h 404944"/>
                    <a:gd name="connsiteX41" fmla="*/ 452999 w 1005242"/>
                    <a:gd name="connsiteY41" fmla="*/ 183404 h 404944"/>
                    <a:gd name="connsiteX42" fmla="*/ 441548 w 1005242"/>
                    <a:gd name="connsiteY42" fmla="*/ 234075 h 404944"/>
                    <a:gd name="connsiteX43" fmla="*/ 434990 w 1005242"/>
                    <a:gd name="connsiteY43" fmla="*/ 247010 h 404944"/>
                    <a:gd name="connsiteX44" fmla="*/ 409897 w 1005242"/>
                    <a:gd name="connsiteY44" fmla="*/ 282667 h 404944"/>
                    <a:gd name="connsiteX45" fmla="*/ 393607 w 1005242"/>
                    <a:gd name="connsiteY45" fmla="*/ 309216 h 404944"/>
                    <a:gd name="connsiteX46" fmla="*/ 390086 w 1005242"/>
                    <a:gd name="connsiteY46" fmla="*/ 318005 h 404944"/>
                    <a:gd name="connsiteX47" fmla="*/ 396713 w 1005242"/>
                    <a:gd name="connsiteY47" fmla="*/ 403572 h 404944"/>
                    <a:gd name="connsiteX48" fmla="*/ 242854 w 1005242"/>
                    <a:gd name="connsiteY48" fmla="*/ 372517 h 404944"/>
                    <a:gd name="connsiteX49" fmla="*/ 241745 w 1005242"/>
                    <a:gd name="connsiteY49" fmla="*/ 310297 h 404944"/>
                    <a:gd name="connsiteX50" fmla="*/ 256635 w 1005242"/>
                    <a:gd name="connsiteY50" fmla="*/ 284788 h 404944"/>
                    <a:gd name="connsiteX51" fmla="*/ 251893 w 1005242"/>
                    <a:gd name="connsiteY51" fmla="*/ 269344 h 404944"/>
                    <a:gd name="connsiteX52" fmla="*/ 251117 w 1005242"/>
                    <a:gd name="connsiteY52" fmla="*/ 255508 h 404944"/>
                    <a:gd name="connsiteX53" fmla="*/ 251893 w 1005242"/>
                    <a:gd name="connsiteY53" fmla="*/ 251765 h 404944"/>
                    <a:gd name="connsiteX54" fmla="*/ 268349 w 1005242"/>
                    <a:gd name="connsiteY54" fmla="*/ 220087 h 404944"/>
                    <a:gd name="connsiteX55" fmla="*/ 275669 w 1005242"/>
                    <a:gd name="connsiteY55" fmla="*/ 206154 h 404944"/>
                    <a:gd name="connsiteX56" fmla="*/ 273950 w 1005242"/>
                    <a:gd name="connsiteY56" fmla="*/ 170413 h 404944"/>
                    <a:gd name="connsiteX57" fmla="*/ 253501 w 1005242"/>
                    <a:gd name="connsiteY57" fmla="*/ 155967 h 404944"/>
                    <a:gd name="connsiteX58" fmla="*/ 233912 w 1005242"/>
                    <a:gd name="connsiteY58" fmla="*/ 127256 h 404944"/>
                    <a:gd name="connsiteX59" fmla="*/ 203828 w 1005242"/>
                    <a:gd name="connsiteY59" fmla="*/ 97019 h 404944"/>
                    <a:gd name="connsiteX60" fmla="*/ 179567 w 1005242"/>
                    <a:gd name="connsiteY60" fmla="*/ 108457 h 404944"/>
                    <a:gd name="connsiteX61" fmla="*/ 169973 w 1005242"/>
                    <a:gd name="connsiteY61" fmla="*/ 124746 h 404944"/>
                    <a:gd name="connsiteX62" fmla="*/ 158855 w 1005242"/>
                    <a:gd name="connsiteY62" fmla="*/ 161402 h 404944"/>
                    <a:gd name="connsiteX63" fmla="*/ 156193 w 1005242"/>
                    <a:gd name="connsiteY63" fmla="*/ 167044 h 404944"/>
                    <a:gd name="connsiteX64" fmla="*/ 154959 w 1005242"/>
                    <a:gd name="connsiteY64" fmla="*/ 169207 h 404944"/>
                    <a:gd name="connsiteX65" fmla="*/ 138863 w 1005242"/>
                    <a:gd name="connsiteY65" fmla="*/ 193884 h 404944"/>
                    <a:gd name="connsiteX66" fmla="*/ 136631 w 1005242"/>
                    <a:gd name="connsiteY66" fmla="*/ 211408 h 404944"/>
                    <a:gd name="connsiteX67" fmla="*/ 142648 w 1005242"/>
                    <a:gd name="connsiteY67" fmla="*/ 286951 h 404944"/>
                    <a:gd name="connsiteX68" fmla="*/ 125526 w 1005242"/>
                    <a:gd name="connsiteY68" fmla="*/ 303365 h 404944"/>
                    <a:gd name="connsiteX69" fmla="*/ 119274 w 1005242"/>
                    <a:gd name="connsiteY69" fmla="*/ 326310 h 404944"/>
                    <a:gd name="connsiteX70" fmla="*/ 63542 w 1005242"/>
                    <a:gd name="connsiteY70" fmla="*/ 298555 h 404944"/>
                    <a:gd name="connsiteX71" fmla="*/ 16059 w 1005242"/>
                    <a:gd name="connsiteY71" fmla="*/ 271146 h 404944"/>
                    <a:gd name="connsiteX72" fmla="*/ 186 w 1005242"/>
                    <a:gd name="connsiteY72" fmla="*/ 259029 h 404944"/>
                    <a:gd name="connsiteX73" fmla="*/ 296 w 1005242"/>
                    <a:gd name="connsiteY73" fmla="*/ 252403 h 404944"/>
                    <a:gd name="connsiteX74" fmla="*/ 18180 w 1005242"/>
                    <a:gd name="connsiteY74" fmla="*/ 218395 h 404944"/>
                    <a:gd name="connsiteX75" fmla="*/ 15740 w 1005242"/>
                    <a:gd name="connsiteY75" fmla="*/ 184901 h 404944"/>
                    <a:gd name="connsiteX76" fmla="*/ 29452 w 1005242"/>
                    <a:gd name="connsiteY76" fmla="*/ 158865 h 404944"/>
                    <a:gd name="connsiteX77" fmla="*/ 30117 w 1005242"/>
                    <a:gd name="connsiteY77" fmla="*/ 154553 h 404944"/>
                    <a:gd name="connsiteX78" fmla="*/ 25403 w 1005242"/>
                    <a:gd name="connsiteY78" fmla="*/ 136475 h 404944"/>
                    <a:gd name="connsiteX79" fmla="*/ 31767 w 1005242"/>
                    <a:gd name="connsiteY79" fmla="*/ 107445 h 404944"/>
                    <a:gd name="connsiteX80" fmla="*/ 63334 w 1005242"/>
                    <a:gd name="connsiteY80" fmla="*/ 78650 h 404944"/>
                    <a:gd name="connsiteX81" fmla="*/ 95470 w 1005242"/>
                    <a:gd name="connsiteY81" fmla="*/ 72203 h 404944"/>
                    <a:gd name="connsiteX82" fmla="*/ 121201 w 1005242"/>
                    <a:gd name="connsiteY82" fmla="*/ 67032 h 404944"/>
                    <a:gd name="connsiteX83" fmla="*/ 127869 w 1005242"/>
                    <a:gd name="connsiteY83" fmla="*/ 65701 h 404944"/>
                    <a:gd name="connsiteX84" fmla="*/ 307209 w 1005242"/>
                    <a:gd name="connsiteY84" fmla="*/ 28963 h 404944"/>
                    <a:gd name="connsiteX85" fmla="*/ 734971 w 1005242"/>
                    <a:gd name="connsiteY85" fmla="*/ 12645 h 404944"/>
                    <a:gd name="connsiteX86" fmla="*/ 918858 w 1005242"/>
                    <a:gd name="connsiteY86" fmla="*/ 91155 h 404944"/>
                    <a:gd name="connsiteX87" fmla="*/ 931155 w 1005242"/>
                    <a:gd name="connsiteY87" fmla="*/ 98142 h 404944"/>
                    <a:gd name="connsiteX88" fmla="*/ 965911 w 1005242"/>
                    <a:gd name="connsiteY88" fmla="*/ 130846 h 404944"/>
                    <a:gd name="connsiteX89" fmla="*/ 967783 w 1005242"/>
                    <a:gd name="connsiteY89" fmla="*/ 138887 h 404944"/>
                    <a:gd name="connsiteX90" fmla="*/ 963208 w 1005242"/>
                    <a:gd name="connsiteY90" fmla="*/ 170108 h 404944"/>
                    <a:gd name="connsiteX91" fmla="*/ 963305 w 1005242"/>
                    <a:gd name="connsiteY91" fmla="*/ 182364 h 404944"/>
                    <a:gd name="connsiteX92" fmla="*/ 993125 w 1005242"/>
                    <a:gd name="connsiteY92" fmla="*/ 235558 h 404944"/>
                    <a:gd name="connsiteX93" fmla="*/ 1005242 w 1005242"/>
                    <a:gd name="connsiteY93" fmla="*/ 249893 h 404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1005242" h="404944">
                      <a:moveTo>
                        <a:pt x="1005242" y="249893"/>
                      </a:moveTo>
                      <a:cubicBezTo>
                        <a:pt x="1000667" y="254413"/>
                        <a:pt x="995690" y="258544"/>
                        <a:pt x="990283" y="262176"/>
                      </a:cubicBezTo>
                      <a:cubicBezTo>
                        <a:pt x="989576" y="262662"/>
                        <a:pt x="988855" y="263147"/>
                        <a:pt x="988121" y="263604"/>
                      </a:cubicBezTo>
                      <a:cubicBezTo>
                        <a:pt x="964608" y="278536"/>
                        <a:pt x="940693" y="292344"/>
                        <a:pt x="916446" y="304973"/>
                      </a:cubicBezTo>
                      <a:cubicBezTo>
                        <a:pt x="900752" y="313167"/>
                        <a:pt x="884934" y="320847"/>
                        <a:pt x="868935" y="328070"/>
                      </a:cubicBezTo>
                      <a:cubicBezTo>
                        <a:pt x="864804" y="324396"/>
                        <a:pt x="860769" y="320584"/>
                        <a:pt x="856735" y="316758"/>
                      </a:cubicBezTo>
                      <a:cubicBezTo>
                        <a:pt x="848916" y="309368"/>
                        <a:pt x="841097" y="301993"/>
                        <a:pt x="833292" y="294603"/>
                      </a:cubicBezTo>
                      <a:cubicBezTo>
                        <a:pt x="817945" y="280102"/>
                        <a:pt x="802584" y="265601"/>
                        <a:pt x="787223" y="251113"/>
                      </a:cubicBezTo>
                      <a:cubicBezTo>
                        <a:pt x="786447" y="250379"/>
                        <a:pt x="785656" y="249644"/>
                        <a:pt x="784880" y="248909"/>
                      </a:cubicBezTo>
                      <a:cubicBezTo>
                        <a:pt x="779057" y="243419"/>
                        <a:pt x="773165" y="237818"/>
                        <a:pt x="768881" y="231053"/>
                      </a:cubicBezTo>
                      <a:cubicBezTo>
                        <a:pt x="764362" y="223913"/>
                        <a:pt x="761880" y="215914"/>
                        <a:pt x="759967" y="207665"/>
                      </a:cubicBezTo>
                      <a:cubicBezTo>
                        <a:pt x="757652" y="197683"/>
                        <a:pt x="756155" y="187341"/>
                        <a:pt x="752883" y="177650"/>
                      </a:cubicBezTo>
                      <a:cubicBezTo>
                        <a:pt x="749237" y="166823"/>
                        <a:pt x="741140" y="156148"/>
                        <a:pt x="731408" y="151004"/>
                      </a:cubicBezTo>
                      <a:cubicBezTo>
                        <a:pt x="725225" y="147746"/>
                        <a:pt x="718390" y="146706"/>
                        <a:pt x="711625" y="149299"/>
                      </a:cubicBezTo>
                      <a:cubicBezTo>
                        <a:pt x="707493" y="150866"/>
                        <a:pt x="704124" y="153541"/>
                        <a:pt x="701449" y="156896"/>
                      </a:cubicBezTo>
                      <a:cubicBezTo>
                        <a:pt x="695862" y="163897"/>
                        <a:pt x="693311" y="173907"/>
                        <a:pt x="693089" y="183154"/>
                      </a:cubicBezTo>
                      <a:cubicBezTo>
                        <a:pt x="692756" y="196116"/>
                        <a:pt x="695557" y="209176"/>
                        <a:pt x="693713" y="221944"/>
                      </a:cubicBezTo>
                      <a:cubicBezTo>
                        <a:pt x="693616" y="222651"/>
                        <a:pt x="693491" y="223372"/>
                        <a:pt x="693366" y="224079"/>
                      </a:cubicBezTo>
                      <a:cubicBezTo>
                        <a:pt x="689942" y="242352"/>
                        <a:pt x="676383" y="259529"/>
                        <a:pt x="671697" y="276664"/>
                      </a:cubicBezTo>
                      <a:cubicBezTo>
                        <a:pt x="669632" y="284206"/>
                        <a:pt x="669285" y="291734"/>
                        <a:pt x="672266" y="299345"/>
                      </a:cubicBezTo>
                      <a:cubicBezTo>
                        <a:pt x="675011" y="306346"/>
                        <a:pt x="680210" y="311850"/>
                        <a:pt x="685686" y="317104"/>
                      </a:cubicBezTo>
                      <a:cubicBezTo>
                        <a:pt x="687932" y="319267"/>
                        <a:pt x="690233" y="321388"/>
                        <a:pt x="692424" y="323551"/>
                      </a:cubicBezTo>
                      <a:cubicBezTo>
                        <a:pt x="705844" y="336832"/>
                        <a:pt x="716200" y="353150"/>
                        <a:pt x="722480" y="370923"/>
                      </a:cubicBezTo>
                      <a:cubicBezTo>
                        <a:pt x="723450" y="373709"/>
                        <a:pt x="724338" y="376690"/>
                        <a:pt x="724019" y="379574"/>
                      </a:cubicBezTo>
                      <a:cubicBezTo>
                        <a:pt x="710973" y="383012"/>
                        <a:pt x="697886" y="386145"/>
                        <a:pt x="684729" y="388987"/>
                      </a:cubicBezTo>
                      <a:cubicBezTo>
                        <a:pt x="656697" y="395045"/>
                        <a:pt x="628485" y="399731"/>
                        <a:pt x="600161" y="403059"/>
                      </a:cubicBezTo>
                      <a:cubicBezTo>
                        <a:pt x="597541" y="403391"/>
                        <a:pt x="594879" y="403682"/>
                        <a:pt x="592231" y="403946"/>
                      </a:cubicBezTo>
                      <a:cubicBezTo>
                        <a:pt x="588932" y="404292"/>
                        <a:pt x="585604" y="404653"/>
                        <a:pt x="582305" y="404944"/>
                      </a:cubicBezTo>
                      <a:cubicBezTo>
                        <a:pt x="581362" y="403516"/>
                        <a:pt x="580516" y="401963"/>
                        <a:pt x="579796" y="400397"/>
                      </a:cubicBezTo>
                      <a:cubicBezTo>
                        <a:pt x="576191" y="392689"/>
                        <a:pt x="575359" y="383913"/>
                        <a:pt x="571977" y="376122"/>
                      </a:cubicBezTo>
                      <a:cubicBezTo>
                        <a:pt x="565239" y="360705"/>
                        <a:pt x="549088" y="350155"/>
                        <a:pt x="545164" y="333810"/>
                      </a:cubicBezTo>
                      <a:cubicBezTo>
                        <a:pt x="544194" y="329748"/>
                        <a:pt x="544069" y="325658"/>
                        <a:pt x="544429" y="321554"/>
                      </a:cubicBezTo>
                      <a:cubicBezTo>
                        <a:pt x="545428" y="310463"/>
                        <a:pt x="550072" y="299262"/>
                        <a:pt x="551736" y="288115"/>
                      </a:cubicBezTo>
                      <a:cubicBezTo>
                        <a:pt x="552484" y="283069"/>
                        <a:pt x="552637" y="278036"/>
                        <a:pt x="551555" y="273046"/>
                      </a:cubicBezTo>
                      <a:cubicBezTo>
                        <a:pt x="550100" y="266336"/>
                        <a:pt x="546523" y="260333"/>
                        <a:pt x="543930" y="253969"/>
                      </a:cubicBezTo>
                      <a:cubicBezTo>
                        <a:pt x="541671" y="248507"/>
                        <a:pt x="540132" y="242864"/>
                        <a:pt x="539092" y="237097"/>
                      </a:cubicBezTo>
                      <a:cubicBezTo>
                        <a:pt x="536430" y="222416"/>
                        <a:pt x="536971" y="206958"/>
                        <a:pt x="537026" y="191902"/>
                      </a:cubicBezTo>
                      <a:cubicBezTo>
                        <a:pt x="537040" y="185428"/>
                        <a:pt x="536929" y="178842"/>
                        <a:pt x="536402" y="172299"/>
                      </a:cubicBezTo>
                      <a:cubicBezTo>
                        <a:pt x="535238" y="157686"/>
                        <a:pt x="532063" y="143379"/>
                        <a:pt x="523925" y="131373"/>
                      </a:cubicBezTo>
                      <a:cubicBezTo>
                        <a:pt x="512155" y="114030"/>
                        <a:pt x="486563" y="104478"/>
                        <a:pt x="469497" y="116636"/>
                      </a:cubicBezTo>
                      <a:cubicBezTo>
                        <a:pt x="453692" y="127894"/>
                        <a:pt x="453082" y="149133"/>
                        <a:pt x="453082" y="169498"/>
                      </a:cubicBezTo>
                      <a:cubicBezTo>
                        <a:pt x="453082" y="174226"/>
                        <a:pt x="453124" y="178912"/>
                        <a:pt x="452999" y="183404"/>
                      </a:cubicBezTo>
                      <a:cubicBezTo>
                        <a:pt x="452514" y="200830"/>
                        <a:pt x="448576" y="218132"/>
                        <a:pt x="441548" y="234075"/>
                      </a:cubicBezTo>
                      <a:cubicBezTo>
                        <a:pt x="439593" y="238497"/>
                        <a:pt x="437402" y="242823"/>
                        <a:pt x="434990" y="247010"/>
                      </a:cubicBezTo>
                      <a:cubicBezTo>
                        <a:pt x="427739" y="259529"/>
                        <a:pt x="418451" y="270924"/>
                        <a:pt x="409897" y="282667"/>
                      </a:cubicBezTo>
                      <a:cubicBezTo>
                        <a:pt x="403728" y="291151"/>
                        <a:pt x="397933" y="299816"/>
                        <a:pt x="393607" y="309216"/>
                      </a:cubicBezTo>
                      <a:cubicBezTo>
                        <a:pt x="392290" y="312072"/>
                        <a:pt x="391112" y="314997"/>
                        <a:pt x="390086" y="318005"/>
                      </a:cubicBezTo>
                      <a:cubicBezTo>
                        <a:pt x="380645" y="345622"/>
                        <a:pt x="386564" y="376094"/>
                        <a:pt x="396713" y="403572"/>
                      </a:cubicBezTo>
                      <a:cubicBezTo>
                        <a:pt x="344932" y="397776"/>
                        <a:pt x="293498" y="387448"/>
                        <a:pt x="242854" y="372517"/>
                      </a:cubicBezTo>
                      <a:cubicBezTo>
                        <a:pt x="235007" y="351625"/>
                        <a:pt x="229517" y="328195"/>
                        <a:pt x="241745" y="310297"/>
                      </a:cubicBezTo>
                      <a:cubicBezTo>
                        <a:pt x="247429" y="301993"/>
                        <a:pt x="256870" y="294839"/>
                        <a:pt x="256635" y="284788"/>
                      </a:cubicBezTo>
                      <a:cubicBezTo>
                        <a:pt x="256496" y="279381"/>
                        <a:pt x="253446" y="274543"/>
                        <a:pt x="251893" y="269344"/>
                      </a:cubicBezTo>
                      <a:cubicBezTo>
                        <a:pt x="250535" y="264700"/>
                        <a:pt x="250396" y="260083"/>
                        <a:pt x="251117" y="255508"/>
                      </a:cubicBezTo>
                      <a:cubicBezTo>
                        <a:pt x="251311" y="254260"/>
                        <a:pt x="251574" y="253013"/>
                        <a:pt x="251893" y="251765"/>
                      </a:cubicBezTo>
                      <a:cubicBezTo>
                        <a:pt x="254721" y="240702"/>
                        <a:pt x="262000" y="229971"/>
                        <a:pt x="268349" y="220087"/>
                      </a:cubicBezTo>
                      <a:cubicBezTo>
                        <a:pt x="271081" y="215817"/>
                        <a:pt x="273659" y="211075"/>
                        <a:pt x="275669" y="206154"/>
                      </a:cubicBezTo>
                      <a:cubicBezTo>
                        <a:pt x="280771" y="193704"/>
                        <a:pt x="282324" y="180146"/>
                        <a:pt x="273950" y="170413"/>
                      </a:cubicBezTo>
                      <a:cubicBezTo>
                        <a:pt x="268488" y="164064"/>
                        <a:pt x="260045" y="161194"/>
                        <a:pt x="253501" y="155967"/>
                      </a:cubicBezTo>
                      <a:cubicBezTo>
                        <a:pt x="244767" y="148980"/>
                        <a:pt x="239291" y="137931"/>
                        <a:pt x="233912" y="127256"/>
                      </a:cubicBezTo>
                      <a:cubicBezTo>
                        <a:pt x="226467" y="112491"/>
                        <a:pt x="219231" y="98461"/>
                        <a:pt x="203828" y="97019"/>
                      </a:cubicBezTo>
                      <a:cubicBezTo>
                        <a:pt x="194345" y="96132"/>
                        <a:pt x="185944" y="101123"/>
                        <a:pt x="179567" y="108457"/>
                      </a:cubicBezTo>
                      <a:cubicBezTo>
                        <a:pt x="175422" y="113212"/>
                        <a:pt x="172150" y="118965"/>
                        <a:pt x="169973" y="124746"/>
                      </a:cubicBezTo>
                      <a:cubicBezTo>
                        <a:pt x="165481" y="136697"/>
                        <a:pt x="163693" y="149715"/>
                        <a:pt x="158855" y="161402"/>
                      </a:cubicBezTo>
                      <a:cubicBezTo>
                        <a:pt x="158051" y="163315"/>
                        <a:pt x="157177" y="165201"/>
                        <a:pt x="156193" y="167044"/>
                      </a:cubicBezTo>
                      <a:cubicBezTo>
                        <a:pt x="155805" y="167779"/>
                        <a:pt x="155389" y="168486"/>
                        <a:pt x="154959" y="169207"/>
                      </a:cubicBezTo>
                      <a:cubicBezTo>
                        <a:pt x="149899" y="177650"/>
                        <a:pt x="142385" y="184679"/>
                        <a:pt x="138863" y="193884"/>
                      </a:cubicBezTo>
                      <a:cubicBezTo>
                        <a:pt x="136701" y="199499"/>
                        <a:pt x="136188" y="205377"/>
                        <a:pt x="136631" y="211408"/>
                      </a:cubicBezTo>
                      <a:cubicBezTo>
                        <a:pt x="138572" y="237582"/>
                        <a:pt x="158771" y="266391"/>
                        <a:pt x="142648" y="286951"/>
                      </a:cubicBezTo>
                      <a:cubicBezTo>
                        <a:pt x="137754" y="293203"/>
                        <a:pt x="130254" y="297016"/>
                        <a:pt x="125526" y="303365"/>
                      </a:cubicBezTo>
                      <a:cubicBezTo>
                        <a:pt x="120577" y="310020"/>
                        <a:pt x="119440" y="317950"/>
                        <a:pt x="119274" y="326310"/>
                      </a:cubicBezTo>
                      <a:cubicBezTo>
                        <a:pt x="100530" y="317742"/>
                        <a:pt x="81939" y="308481"/>
                        <a:pt x="63542" y="298555"/>
                      </a:cubicBezTo>
                      <a:cubicBezTo>
                        <a:pt x="47557" y="289931"/>
                        <a:pt x="31725" y="280782"/>
                        <a:pt x="16059" y="271146"/>
                      </a:cubicBezTo>
                      <a:cubicBezTo>
                        <a:pt x="10320" y="267639"/>
                        <a:pt x="5024" y="263577"/>
                        <a:pt x="186" y="259029"/>
                      </a:cubicBezTo>
                      <a:cubicBezTo>
                        <a:pt x="-78" y="256839"/>
                        <a:pt x="-78" y="254621"/>
                        <a:pt x="296" y="252403"/>
                      </a:cubicBezTo>
                      <a:cubicBezTo>
                        <a:pt x="2431" y="239662"/>
                        <a:pt x="15851" y="231108"/>
                        <a:pt x="18180" y="218395"/>
                      </a:cubicBezTo>
                      <a:cubicBezTo>
                        <a:pt x="20232" y="207304"/>
                        <a:pt x="13231" y="195881"/>
                        <a:pt x="15740" y="184901"/>
                      </a:cubicBezTo>
                      <a:cubicBezTo>
                        <a:pt x="17931" y="175321"/>
                        <a:pt x="26915" y="168015"/>
                        <a:pt x="29452" y="158865"/>
                      </a:cubicBezTo>
                      <a:cubicBezTo>
                        <a:pt x="29840" y="157479"/>
                        <a:pt x="30075" y="156037"/>
                        <a:pt x="30117" y="154553"/>
                      </a:cubicBezTo>
                      <a:cubicBezTo>
                        <a:pt x="30311" y="148301"/>
                        <a:pt x="26901" y="142575"/>
                        <a:pt x="25403" y="136475"/>
                      </a:cubicBezTo>
                      <a:cubicBezTo>
                        <a:pt x="22839" y="126008"/>
                        <a:pt x="25847" y="116262"/>
                        <a:pt x="31767" y="107445"/>
                      </a:cubicBezTo>
                      <a:cubicBezTo>
                        <a:pt x="39378" y="96118"/>
                        <a:pt x="51786" y="86358"/>
                        <a:pt x="63334" y="78650"/>
                      </a:cubicBezTo>
                      <a:lnTo>
                        <a:pt x="95470" y="72203"/>
                      </a:lnTo>
                      <a:lnTo>
                        <a:pt x="121201" y="67032"/>
                      </a:lnTo>
                      <a:lnTo>
                        <a:pt x="127869" y="65701"/>
                      </a:lnTo>
                      <a:cubicBezTo>
                        <a:pt x="179844" y="32318"/>
                        <a:pt x="245585" y="32942"/>
                        <a:pt x="307209" y="28963"/>
                      </a:cubicBezTo>
                      <a:cubicBezTo>
                        <a:pt x="450323" y="19744"/>
                        <a:pt x="595309" y="-19976"/>
                        <a:pt x="734971" y="12645"/>
                      </a:cubicBezTo>
                      <a:cubicBezTo>
                        <a:pt x="800075" y="27854"/>
                        <a:pt x="860520" y="58229"/>
                        <a:pt x="918858" y="91155"/>
                      </a:cubicBezTo>
                      <a:cubicBezTo>
                        <a:pt x="922975" y="93470"/>
                        <a:pt x="927065" y="95799"/>
                        <a:pt x="931155" y="98142"/>
                      </a:cubicBezTo>
                      <a:cubicBezTo>
                        <a:pt x="945199" y="106197"/>
                        <a:pt x="960504" y="116345"/>
                        <a:pt x="965911" y="130846"/>
                      </a:cubicBezTo>
                      <a:cubicBezTo>
                        <a:pt x="966868" y="133384"/>
                        <a:pt x="967505" y="136059"/>
                        <a:pt x="967783" y="138887"/>
                      </a:cubicBezTo>
                      <a:cubicBezTo>
                        <a:pt x="968809" y="149410"/>
                        <a:pt x="964345" y="159641"/>
                        <a:pt x="963208" y="170108"/>
                      </a:cubicBezTo>
                      <a:cubicBezTo>
                        <a:pt x="962750" y="174337"/>
                        <a:pt x="962806" y="178413"/>
                        <a:pt x="963305" y="182364"/>
                      </a:cubicBezTo>
                      <a:cubicBezTo>
                        <a:pt x="965731" y="202050"/>
                        <a:pt x="978874" y="218783"/>
                        <a:pt x="993125" y="235558"/>
                      </a:cubicBezTo>
                      <a:cubicBezTo>
                        <a:pt x="997118" y="240314"/>
                        <a:pt x="1001236" y="245069"/>
                        <a:pt x="1005242" y="249893"/>
                      </a:cubicBezTo>
                      <a:close/>
                    </a:path>
                  </a:pathLst>
                </a:custGeom>
                <a:solidFill>
                  <a:srgbClr val="6A7C0B"/>
                </a:solidFill>
                <a:ln w="1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470318CF-06FC-39F4-271E-B89A4BFAFC1D}"/>
                    </a:ext>
                  </a:extLst>
                </p:cNvPr>
                <p:cNvSpPr/>
                <p:nvPr/>
              </p:nvSpPr>
              <p:spPr>
                <a:xfrm>
                  <a:off x="11002825" y="5269232"/>
                  <a:ext cx="1066819" cy="969743"/>
                </a:xfrm>
                <a:custGeom>
                  <a:avLst/>
                  <a:gdLst>
                    <a:gd name="connsiteX0" fmla="*/ 1066819 w 1066819"/>
                    <a:gd name="connsiteY0" fmla="*/ 821888 h 969743"/>
                    <a:gd name="connsiteX1" fmla="*/ 991942 w 1066819"/>
                    <a:gd name="connsiteY1" fmla="*/ 863396 h 969743"/>
                    <a:gd name="connsiteX2" fmla="*/ 815902 w 1066819"/>
                    <a:gd name="connsiteY2" fmla="*/ 932160 h 969743"/>
                    <a:gd name="connsiteX3" fmla="*/ 700390 w 1066819"/>
                    <a:gd name="connsiteY3" fmla="*/ 957696 h 969743"/>
                    <a:gd name="connsiteX4" fmla="*/ 580428 w 1066819"/>
                    <a:gd name="connsiteY4" fmla="*/ 969175 h 969743"/>
                    <a:gd name="connsiteX5" fmla="*/ 547086 w 1066819"/>
                    <a:gd name="connsiteY5" fmla="*/ 969744 h 969743"/>
                    <a:gd name="connsiteX6" fmla="*/ 438575 w 1066819"/>
                    <a:gd name="connsiteY6" fmla="*/ 963741 h 969743"/>
                    <a:gd name="connsiteX7" fmla="*/ 280558 w 1066819"/>
                    <a:gd name="connsiteY7" fmla="*/ 932811 h 969743"/>
                    <a:gd name="connsiteX8" fmla="*/ 269273 w 1066819"/>
                    <a:gd name="connsiteY8" fmla="*/ 929539 h 969743"/>
                    <a:gd name="connsiteX9" fmla="*/ 165296 w 1066819"/>
                    <a:gd name="connsiteY9" fmla="*/ 892440 h 969743"/>
                    <a:gd name="connsiteX10" fmla="*/ 58116 w 1066819"/>
                    <a:gd name="connsiteY10" fmla="*/ 839897 h 969743"/>
                    <a:gd name="connsiteX11" fmla="*/ 14 w 1066819"/>
                    <a:gd name="connsiteY11" fmla="*/ 804670 h 969743"/>
                    <a:gd name="connsiteX12" fmla="*/ 0 w 1066819"/>
                    <a:gd name="connsiteY12" fmla="*/ 804656 h 969743"/>
                    <a:gd name="connsiteX13" fmla="*/ 1941 w 1066819"/>
                    <a:gd name="connsiteY13" fmla="*/ 799831 h 969743"/>
                    <a:gd name="connsiteX14" fmla="*/ 2454 w 1066819"/>
                    <a:gd name="connsiteY14" fmla="*/ 798639 h 969743"/>
                    <a:gd name="connsiteX15" fmla="*/ 7084 w 1066819"/>
                    <a:gd name="connsiteY15" fmla="*/ 789253 h 969743"/>
                    <a:gd name="connsiteX16" fmla="*/ 7722 w 1066819"/>
                    <a:gd name="connsiteY16" fmla="*/ 788103 h 969743"/>
                    <a:gd name="connsiteX17" fmla="*/ 9039 w 1066819"/>
                    <a:gd name="connsiteY17" fmla="*/ 785815 h 969743"/>
                    <a:gd name="connsiteX18" fmla="*/ 21184 w 1066819"/>
                    <a:gd name="connsiteY18" fmla="*/ 765228 h 969743"/>
                    <a:gd name="connsiteX19" fmla="*/ 51268 w 1066819"/>
                    <a:gd name="connsiteY19" fmla="*/ 714224 h 969743"/>
                    <a:gd name="connsiteX20" fmla="*/ 144001 w 1066819"/>
                    <a:gd name="connsiteY20" fmla="*/ 557079 h 969743"/>
                    <a:gd name="connsiteX21" fmla="*/ 181807 w 1066819"/>
                    <a:gd name="connsiteY21" fmla="*/ 493002 h 969743"/>
                    <a:gd name="connsiteX22" fmla="*/ 315023 w 1066819"/>
                    <a:gd name="connsiteY22" fmla="*/ 267247 h 969743"/>
                    <a:gd name="connsiteX23" fmla="*/ 442887 w 1066819"/>
                    <a:gd name="connsiteY23" fmla="*/ 50559 h 969743"/>
                    <a:gd name="connsiteX24" fmla="*/ 498092 w 1066819"/>
                    <a:gd name="connsiteY24" fmla="*/ 4462 h 969743"/>
                    <a:gd name="connsiteX25" fmla="*/ 543329 w 1066819"/>
                    <a:gd name="connsiteY25" fmla="*/ 1731 h 969743"/>
                    <a:gd name="connsiteX26" fmla="*/ 544771 w 1066819"/>
                    <a:gd name="connsiteY26" fmla="*/ 2036 h 969743"/>
                    <a:gd name="connsiteX27" fmla="*/ 544785 w 1066819"/>
                    <a:gd name="connsiteY27" fmla="*/ 2036 h 969743"/>
                    <a:gd name="connsiteX28" fmla="*/ 547641 w 1066819"/>
                    <a:gd name="connsiteY28" fmla="*/ 2715 h 969743"/>
                    <a:gd name="connsiteX29" fmla="*/ 547654 w 1066819"/>
                    <a:gd name="connsiteY29" fmla="*/ 2715 h 969743"/>
                    <a:gd name="connsiteX30" fmla="*/ 553339 w 1066819"/>
                    <a:gd name="connsiteY30" fmla="*/ 4351 h 969743"/>
                    <a:gd name="connsiteX31" fmla="*/ 553352 w 1066819"/>
                    <a:gd name="connsiteY31" fmla="*/ 4351 h 969743"/>
                    <a:gd name="connsiteX32" fmla="*/ 608155 w 1066819"/>
                    <a:gd name="connsiteY32" fmla="*/ 49297 h 969743"/>
                    <a:gd name="connsiteX33" fmla="*/ 920489 w 1066819"/>
                    <a:gd name="connsiteY33" fmla="*/ 563595 h 969743"/>
                    <a:gd name="connsiteX34" fmla="*/ 961054 w 1066819"/>
                    <a:gd name="connsiteY34" fmla="*/ 630390 h 969743"/>
                    <a:gd name="connsiteX35" fmla="*/ 1024591 w 1066819"/>
                    <a:gd name="connsiteY35" fmla="*/ 735019 h 969743"/>
                    <a:gd name="connsiteX36" fmla="*/ 1050529 w 1066819"/>
                    <a:gd name="connsiteY36" fmla="*/ 777733 h 969743"/>
                    <a:gd name="connsiteX37" fmla="*/ 1052207 w 1066819"/>
                    <a:gd name="connsiteY37" fmla="*/ 780603 h 969743"/>
                    <a:gd name="connsiteX38" fmla="*/ 1063866 w 1066819"/>
                    <a:gd name="connsiteY38" fmla="*/ 808579 h 969743"/>
                    <a:gd name="connsiteX39" fmla="*/ 1065530 w 1066819"/>
                    <a:gd name="connsiteY39" fmla="*/ 815206 h 969743"/>
                    <a:gd name="connsiteX40" fmla="*/ 1066819 w 1066819"/>
                    <a:gd name="connsiteY40" fmla="*/ 821888 h 969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</a:cxnLst>
                  <a:rect l="l" t="t" r="r" b="b"/>
                  <a:pathLst>
                    <a:path w="1066819" h="969743">
                      <a:moveTo>
                        <a:pt x="1066819" y="821888"/>
                      </a:moveTo>
                      <a:cubicBezTo>
                        <a:pt x="1042391" y="836750"/>
                        <a:pt x="1017409" y="850614"/>
                        <a:pt x="991942" y="863396"/>
                      </a:cubicBezTo>
                      <a:cubicBezTo>
                        <a:pt x="935544" y="891719"/>
                        <a:pt x="876707" y="914816"/>
                        <a:pt x="815902" y="932160"/>
                      </a:cubicBezTo>
                      <a:cubicBezTo>
                        <a:pt x="778123" y="942945"/>
                        <a:pt x="739582" y="951499"/>
                        <a:pt x="700390" y="957696"/>
                      </a:cubicBezTo>
                      <a:cubicBezTo>
                        <a:pt x="661017" y="963935"/>
                        <a:pt x="620993" y="967803"/>
                        <a:pt x="580428" y="969175"/>
                      </a:cubicBezTo>
                      <a:cubicBezTo>
                        <a:pt x="569351" y="969550"/>
                        <a:pt x="558232" y="969744"/>
                        <a:pt x="547086" y="969744"/>
                      </a:cubicBezTo>
                      <a:cubicBezTo>
                        <a:pt x="510472" y="969744"/>
                        <a:pt x="474274" y="967720"/>
                        <a:pt x="438575" y="963741"/>
                      </a:cubicBezTo>
                      <a:cubicBezTo>
                        <a:pt x="384688" y="957752"/>
                        <a:pt x="331923" y="947326"/>
                        <a:pt x="280558" y="932811"/>
                      </a:cubicBezTo>
                      <a:cubicBezTo>
                        <a:pt x="276787" y="931744"/>
                        <a:pt x="273016" y="930648"/>
                        <a:pt x="269273" y="929539"/>
                      </a:cubicBezTo>
                      <a:cubicBezTo>
                        <a:pt x="233907" y="919086"/>
                        <a:pt x="199220" y="906692"/>
                        <a:pt x="165296" y="892440"/>
                      </a:cubicBezTo>
                      <a:cubicBezTo>
                        <a:pt x="128627" y="877038"/>
                        <a:pt x="92858" y="859473"/>
                        <a:pt x="58116" y="839897"/>
                      </a:cubicBezTo>
                      <a:cubicBezTo>
                        <a:pt x="38416" y="828792"/>
                        <a:pt x="19035" y="817036"/>
                        <a:pt x="14" y="804670"/>
                      </a:cubicBezTo>
                      <a:cubicBezTo>
                        <a:pt x="14" y="804670"/>
                        <a:pt x="14" y="804656"/>
                        <a:pt x="0" y="804656"/>
                      </a:cubicBezTo>
                      <a:cubicBezTo>
                        <a:pt x="610" y="803034"/>
                        <a:pt x="1262" y="801426"/>
                        <a:pt x="1941" y="799831"/>
                      </a:cubicBezTo>
                      <a:cubicBezTo>
                        <a:pt x="2107" y="799429"/>
                        <a:pt x="2287" y="799041"/>
                        <a:pt x="2454" y="798639"/>
                      </a:cubicBezTo>
                      <a:cubicBezTo>
                        <a:pt x="3854" y="795464"/>
                        <a:pt x="5393" y="792331"/>
                        <a:pt x="7084" y="789253"/>
                      </a:cubicBezTo>
                      <a:cubicBezTo>
                        <a:pt x="7292" y="788865"/>
                        <a:pt x="7500" y="788491"/>
                        <a:pt x="7722" y="788103"/>
                      </a:cubicBezTo>
                      <a:cubicBezTo>
                        <a:pt x="8152" y="787340"/>
                        <a:pt x="8595" y="786578"/>
                        <a:pt x="9039" y="785815"/>
                      </a:cubicBezTo>
                      <a:lnTo>
                        <a:pt x="21184" y="765228"/>
                      </a:lnTo>
                      <a:lnTo>
                        <a:pt x="51268" y="714224"/>
                      </a:lnTo>
                      <a:lnTo>
                        <a:pt x="144001" y="557079"/>
                      </a:lnTo>
                      <a:lnTo>
                        <a:pt x="181807" y="493002"/>
                      </a:lnTo>
                      <a:lnTo>
                        <a:pt x="315023" y="267247"/>
                      </a:lnTo>
                      <a:lnTo>
                        <a:pt x="442887" y="50559"/>
                      </a:lnTo>
                      <a:cubicBezTo>
                        <a:pt x="456862" y="26879"/>
                        <a:pt x="476617" y="11505"/>
                        <a:pt x="498092" y="4462"/>
                      </a:cubicBezTo>
                      <a:cubicBezTo>
                        <a:pt x="512801" y="-363"/>
                        <a:pt x="528315" y="-1278"/>
                        <a:pt x="543329" y="1731"/>
                      </a:cubicBezTo>
                      <a:cubicBezTo>
                        <a:pt x="543814" y="1828"/>
                        <a:pt x="544286" y="1925"/>
                        <a:pt x="544771" y="2036"/>
                      </a:cubicBezTo>
                      <a:cubicBezTo>
                        <a:pt x="544771" y="2036"/>
                        <a:pt x="544771" y="2036"/>
                        <a:pt x="544785" y="2036"/>
                      </a:cubicBezTo>
                      <a:cubicBezTo>
                        <a:pt x="545741" y="2244"/>
                        <a:pt x="546698" y="2466"/>
                        <a:pt x="547641" y="2715"/>
                      </a:cubicBezTo>
                      <a:cubicBezTo>
                        <a:pt x="547641" y="2715"/>
                        <a:pt x="547641" y="2715"/>
                        <a:pt x="547654" y="2715"/>
                      </a:cubicBezTo>
                      <a:cubicBezTo>
                        <a:pt x="549554" y="3200"/>
                        <a:pt x="551453" y="3741"/>
                        <a:pt x="553339" y="4351"/>
                      </a:cubicBezTo>
                      <a:cubicBezTo>
                        <a:pt x="553339" y="4351"/>
                        <a:pt x="553339" y="4351"/>
                        <a:pt x="553352" y="4351"/>
                      </a:cubicBezTo>
                      <a:cubicBezTo>
                        <a:pt x="574550" y="11200"/>
                        <a:pt x="594111" y="26172"/>
                        <a:pt x="608155" y="49297"/>
                      </a:cubicBezTo>
                      <a:lnTo>
                        <a:pt x="920489" y="563595"/>
                      </a:lnTo>
                      <a:lnTo>
                        <a:pt x="961054" y="630390"/>
                      </a:lnTo>
                      <a:lnTo>
                        <a:pt x="1024591" y="735019"/>
                      </a:lnTo>
                      <a:lnTo>
                        <a:pt x="1050529" y="777733"/>
                      </a:lnTo>
                      <a:cubicBezTo>
                        <a:pt x="1051098" y="778675"/>
                        <a:pt x="1051666" y="779632"/>
                        <a:pt x="1052207" y="780603"/>
                      </a:cubicBezTo>
                      <a:cubicBezTo>
                        <a:pt x="1057309" y="789517"/>
                        <a:pt x="1061163" y="798916"/>
                        <a:pt x="1063866" y="808579"/>
                      </a:cubicBezTo>
                      <a:cubicBezTo>
                        <a:pt x="1064476" y="810770"/>
                        <a:pt x="1065031" y="812988"/>
                        <a:pt x="1065530" y="815206"/>
                      </a:cubicBezTo>
                      <a:cubicBezTo>
                        <a:pt x="1066001" y="817424"/>
                        <a:pt x="1066431" y="819656"/>
                        <a:pt x="1066819" y="821888"/>
                      </a:cubicBezTo>
                      <a:close/>
                    </a:path>
                  </a:pathLst>
                </a:custGeom>
                <a:solidFill>
                  <a:srgbClr val="BBD118"/>
                </a:solidFill>
                <a:ln w="1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349F7B78-9D1B-2BE0-BA4C-AA9271A7304B}"/>
                    </a:ext>
                  </a:extLst>
                </p:cNvPr>
                <p:cNvSpPr/>
                <p:nvPr/>
              </p:nvSpPr>
              <p:spPr>
                <a:xfrm>
                  <a:off x="11023967" y="5269232"/>
                  <a:ext cx="1031050" cy="918323"/>
                </a:xfrm>
                <a:custGeom>
                  <a:avLst/>
                  <a:gdLst>
                    <a:gd name="connsiteX0" fmla="*/ 1031051 w 1031050"/>
                    <a:gd name="connsiteY0" fmla="*/ 780603 h 918323"/>
                    <a:gd name="connsiteX1" fmla="*/ 973406 w 1031050"/>
                    <a:gd name="connsiteY1" fmla="*/ 811865 h 918323"/>
                    <a:gd name="connsiteX2" fmla="*/ 767518 w 1031050"/>
                    <a:gd name="connsiteY2" fmla="*/ 888683 h 918323"/>
                    <a:gd name="connsiteX3" fmla="*/ 701263 w 1031050"/>
                    <a:gd name="connsiteY3" fmla="*/ 902949 h 918323"/>
                    <a:gd name="connsiteX4" fmla="*/ 546615 w 1031050"/>
                    <a:gd name="connsiteY4" fmla="*/ 918143 h 918323"/>
                    <a:gd name="connsiteX5" fmla="*/ 528273 w 1031050"/>
                    <a:gd name="connsiteY5" fmla="*/ 918324 h 918323"/>
                    <a:gd name="connsiteX6" fmla="*/ 449070 w 1031050"/>
                    <a:gd name="connsiteY6" fmla="*/ 915135 h 918323"/>
                    <a:gd name="connsiteX7" fmla="*/ 283164 w 1031050"/>
                    <a:gd name="connsiteY7" fmla="*/ 887186 h 918323"/>
                    <a:gd name="connsiteX8" fmla="*/ 171909 w 1031050"/>
                    <a:gd name="connsiteY8" fmla="*/ 851307 h 918323"/>
                    <a:gd name="connsiteX9" fmla="*/ 163674 w 1031050"/>
                    <a:gd name="connsiteY9" fmla="*/ 848077 h 918323"/>
                    <a:gd name="connsiteX10" fmla="*/ 39248 w 1031050"/>
                    <a:gd name="connsiteY10" fmla="*/ 788477 h 918323"/>
                    <a:gd name="connsiteX11" fmla="*/ 0 w 1031050"/>
                    <a:gd name="connsiteY11" fmla="*/ 765242 h 918323"/>
                    <a:gd name="connsiteX12" fmla="*/ 0 w 1031050"/>
                    <a:gd name="connsiteY12" fmla="*/ 765242 h 918323"/>
                    <a:gd name="connsiteX13" fmla="*/ 30084 w 1031050"/>
                    <a:gd name="connsiteY13" fmla="*/ 714237 h 918323"/>
                    <a:gd name="connsiteX14" fmla="*/ 122818 w 1031050"/>
                    <a:gd name="connsiteY14" fmla="*/ 557093 h 918323"/>
                    <a:gd name="connsiteX15" fmla="*/ 160624 w 1031050"/>
                    <a:gd name="connsiteY15" fmla="*/ 493016 h 918323"/>
                    <a:gd name="connsiteX16" fmla="*/ 293839 w 1031050"/>
                    <a:gd name="connsiteY16" fmla="*/ 267261 h 918323"/>
                    <a:gd name="connsiteX17" fmla="*/ 421703 w 1031050"/>
                    <a:gd name="connsiteY17" fmla="*/ 50572 h 918323"/>
                    <a:gd name="connsiteX18" fmla="*/ 476950 w 1031050"/>
                    <a:gd name="connsiteY18" fmla="*/ 4462 h 918323"/>
                    <a:gd name="connsiteX19" fmla="*/ 522187 w 1031050"/>
                    <a:gd name="connsiteY19" fmla="*/ 1731 h 918323"/>
                    <a:gd name="connsiteX20" fmla="*/ 523629 w 1031050"/>
                    <a:gd name="connsiteY20" fmla="*/ 2036 h 918323"/>
                    <a:gd name="connsiteX21" fmla="*/ 523643 w 1031050"/>
                    <a:gd name="connsiteY21" fmla="*/ 2036 h 918323"/>
                    <a:gd name="connsiteX22" fmla="*/ 526499 w 1031050"/>
                    <a:gd name="connsiteY22" fmla="*/ 2715 h 918323"/>
                    <a:gd name="connsiteX23" fmla="*/ 526512 w 1031050"/>
                    <a:gd name="connsiteY23" fmla="*/ 2715 h 918323"/>
                    <a:gd name="connsiteX24" fmla="*/ 532197 w 1031050"/>
                    <a:gd name="connsiteY24" fmla="*/ 4351 h 918323"/>
                    <a:gd name="connsiteX25" fmla="*/ 532210 w 1031050"/>
                    <a:gd name="connsiteY25" fmla="*/ 4351 h 918323"/>
                    <a:gd name="connsiteX26" fmla="*/ 587013 w 1031050"/>
                    <a:gd name="connsiteY26" fmla="*/ 49297 h 918323"/>
                    <a:gd name="connsiteX27" fmla="*/ 899347 w 1031050"/>
                    <a:gd name="connsiteY27" fmla="*/ 563595 h 918323"/>
                    <a:gd name="connsiteX28" fmla="*/ 939912 w 1031050"/>
                    <a:gd name="connsiteY28" fmla="*/ 630390 h 918323"/>
                    <a:gd name="connsiteX29" fmla="*/ 1003449 w 1031050"/>
                    <a:gd name="connsiteY29" fmla="*/ 735019 h 918323"/>
                    <a:gd name="connsiteX30" fmla="*/ 1029387 w 1031050"/>
                    <a:gd name="connsiteY30" fmla="*/ 777733 h 918323"/>
                    <a:gd name="connsiteX31" fmla="*/ 1031051 w 1031050"/>
                    <a:gd name="connsiteY31" fmla="*/ 780603 h 9183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031050" h="918323">
                      <a:moveTo>
                        <a:pt x="1031051" y="780603"/>
                      </a:moveTo>
                      <a:cubicBezTo>
                        <a:pt x="1012141" y="791638"/>
                        <a:pt x="992912" y="802063"/>
                        <a:pt x="973406" y="811865"/>
                      </a:cubicBezTo>
                      <a:cubicBezTo>
                        <a:pt x="907831" y="844805"/>
                        <a:pt x="838971" y="870702"/>
                        <a:pt x="767518" y="888683"/>
                      </a:cubicBezTo>
                      <a:cubicBezTo>
                        <a:pt x="745668" y="894187"/>
                        <a:pt x="723584" y="898956"/>
                        <a:pt x="701263" y="902949"/>
                      </a:cubicBezTo>
                      <a:cubicBezTo>
                        <a:pt x="650758" y="912016"/>
                        <a:pt x="599130" y="917173"/>
                        <a:pt x="546615" y="918143"/>
                      </a:cubicBezTo>
                      <a:cubicBezTo>
                        <a:pt x="540515" y="918268"/>
                        <a:pt x="534401" y="918324"/>
                        <a:pt x="528273" y="918324"/>
                      </a:cubicBezTo>
                      <a:cubicBezTo>
                        <a:pt x="501641" y="918324"/>
                        <a:pt x="475231" y="917242"/>
                        <a:pt x="449070" y="915135"/>
                      </a:cubicBezTo>
                      <a:cubicBezTo>
                        <a:pt x="392493" y="910560"/>
                        <a:pt x="337094" y="901119"/>
                        <a:pt x="283164" y="887186"/>
                      </a:cubicBezTo>
                      <a:cubicBezTo>
                        <a:pt x="245317" y="877412"/>
                        <a:pt x="208190" y="865406"/>
                        <a:pt x="171909" y="851307"/>
                      </a:cubicBezTo>
                      <a:cubicBezTo>
                        <a:pt x="169164" y="850239"/>
                        <a:pt x="166419" y="849158"/>
                        <a:pt x="163674" y="848077"/>
                      </a:cubicBezTo>
                      <a:cubicBezTo>
                        <a:pt x="120960" y="831052"/>
                        <a:pt x="79425" y="811116"/>
                        <a:pt x="39248" y="788477"/>
                      </a:cubicBezTo>
                      <a:cubicBezTo>
                        <a:pt x="26022" y="781018"/>
                        <a:pt x="12935" y="773269"/>
                        <a:pt x="0" y="765242"/>
                      </a:cubicBezTo>
                      <a:cubicBezTo>
                        <a:pt x="0" y="765242"/>
                        <a:pt x="0" y="765242"/>
                        <a:pt x="0" y="765242"/>
                      </a:cubicBezTo>
                      <a:lnTo>
                        <a:pt x="30084" y="714237"/>
                      </a:lnTo>
                      <a:lnTo>
                        <a:pt x="122818" y="557093"/>
                      </a:lnTo>
                      <a:lnTo>
                        <a:pt x="160624" y="493016"/>
                      </a:lnTo>
                      <a:lnTo>
                        <a:pt x="293839" y="267261"/>
                      </a:lnTo>
                      <a:lnTo>
                        <a:pt x="421703" y="50572"/>
                      </a:lnTo>
                      <a:cubicBezTo>
                        <a:pt x="435720" y="26879"/>
                        <a:pt x="455475" y="11505"/>
                        <a:pt x="476950" y="4462"/>
                      </a:cubicBezTo>
                      <a:cubicBezTo>
                        <a:pt x="491659" y="-363"/>
                        <a:pt x="507173" y="-1278"/>
                        <a:pt x="522187" y="1731"/>
                      </a:cubicBezTo>
                      <a:cubicBezTo>
                        <a:pt x="522672" y="1828"/>
                        <a:pt x="523144" y="1925"/>
                        <a:pt x="523629" y="2036"/>
                      </a:cubicBezTo>
                      <a:cubicBezTo>
                        <a:pt x="523629" y="2036"/>
                        <a:pt x="523629" y="2036"/>
                        <a:pt x="523643" y="2036"/>
                      </a:cubicBezTo>
                      <a:cubicBezTo>
                        <a:pt x="524599" y="2244"/>
                        <a:pt x="525556" y="2466"/>
                        <a:pt x="526499" y="2715"/>
                      </a:cubicBezTo>
                      <a:cubicBezTo>
                        <a:pt x="526499" y="2715"/>
                        <a:pt x="526499" y="2715"/>
                        <a:pt x="526512" y="2715"/>
                      </a:cubicBezTo>
                      <a:cubicBezTo>
                        <a:pt x="528412" y="3200"/>
                        <a:pt x="530311" y="3741"/>
                        <a:pt x="532197" y="4351"/>
                      </a:cubicBezTo>
                      <a:cubicBezTo>
                        <a:pt x="532197" y="4351"/>
                        <a:pt x="532197" y="4351"/>
                        <a:pt x="532210" y="4351"/>
                      </a:cubicBezTo>
                      <a:cubicBezTo>
                        <a:pt x="553408" y="11200"/>
                        <a:pt x="572969" y="26172"/>
                        <a:pt x="587013" y="49297"/>
                      </a:cubicBezTo>
                      <a:lnTo>
                        <a:pt x="899347" y="563595"/>
                      </a:lnTo>
                      <a:lnTo>
                        <a:pt x="939912" y="630390"/>
                      </a:lnTo>
                      <a:lnTo>
                        <a:pt x="1003449" y="735019"/>
                      </a:lnTo>
                      <a:lnTo>
                        <a:pt x="1029387" y="777733"/>
                      </a:lnTo>
                      <a:cubicBezTo>
                        <a:pt x="1029942" y="778689"/>
                        <a:pt x="1030510" y="779632"/>
                        <a:pt x="1031051" y="780603"/>
                      </a:cubicBezTo>
                      <a:close/>
                    </a:path>
                  </a:pathLst>
                </a:custGeom>
                <a:solidFill>
                  <a:srgbClr val="EDF94E"/>
                </a:solidFill>
                <a:ln w="1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D65CAE6E-F028-5AF8-F4A9-05C64F0B1674}"/>
                    </a:ext>
                  </a:extLst>
                </p:cNvPr>
                <p:cNvSpPr/>
                <p:nvPr/>
              </p:nvSpPr>
              <p:spPr>
                <a:xfrm>
                  <a:off x="11054079" y="5269253"/>
                  <a:ext cx="973322" cy="853392"/>
                </a:xfrm>
                <a:custGeom>
                  <a:avLst/>
                  <a:gdLst>
                    <a:gd name="connsiteX0" fmla="*/ 973323 w 973322"/>
                    <a:gd name="connsiteY0" fmla="*/ 734998 h 853392"/>
                    <a:gd name="connsiteX1" fmla="*/ 505218 w 973322"/>
                    <a:gd name="connsiteY1" fmla="*/ 853393 h 853392"/>
                    <a:gd name="connsiteX2" fmla="*/ 0 w 973322"/>
                    <a:gd name="connsiteY2" fmla="*/ 714230 h 853392"/>
                    <a:gd name="connsiteX3" fmla="*/ 263755 w 973322"/>
                    <a:gd name="connsiteY3" fmla="*/ 267239 h 853392"/>
                    <a:gd name="connsiteX4" fmla="*/ 391619 w 973322"/>
                    <a:gd name="connsiteY4" fmla="*/ 50565 h 853392"/>
                    <a:gd name="connsiteX5" fmla="*/ 556874 w 973322"/>
                    <a:gd name="connsiteY5" fmla="*/ 49289 h 853392"/>
                    <a:gd name="connsiteX6" fmla="*/ 749509 w 973322"/>
                    <a:gd name="connsiteY6" fmla="*/ 366475 h 853392"/>
                    <a:gd name="connsiteX7" fmla="*/ 973323 w 973322"/>
                    <a:gd name="connsiteY7" fmla="*/ 734998 h 853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73322" h="853392">
                      <a:moveTo>
                        <a:pt x="973323" y="734998"/>
                      </a:moveTo>
                      <a:cubicBezTo>
                        <a:pt x="831041" y="810998"/>
                        <a:pt x="672455" y="853393"/>
                        <a:pt x="505218" y="853393"/>
                      </a:cubicBezTo>
                      <a:cubicBezTo>
                        <a:pt x="323300" y="853393"/>
                        <a:pt x="151585" y="803207"/>
                        <a:pt x="0" y="714230"/>
                      </a:cubicBezTo>
                      <a:lnTo>
                        <a:pt x="263755" y="267239"/>
                      </a:lnTo>
                      <a:lnTo>
                        <a:pt x="391619" y="50565"/>
                      </a:lnTo>
                      <a:cubicBezTo>
                        <a:pt x="431089" y="-16313"/>
                        <a:pt x="516642" y="-16965"/>
                        <a:pt x="556874" y="49289"/>
                      </a:cubicBezTo>
                      <a:lnTo>
                        <a:pt x="749509" y="366475"/>
                      </a:lnTo>
                      <a:lnTo>
                        <a:pt x="973323" y="734998"/>
                      </a:lnTo>
                      <a:close/>
                    </a:path>
                  </a:pathLst>
                </a:custGeom>
                <a:solidFill>
                  <a:srgbClr val="FC3647"/>
                </a:solidFill>
                <a:ln w="1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F1686AA4-93A1-8931-BE79-B414E7B7862C}"/>
                    </a:ext>
                  </a:extLst>
                </p:cNvPr>
                <p:cNvSpPr/>
                <p:nvPr/>
              </p:nvSpPr>
              <p:spPr>
                <a:xfrm>
                  <a:off x="11315745" y="5269239"/>
                  <a:ext cx="487841" cy="633702"/>
                </a:xfrm>
                <a:custGeom>
                  <a:avLst/>
                  <a:gdLst>
                    <a:gd name="connsiteX0" fmla="*/ 487842 w 487841"/>
                    <a:gd name="connsiteY0" fmla="*/ 366475 h 633702"/>
                    <a:gd name="connsiteX1" fmla="*/ 203666 w 487841"/>
                    <a:gd name="connsiteY1" fmla="*/ 623437 h 633702"/>
                    <a:gd name="connsiteX2" fmla="*/ 2103 w 487841"/>
                    <a:gd name="connsiteY2" fmla="*/ 267239 h 633702"/>
                    <a:gd name="connsiteX3" fmla="*/ 129967 w 487841"/>
                    <a:gd name="connsiteY3" fmla="*/ 50565 h 633702"/>
                    <a:gd name="connsiteX4" fmla="*/ 295221 w 487841"/>
                    <a:gd name="connsiteY4" fmla="*/ 49289 h 633702"/>
                    <a:gd name="connsiteX5" fmla="*/ 487842 w 487841"/>
                    <a:gd name="connsiteY5" fmla="*/ 366475 h 6337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7841" h="633702">
                      <a:moveTo>
                        <a:pt x="487842" y="366475"/>
                      </a:moveTo>
                      <a:cubicBezTo>
                        <a:pt x="460461" y="521553"/>
                        <a:pt x="388066" y="675301"/>
                        <a:pt x="203666" y="623437"/>
                      </a:cubicBezTo>
                      <a:cubicBezTo>
                        <a:pt x="21747" y="572280"/>
                        <a:pt x="-9363" y="409868"/>
                        <a:pt x="2103" y="267239"/>
                      </a:cubicBezTo>
                      <a:lnTo>
                        <a:pt x="129967" y="50565"/>
                      </a:lnTo>
                      <a:cubicBezTo>
                        <a:pt x="169436" y="-16313"/>
                        <a:pt x="254989" y="-16965"/>
                        <a:pt x="295221" y="49289"/>
                      </a:cubicBezTo>
                      <a:lnTo>
                        <a:pt x="487842" y="366475"/>
                      </a:lnTo>
                      <a:close/>
                    </a:path>
                  </a:pathLst>
                </a:custGeom>
                <a:solidFill>
                  <a:srgbClr val="FC3647"/>
                </a:solidFill>
                <a:ln w="1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grpSp>
              <p:nvGrpSpPr>
                <p:cNvPr id="22" name="Graphic 6">
                  <a:extLst>
                    <a:ext uri="{FF2B5EF4-FFF2-40B4-BE49-F238E27FC236}">
                      <a16:creationId xmlns:a16="http://schemas.microsoft.com/office/drawing/2014/main" id="{1919B3E7-D8C2-EA30-8E23-C075BB7F05B3}"/>
                    </a:ext>
                  </a:extLst>
                </p:cNvPr>
                <p:cNvGrpSpPr/>
                <p:nvPr/>
              </p:nvGrpSpPr>
              <p:grpSpPr>
                <a:xfrm>
                  <a:off x="11496508" y="5370517"/>
                  <a:ext cx="56591" cy="100109"/>
                  <a:chOff x="11496508" y="5370517"/>
                  <a:chExt cx="56591" cy="100109"/>
                </a:xfrm>
              </p:grpSpPr>
              <p:sp>
                <p:nvSpPr>
                  <p:cNvPr id="23" name="Freeform: Shape 22">
                    <a:extLst>
                      <a:ext uri="{FF2B5EF4-FFF2-40B4-BE49-F238E27FC236}">
                        <a16:creationId xmlns:a16="http://schemas.microsoft.com/office/drawing/2014/main" id="{93231B45-8B3A-412A-39C9-110FF0E9B314}"/>
                      </a:ext>
                    </a:extLst>
                  </p:cNvPr>
                  <p:cNvSpPr/>
                  <p:nvPr/>
                </p:nvSpPr>
                <p:spPr>
                  <a:xfrm>
                    <a:off x="11496508" y="5370517"/>
                    <a:ext cx="56591" cy="100109"/>
                  </a:xfrm>
                  <a:custGeom>
                    <a:avLst/>
                    <a:gdLst>
                      <a:gd name="connsiteX0" fmla="*/ 56591 w 56591"/>
                      <a:gd name="connsiteY0" fmla="*/ 71814 h 100109"/>
                      <a:gd name="connsiteX1" fmla="*/ 28296 w 56591"/>
                      <a:gd name="connsiteY1" fmla="*/ 100109 h 100109"/>
                      <a:gd name="connsiteX2" fmla="*/ 0 w 56591"/>
                      <a:gd name="connsiteY2" fmla="*/ 71814 h 100109"/>
                      <a:gd name="connsiteX3" fmla="*/ 28296 w 56591"/>
                      <a:gd name="connsiteY3" fmla="*/ 0 h 100109"/>
                      <a:gd name="connsiteX4" fmla="*/ 56591 w 56591"/>
                      <a:gd name="connsiteY4" fmla="*/ 71814 h 1001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591" h="100109">
                        <a:moveTo>
                          <a:pt x="56591" y="71814"/>
                        </a:moveTo>
                        <a:cubicBezTo>
                          <a:pt x="56591" y="87438"/>
                          <a:pt x="43920" y="100109"/>
                          <a:pt x="28296" y="100109"/>
                        </a:cubicBezTo>
                        <a:cubicBezTo>
                          <a:pt x="12671" y="100109"/>
                          <a:pt x="0" y="87438"/>
                          <a:pt x="0" y="71814"/>
                        </a:cubicBezTo>
                        <a:cubicBezTo>
                          <a:pt x="0" y="56189"/>
                          <a:pt x="12671" y="0"/>
                          <a:pt x="28296" y="0"/>
                        </a:cubicBezTo>
                        <a:cubicBezTo>
                          <a:pt x="43934" y="0"/>
                          <a:pt x="56591" y="56189"/>
                          <a:pt x="56591" y="71814"/>
                        </a:cubicBezTo>
                        <a:close/>
                      </a:path>
                    </a:pathLst>
                  </a:custGeom>
                  <a:solidFill>
                    <a:srgbClr val="D94553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4" name="Freeform: Shape 23">
                    <a:extLst>
                      <a:ext uri="{FF2B5EF4-FFF2-40B4-BE49-F238E27FC236}">
                        <a16:creationId xmlns:a16="http://schemas.microsoft.com/office/drawing/2014/main" id="{6CC48ED9-9525-6DB3-DDAA-095F884DEDA6}"/>
                      </a:ext>
                    </a:extLst>
                  </p:cNvPr>
                  <p:cNvSpPr/>
                  <p:nvPr/>
                </p:nvSpPr>
                <p:spPr>
                  <a:xfrm>
                    <a:off x="11502650" y="5370517"/>
                    <a:ext cx="44335" cy="78454"/>
                  </a:xfrm>
                  <a:custGeom>
                    <a:avLst/>
                    <a:gdLst>
                      <a:gd name="connsiteX0" fmla="*/ 44336 w 44335"/>
                      <a:gd name="connsiteY0" fmla="*/ 56286 h 78454"/>
                      <a:gd name="connsiteX1" fmla="*/ 22168 w 44335"/>
                      <a:gd name="connsiteY1" fmla="*/ 78454 h 78454"/>
                      <a:gd name="connsiteX2" fmla="*/ 0 w 44335"/>
                      <a:gd name="connsiteY2" fmla="*/ 56286 h 78454"/>
                      <a:gd name="connsiteX3" fmla="*/ 22168 w 44335"/>
                      <a:gd name="connsiteY3" fmla="*/ 0 h 78454"/>
                      <a:gd name="connsiteX4" fmla="*/ 44336 w 44335"/>
                      <a:gd name="connsiteY4" fmla="*/ 56286 h 78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335" h="78454">
                        <a:moveTo>
                          <a:pt x="44336" y="56286"/>
                        </a:moveTo>
                        <a:cubicBezTo>
                          <a:pt x="44336" y="68528"/>
                          <a:pt x="34410" y="78454"/>
                          <a:pt x="22168" y="78454"/>
                        </a:cubicBezTo>
                        <a:cubicBezTo>
                          <a:pt x="9926" y="78454"/>
                          <a:pt x="0" y="68528"/>
                          <a:pt x="0" y="56286"/>
                        </a:cubicBezTo>
                        <a:cubicBezTo>
                          <a:pt x="0" y="44045"/>
                          <a:pt x="9926" y="0"/>
                          <a:pt x="22168" y="0"/>
                        </a:cubicBezTo>
                        <a:cubicBezTo>
                          <a:pt x="34410" y="0"/>
                          <a:pt x="44336" y="44045"/>
                          <a:pt x="44336" y="56286"/>
                        </a:cubicBezTo>
                        <a:close/>
                      </a:path>
                    </a:pathLst>
                  </a:custGeom>
                  <a:solidFill>
                    <a:srgbClr val="8A373E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5" name="Graphic 6">
                  <a:extLst>
                    <a:ext uri="{FF2B5EF4-FFF2-40B4-BE49-F238E27FC236}">
                      <a16:creationId xmlns:a16="http://schemas.microsoft.com/office/drawing/2014/main" id="{1F9393C2-00A1-9F74-D186-EBB1D956AE2A}"/>
                    </a:ext>
                  </a:extLst>
                </p:cNvPr>
                <p:cNvGrpSpPr/>
                <p:nvPr/>
              </p:nvGrpSpPr>
              <p:grpSpPr>
                <a:xfrm>
                  <a:off x="11496508" y="6011709"/>
                  <a:ext cx="56591" cy="100109"/>
                  <a:chOff x="11496508" y="6011709"/>
                  <a:chExt cx="56591" cy="100109"/>
                </a:xfrm>
              </p:grpSpPr>
              <p:sp>
                <p:nvSpPr>
                  <p:cNvPr id="26" name="Freeform: Shape 25">
                    <a:extLst>
                      <a:ext uri="{FF2B5EF4-FFF2-40B4-BE49-F238E27FC236}">
                        <a16:creationId xmlns:a16="http://schemas.microsoft.com/office/drawing/2014/main" id="{64309C92-B9D6-62F8-B280-17BEB70034AA}"/>
                      </a:ext>
                    </a:extLst>
                  </p:cNvPr>
                  <p:cNvSpPr/>
                  <p:nvPr/>
                </p:nvSpPr>
                <p:spPr>
                  <a:xfrm>
                    <a:off x="11496508" y="6011709"/>
                    <a:ext cx="56591" cy="100109"/>
                  </a:xfrm>
                  <a:custGeom>
                    <a:avLst/>
                    <a:gdLst>
                      <a:gd name="connsiteX0" fmla="*/ 56591 w 56591"/>
                      <a:gd name="connsiteY0" fmla="*/ 71814 h 100109"/>
                      <a:gd name="connsiteX1" fmla="*/ 28296 w 56591"/>
                      <a:gd name="connsiteY1" fmla="*/ 100109 h 100109"/>
                      <a:gd name="connsiteX2" fmla="*/ 0 w 56591"/>
                      <a:gd name="connsiteY2" fmla="*/ 71814 h 100109"/>
                      <a:gd name="connsiteX3" fmla="*/ 28296 w 56591"/>
                      <a:gd name="connsiteY3" fmla="*/ 0 h 100109"/>
                      <a:gd name="connsiteX4" fmla="*/ 56591 w 56591"/>
                      <a:gd name="connsiteY4" fmla="*/ 71814 h 1001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591" h="100109">
                        <a:moveTo>
                          <a:pt x="56591" y="71814"/>
                        </a:moveTo>
                        <a:cubicBezTo>
                          <a:pt x="56591" y="87438"/>
                          <a:pt x="43920" y="100109"/>
                          <a:pt x="28296" y="100109"/>
                        </a:cubicBezTo>
                        <a:cubicBezTo>
                          <a:pt x="12671" y="100109"/>
                          <a:pt x="0" y="87438"/>
                          <a:pt x="0" y="71814"/>
                        </a:cubicBezTo>
                        <a:cubicBezTo>
                          <a:pt x="0" y="56189"/>
                          <a:pt x="12671" y="0"/>
                          <a:pt x="28296" y="0"/>
                        </a:cubicBezTo>
                        <a:cubicBezTo>
                          <a:pt x="43934" y="0"/>
                          <a:pt x="56591" y="56189"/>
                          <a:pt x="56591" y="71814"/>
                        </a:cubicBezTo>
                        <a:close/>
                      </a:path>
                    </a:pathLst>
                  </a:custGeom>
                  <a:solidFill>
                    <a:srgbClr val="D94553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" name="Freeform: Shape 26">
                    <a:extLst>
                      <a:ext uri="{FF2B5EF4-FFF2-40B4-BE49-F238E27FC236}">
                        <a16:creationId xmlns:a16="http://schemas.microsoft.com/office/drawing/2014/main" id="{049D6C72-2232-A158-D4EF-42FA28816D9D}"/>
                      </a:ext>
                    </a:extLst>
                  </p:cNvPr>
                  <p:cNvSpPr/>
                  <p:nvPr/>
                </p:nvSpPr>
                <p:spPr>
                  <a:xfrm>
                    <a:off x="11502650" y="6011709"/>
                    <a:ext cx="44335" cy="78454"/>
                  </a:xfrm>
                  <a:custGeom>
                    <a:avLst/>
                    <a:gdLst>
                      <a:gd name="connsiteX0" fmla="*/ 44336 w 44335"/>
                      <a:gd name="connsiteY0" fmla="*/ 56286 h 78454"/>
                      <a:gd name="connsiteX1" fmla="*/ 22168 w 44335"/>
                      <a:gd name="connsiteY1" fmla="*/ 78454 h 78454"/>
                      <a:gd name="connsiteX2" fmla="*/ 0 w 44335"/>
                      <a:gd name="connsiteY2" fmla="*/ 56286 h 78454"/>
                      <a:gd name="connsiteX3" fmla="*/ 22168 w 44335"/>
                      <a:gd name="connsiteY3" fmla="*/ 0 h 78454"/>
                      <a:gd name="connsiteX4" fmla="*/ 44336 w 44335"/>
                      <a:gd name="connsiteY4" fmla="*/ 56286 h 78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335" h="78454">
                        <a:moveTo>
                          <a:pt x="44336" y="56286"/>
                        </a:moveTo>
                        <a:cubicBezTo>
                          <a:pt x="44336" y="68528"/>
                          <a:pt x="34410" y="78454"/>
                          <a:pt x="22168" y="78454"/>
                        </a:cubicBezTo>
                        <a:cubicBezTo>
                          <a:pt x="9926" y="78454"/>
                          <a:pt x="0" y="68528"/>
                          <a:pt x="0" y="56286"/>
                        </a:cubicBezTo>
                        <a:cubicBezTo>
                          <a:pt x="0" y="44045"/>
                          <a:pt x="9926" y="0"/>
                          <a:pt x="22168" y="0"/>
                        </a:cubicBezTo>
                        <a:cubicBezTo>
                          <a:pt x="34410" y="0"/>
                          <a:pt x="44336" y="44045"/>
                          <a:pt x="44336" y="56286"/>
                        </a:cubicBezTo>
                        <a:close/>
                      </a:path>
                    </a:pathLst>
                  </a:custGeom>
                  <a:solidFill>
                    <a:srgbClr val="8A373E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8" name="Graphic 6">
                  <a:extLst>
                    <a:ext uri="{FF2B5EF4-FFF2-40B4-BE49-F238E27FC236}">
                      <a16:creationId xmlns:a16="http://schemas.microsoft.com/office/drawing/2014/main" id="{DAFAD43E-9B59-14F2-4BBE-6F91DED5926A}"/>
                    </a:ext>
                  </a:extLst>
                </p:cNvPr>
                <p:cNvGrpSpPr/>
                <p:nvPr/>
              </p:nvGrpSpPr>
              <p:grpSpPr>
                <a:xfrm>
                  <a:off x="11921276" y="5922441"/>
                  <a:ext cx="56591" cy="100109"/>
                  <a:chOff x="11921276" y="5922441"/>
                  <a:chExt cx="56591" cy="100109"/>
                </a:xfrm>
              </p:grpSpPr>
              <p:sp>
                <p:nvSpPr>
                  <p:cNvPr id="29" name="Freeform: Shape 28">
                    <a:extLst>
                      <a:ext uri="{FF2B5EF4-FFF2-40B4-BE49-F238E27FC236}">
                        <a16:creationId xmlns:a16="http://schemas.microsoft.com/office/drawing/2014/main" id="{6837203D-0CA6-3DF3-CF29-96455C5401D4}"/>
                      </a:ext>
                    </a:extLst>
                  </p:cNvPr>
                  <p:cNvSpPr/>
                  <p:nvPr/>
                </p:nvSpPr>
                <p:spPr>
                  <a:xfrm>
                    <a:off x="11921276" y="5922441"/>
                    <a:ext cx="56591" cy="100109"/>
                  </a:xfrm>
                  <a:custGeom>
                    <a:avLst/>
                    <a:gdLst>
                      <a:gd name="connsiteX0" fmla="*/ 56591 w 56591"/>
                      <a:gd name="connsiteY0" fmla="*/ 71813 h 100109"/>
                      <a:gd name="connsiteX1" fmla="*/ 28296 w 56591"/>
                      <a:gd name="connsiteY1" fmla="*/ 100109 h 100109"/>
                      <a:gd name="connsiteX2" fmla="*/ 0 w 56591"/>
                      <a:gd name="connsiteY2" fmla="*/ 71813 h 100109"/>
                      <a:gd name="connsiteX3" fmla="*/ 28296 w 56591"/>
                      <a:gd name="connsiteY3" fmla="*/ 0 h 100109"/>
                      <a:gd name="connsiteX4" fmla="*/ 56591 w 56591"/>
                      <a:gd name="connsiteY4" fmla="*/ 71813 h 1001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591" h="100109">
                        <a:moveTo>
                          <a:pt x="56591" y="71813"/>
                        </a:moveTo>
                        <a:cubicBezTo>
                          <a:pt x="56591" y="87438"/>
                          <a:pt x="43920" y="100109"/>
                          <a:pt x="28296" y="100109"/>
                        </a:cubicBezTo>
                        <a:cubicBezTo>
                          <a:pt x="12671" y="100109"/>
                          <a:pt x="0" y="87438"/>
                          <a:pt x="0" y="71813"/>
                        </a:cubicBezTo>
                        <a:cubicBezTo>
                          <a:pt x="0" y="56189"/>
                          <a:pt x="12671" y="0"/>
                          <a:pt x="28296" y="0"/>
                        </a:cubicBezTo>
                        <a:cubicBezTo>
                          <a:pt x="43920" y="0"/>
                          <a:pt x="56591" y="56189"/>
                          <a:pt x="56591" y="71813"/>
                        </a:cubicBezTo>
                        <a:close/>
                      </a:path>
                    </a:pathLst>
                  </a:custGeom>
                  <a:solidFill>
                    <a:srgbClr val="D94553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0" name="Freeform: Shape 29">
                    <a:extLst>
                      <a:ext uri="{FF2B5EF4-FFF2-40B4-BE49-F238E27FC236}">
                        <a16:creationId xmlns:a16="http://schemas.microsoft.com/office/drawing/2014/main" id="{5357F80C-F6BD-1A99-B38A-6397614F5CF9}"/>
                      </a:ext>
                    </a:extLst>
                  </p:cNvPr>
                  <p:cNvSpPr/>
                  <p:nvPr/>
                </p:nvSpPr>
                <p:spPr>
                  <a:xfrm>
                    <a:off x="11927403" y="5922441"/>
                    <a:ext cx="44335" cy="78454"/>
                  </a:xfrm>
                  <a:custGeom>
                    <a:avLst/>
                    <a:gdLst>
                      <a:gd name="connsiteX0" fmla="*/ 44336 w 44335"/>
                      <a:gd name="connsiteY0" fmla="*/ 56286 h 78454"/>
                      <a:gd name="connsiteX1" fmla="*/ 22168 w 44335"/>
                      <a:gd name="connsiteY1" fmla="*/ 78454 h 78454"/>
                      <a:gd name="connsiteX2" fmla="*/ 0 w 44335"/>
                      <a:gd name="connsiteY2" fmla="*/ 56286 h 78454"/>
                      <a:gd name="connsiteX3" fmla="*/ 22168 w 44335"/>
                      <a:gd name="connsiteY3" fmla="*/ 0 h 78454"/>
                      <a:gd name="connsiteX4" fmla="*/ 44336 w 44335"/>
                      <a:gd name="connsiteY4" fmla="*/ 56286 h 78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335" h="78454">
                        <a:moveTo>
                          <a:pt x="44336" y="56286"/>
                        </a:moveTo>
                        <a:cubicBezTo>
                          <a:pt x="44336" y="68528"/>
                          <a:pt x="34410" y="78454"/>
                          <a:pt x="22168" y="78454"/>
                        </a:cubicBezTo>
                        <a:cubicBezTo>
                          <a:pt x="9926" y="78454"/>
                          <a:pt x="0" y="68528"/>
                          <a:pt x="0" y="56286"/>
                        </a:cubicBezTo>
                        <a:cubicBezTo>
                          <a:pt x="0" y="44045"/>
                          <a:pt x="9926" y="0"/>
                          <a:pt x="22168" y="0"/>
                        </a:cubicBezTo>
                        <a:cubicBezTo>
                          <a:pt x="34410" y="0"/>
                          <a:pt x="44336" y="44031"/>
                          <a:pt x="44336" y="56286"/>
                        </a:cubicBezTo>
                        <a:close/>
                      </a:path>
                    </a:pathLst>
                  </a:custGeom>
                  <a:solidFill>
                    <a:srgbClr val="8A373E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1" name="Graphic 6">
                  <a:extLst>
                    <a:ext uri="{FF2B5EF4-FFF2-40B4-BE49-F238E27FC236}">
                      <a16:creationId xmlns:a16="http://schemas.microsoft.com/office/drawing/2014/main" id="{EF69C44C-FC78-3306-721F-B368073CB7B9}"/>
                    </a:ext>
                  </a:extLst>
                </p:cNvPr>
                <p:cNvGrpSpPr/>
                <p:nvPr/>
              </p:nvGrpSpPr>
              <p:grpSpPr>
                <a:xfrm>
                  <a:off x="11117754" y="5900786"/>
                  <a:ext cx="56591" cy="100109"/>
                  <a:chOff x="11117754" y="5900786"/>
                  <a:chExt cx="56591" cy="100109"/>
                </a:xfrm>
              </p:grpSpPr>
              <p:sp>
                <p:nvSpPr>
                  <p:cNvPr id="32" name="Freeform: Shape 31">
                    <a:extLst>
                      <a:ext uri="{FF2B5EF4-FFF2-40B4-BE49-F238E27FC236}">
                        <a16:creationId xmlns:a16="http://schemas.microsoft.com/office/drawing/2014/main" id="{C05E6198-A51E-7862-42C3-49D3077066E3}"/>
                      </a:ext>
                    </a:extLst>
                  </p:cNvPr>
                  <p:cNvSpPr/>
                  <p:nvPr/>
                </p:nvSpPr>
                <p:spPr>
                  <a:xfrm>
                    <a:off x="11117754" y="5900786"/>
                    <a:ext cx="56591" cy="100109"/>
                  </a:xfrm>
                  <a:custGeom>
                    <a:avLst/>
                    <a:gdLst>
                      <a:gd name="connsiteX0" fmla="*/ 56591 w 56591"/>
                      <a:gd name="connsiteY0" fmla="*/ 71814 h 100109"/>
                      <a:gd name="connsiteX1" fmla="*/ 28296 w 56591"/>
                      <a:gd name="connsiteY1" fmla="*/ 100109 h 100109"/>
                      <a:gd name="connsiteX2" fmla="*/ 0 w 56591"/>
                      <a:gd name="connsiteY2" fmla="*/ 71814 h 100109"/>
                      <a:gd name="connsiteX3" fmla="*/ 28296 w 56591"/>
                      <a:gd name="connsiteY3" fmla="*/ 0 h 100109"/>
                      <a:gd name="connsiteX4" fmla="*/ 56591 w 56591"/>
                      <a:gd name="connsiteY4" fmla="*/ 71814 h 1001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591" h="100109">
                        <a:moveTo>
                          <a:pt x="56591" y="71814"/>
                        </a:moveTo>
                        <a:cubicBezTo>
                          <a:pt x="56591" y="87438"/>
                          <a:pt x="43920" y="100109"/>
                          <a:pt x="28296" y="100109"/>
                        </a:cubicBezTo>
                        <a:cubicBezTo>
                          <a:pt x="12671" y="100109"/>
                          <a:pt x="0" y="87438"/>
                          <a:pt x="0" y="71814"/>
                        </a:cubicBezTo>
                        <a:cubicBezTo>
                          <a:pt x="0" y="56189"/>
                          <a:pt x="12671" y="0"/>
                          <a:pt x="28296" y="0"/>
                        </a:cubicBezTo>
                        <a:cubicBezTo>
                          <a:pt x="43920" y="0"/>
                          <a:pt x="56591" y="56189"/>
                          <a:pt x="56591" y="71814"/>
                        </a:cubicBezTo>
                        <a:close/>
                      </a:path>
                    </a:pathLst>
                  </a:custGeom>
                  <a:solidFill>
                    <a:srgbClr val="D94553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3" name="Freeform: Shape 32">
                    <a:extLst>
                      <a:ext uri="{FF2B5EF4-FFF2-40B4-BE49-F238E27FC236}">
                        <a16:creationId xmlns:a16="http://schemas.microsoft.com/office/drawing/2014/main" id="{5CA765CD-837D-E2F0-EFAA-49FA349A033E}"/>
                      </a:ext>
                    </a:extLst>
                  </p:cNvPr>
                  <p:cNvSpPr/>
                  <p:nvPr/>
                </p:nvSpPr>
                <p:spPr>
                  <a:xfrm>
                    <a:off x="11123882" y="5900786"/>
                    <a:ext cx="44335" cy="78454"/>
                  </a:xfrm>
                  <a:custGeom>
                    <a:avLst/>
                    <a:gdLst>
                      <a:gd name="connsiteX0" fmla="*/ 44336 w 44335"/>
                      <a:gd name="connsiteY0" fmla="*/ 56286 h 78454"/>
                      <a:gd name="connsiteX1" fmla="*/ 22168 w 44335"/>
                      <a:gd name="connsiteY1" fmla="*/ 78454 h 78454"/>
                      <a:gd name="connsiteX2" fmla="*/ 0 w 44335"/>
                      <a:gd name="connsiteY2" fmla="*/ 56286 h 78454"/>
                      <a:gd name="connsiteX3" fmla="*/ 22168 w 44335"/>
                      <a:gd name="connsiteY3" fmla="*/ 0 h 78454"/>
                      <a:gd name="connsiteX4" fmla="*/ 44336 w 44335"/>
                      <a:gd name="connsiteY4" fmla="*/ 56286 h 78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335" h="78454">
                        <a:moveTo>
                          <a:pt x="44336" y="56286"/>
                        </a:moveTo>
                        <a:cubicBezTo>
                          <a:pt x="44336" y="68528"/>
                          <a:pt x="34410" y="78454"/>
                          <a:pt x="22168" y="78454"/>
                        </a:cubicBezTo>
                        <a:cubicBezTo>
                          <a:pt x="9926" y="78454"/>
                          <a:pt x="0" y="68528"/>
                          <a:pt x="0" y="56286"/>
                        </a:cubicBezTo>
                        <a:cubicBezTo>
                          <a:pt x="0" y="44045"/>
                          <a:pt x="9926" y="0"/>
                          <a:pt x="22168" y="0"/>
                        </a:cubicBezTo>
                        <a:cubicBezTo>
                          <a:pt x="34410" y="0"/>
                          <a:pt x="44336" y="44045"/>
                          <a:pt x="44336" y="56286"/>
                        </a:cubicBezTo>
                        <a:close/>
                      </a:path>
                    </a:pathLst>
                  </a:custGeom>
                  <a:solidFill>
                    <a:srgbClr val="8A373E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4" name="Graphic 6">
                  <a:extLst>
                    <a:ext uri="{FF2B5EF4-FFF2-40B4-BE49-F238E27FC236}">
                      <a16:creationId xmlns:a16="http://schemas.microsoft.com/office/drawing/2014/main" id="{02A89E9A-D7C2-D750-F715-135518E8B4D5}"/>
                    </a:ext>
                  </a:extLst>
                </p:cNvPr>
                <p:cNvGrpSpPr/>
                <p:nvPr/>
              </p:nvGrpSpPr>
              <p:grpSpPr>
                <a:xfrm>
                  <a:off x="11496508" y="5676237"/>
                  <a:ext cx="56591" cy="100109"/>
                  <a:chOff x="11496508" y="5676237"/>
                  <a:chExt cx="56591" cy="100109"/>
                </a:xfrm>
              </p:grpSpPr>
              <p:sp>
                <p:nvSpPr>
                  <p:cNvPr id="35" name="Freeform: Shape 34">
                    <a:extLst>
                      <a:ext uri="{FF2B5EF4-FFF2-40B4-BE49-F238E27FC236}">
                        <a16:creationId xmlns:a16="http://schemas.microsoft.com/office/drawing/2014/main" id="{FCFBF700-D746-619E-FE39-284DADE86168}"/>
                      </a:ext>
                    </a:extLst>
                  </p:cNvPr>
                  <p:cNvSpPr/>
                  <p:nvPr/>
                </p:nvSpPr>
                <p:spPr>
                  <a:xfrm>
                    <a:off x="11496508" y="5676237"/>
                    <a:ext cx="56591" cy="100109"/>
                  </a:xfrm>
                  <a:custGeom>
                    <a:avLst/>
                    <a:gdLst>
                      <a:gd name="connsiteX0" fmla="*/ 56591 w 56591"/>
                      <a:gd name="connsiteY0" fmla="*/ 71814 h 100109"/>
                      <a:gd name="connsiteX1" fmla="*/ 28296 w 56591"/>
                      <a:gd name="connsiteY1" fmla="*/ 100109 h 100109"/>
                      <a:gd name="connsiteX2" fmla="*/ 0 w 56591"/>
                      <a:gd name="connsiteY2" fmla="*/ 71814 h 100109"/>
                      <a:gd name="connsiteX3" fmla="*/ 28296 w 56591"/>
                      <a:gd name="connsiteY3" fmla="*/ 0 h 100109"/>
                      <a:gd name="connsiteX4" fmla="*/ 56591 w 56591"/>
                      <a:gd name="connsiteY4" fmla="*/ 71814 h 1001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591" h="100109">
                        <a:moveTo>
                          <a:pt x="56591" y="71814"/>
                        </a:moveTo>
                        <a:cubicBezTo>
                          <a:pt x="56591" y="87438"/>
                          <a:pt x="43920" y="100109"/>
                          <a:pt x="28296" y="100109"/>
                        </a:cubicBezTo>
                        <a:cubicBezTo>
                          <a:pt x="12671" y="100109"/>
                          <a:pt x="0" y="87438"/>
                          <a:pt x="0" y="71814"/>
                        </a:cubicBezTo>
                        <a:cubicBezTo>
                          <a:pt x="0" y="56189"/>
                          <a:pt x="12671" y="0"/>
                          <a:pt x="28296" y="0"/>
                        </a:cubicBezTo>
                        <a:cubicBezTo>
                          <a:pt x="43934" y="0"/>
                          <a:pt x="56591" y="56189"/>
                          <a:pt x="56591" y="71814"/>
                        </a:cubicBezTo>
                        <a:close/>
                      </a:path>
                    </a:pathLst>
                  </a:custGeom>
                  <a:solidFill>
                    <a:srgbClr val="D94553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" name="Freeform: Shape 35">
                    <a:extLst>
                      <a:ext uri="{FF2B5EF4-FFF2-40B4-BE49-F238E27FC236}">
                        <a16:creationId xmlns:a16="http://schemas.microsoft.com/office/drawing/2014/main" id="{7DA8F7D3-F905-247B-321E-512760D31214}"/>
                      </a:ext>
                    </a:extLst>
                  </p:cNvPr>
                  <p:cNvSpPr/>
                  <p:nvPr/>
                </p:nvSpPr>
                <p:spPr>
                  <a:xfrm>
                    <a:off x="11502650" y="5676237"/>
                    <a:ext cx="44335" cy="78454"/>
                  </a:xfrm>
                  <a:custGeom>
                    <a:avLst/>
                    <a:gdLst>
                      <a:gd name="connsiteX0" fmla="*/ 44336 w 44335"/>
                      <a:gd name="connsiteY0" fmla="*/ 56286 h 78454"/>
                      <a:gd name="connsiteX1" fmla="*/ 22168 w 44335"/>
                      <a:gd name="connsiteY1" fmla="*/ 78454 h 78454"/>
                      <a:gd name="connsiteX2" fmla="*/ 0 w 44335"/>
                      <a:gd name="connsiteY2" fmla="*/ 56286 h 78454"/>
                      <a:gd name="connsiteX3" fmla="*/ 22168 w 44335"/>
                      <a:gd name="connsiteY3" fmla="*/ 0 h 78454"/>
                      <a:gd name="connsiteX4" fmla="*/ 44336 w 44335"/>
                      <a:gd name="connsiteY4" fmla="*/ 56286 h 78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335" h="78454">
                        <a:moveTo>
                          <a:pt x="44336" y="56286"/>
                        </a:moveTo>
                        <a:cubicBezTo>
                          <a:pt x="44336" y="68528"/>
                          <a:pt x="34410" y="78454"/>
                          <a:pt x="22168" y="78454"/>
                        </a:cubicBezTo>
                        <a:cubicBezTo>
                          <a:pt x="9926" y="78454"/>
                          <a:pt x="0" y="68528"/>
                          <a:pt x="0" y="56286"/>
                        </a:cubicBezTo>
                        <a:cubicBezTo>
                          <a:pt x="0" y="44045"/>
                          <a:pt x="9926" y="0"/>
                          <a:pt x="22168" y="0"/>
                        </a:cubicBezTo>
                        <a:cubicBezTo>
                          <a:pt x="34410" y="0"/>
                          <a:pt x="44336" y="44045"/>
                          <a:pt x="44336" y="56286"/>
                        </a:cubicBezTo>
                        <a:close/>
                      </a:path>
                    </a:pathLst>
                  </a:custGeom>
                  <a:solidFill>
                    <a:srgbClr val="8A373E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7" name="Graphic 6">
                  <a:extLst>
                    <a:ext uri="{FF2B5EF4-FFF2-40B4-BE49-F238E27FC236}">
                      <a16:creationId xmlns:a16="http://schemas.microsoft.com/office/drawing/2014/main" id="{5901B598-3F5E-FC48-7439-CF2718D5F865}"/>
                    </a:ext>
                  </a:extLst>
                </p:cNvPr>
                <p:cNvGrpSpPr/>
                <p:nvPr/>
              </p:nvGrpSpPr>
              <p:grpSpPr>
                <a:xfrm>
                  <a:off x="11680479" y="5835863"/>
                  <a:ext cx="56591" cy="100109"/>
                  <a:chOff x="11680479" y="5835863"/>
                  <a:chExt cx="56591" cy="100109"/>
                </a:xfrm>
              </p:grpSpPr>
              <p:sp>
                <p:nvSpPr>
                  <p:cNvPr id="38" name="Freeform: Shape 37">
                    <a:extLst>
                      <a:ext uri="{FF2B5EF4-FFF2-40B4-BE49-F238E27FC236}">
                        <a16:creationId xmlns:a16="http://schemas.microsoft.com/office/drawing/2014/main" id="{FEBF04B7-D749-F152-676B-5547FCE90C9E}"/>
                      </a:ext>
                    </a:extLst>
                  </p:cNvPr>
                  <p:cNvSpPr/>
                  <p:nvPr/>
                </p:nvSpPr>
                <p:spPr>
                  <a:xfrm>
                    <a:off x="11680479" y="5835863"/>
                    <a:ext cx="56591" cy="100109"/>
                  </a:xfrm>
                  <a:custGeom>
                    <a:avLst/>
                    <a:gdLst>
                      <a:gd name="connsiteX0" fmla="*/ 56591 w 56591"/>
                      <a:gd name="connsiteY0" fmla="*/ 71814 h 100109"/>
                      <a:gd name="connsiteX1" fmla="*/ 28296 w 56591"/>
                      <a:gd name="connsiteY1" fmla="*/ 100109 h 100109"/>
                      <a:gd name="connsiteX2" fmla="*/ 0 w 56591"/>
                      <a:gd name="connsiteY2" fmla="*/ 71814 h 100109"/>
                      <a:gd name="connsiteX3" fmla="*/ 28296 w 56591"/>
                      <a:gd name="connsiteY3" fmla="*/ 0 h 100109"/>
                      <a:gd name="connsiteX4" fmla="*/ 56591 w 56591"/>
                      <a:gd name="connsiteY4" fmla="*/ 71814 h 1001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591" h="100109">
                        <a:moveTo>
                          <a:pt x="56591" y="71814"/>
                        </a:moveTo>
                        <a:cubicBezTo>
                          <a:pt x="56591" y="87438"/>
                          <a:pt x="43920" y="100109"/>
                          <a:pt x="28296" y="100109"/>
                        </a:cubicBezTo>
                        <a:cubicBezTo>
                          <a:pt x="12671" y="100109"/>
                          <a:pt x="0" y="87438"/>
                          <a:pt x="0" y="71814"/>
                        </a:cubicBezTo>
                        <a:cubicBezTo>
                          <a:pt x="0" y="56189"/>
                          <a:pt x="12671" y="0"/>
                          <a:pt x="28296" y="0"/>
                        </a:cubicBezTo>
                        <a:cubicBezTo>
                          <a:pt x="43920" y="0"/>
                          <a:pt x="56591" y="56189"/>
                          <a:pt x="56591" y="71814"/>
                        </a:cubicBezTo>
                        <a:close/>
                      </a:path>
                    </a:pathLst>
                  </a:custGeom>
                  <a:solidFill>
                    <a:srgbClr val="D94553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9" name="Freeform: Shape 38">
                    <a:extLst>
                      <a:ext uri="{FF2B5EF4-FFF2-40B4-BE49-F238E27FC236}">
                        <a16:creationId xmlns:a16="http://schemas.microsoft.com/office/drawing/2014/main" id="{18DBB10A-3CF6-65F3-0ACB-ABE2590FC582}"/>
                      </a:ext>
                    </a:extLst>
                  </p:cNvPr>
                  <p:cNvSpPr/>
                  <p:nvPr/>
                </p:nvSpPr>
                <p:spPr>
                  <a:xfrm>
                    <a:off x="11686620" y="5835863"/>
                    <a:ext cx="44335" cy="78454"/>
                  </a:xfrm>
                  <a:custGeom>
                    <a:avLst/>
                    <a:gdLst>
                      <a:gd name="connsiteX0" fmla="*/ 44336 w 44335"/>
                      <a:gd name="connsiteY0" fmla="*/ 56286 h 78454"/>
                      <a:gd name="connsiteX1" fmla="*/ 22168 w 44335"/>
                      <a:gd name="connsiteY1" fmla="*/ 78454 h 78454"/>
                      <a:gd name="connsiteX2" fmla="*/ 0 w 44335"/>
                      <a:gd name="connsiteY2" fmla="*/ 56286 h 78454"/>
                      <a:gd name="connsiteX3" fmla="*/ 22168 w 44335"/>
                      <a:gd name="connsiteY3" fmla="*/ 0 h 78454"/>
                      <a:gd name="connsiteX4" fmla="*/ 44336 w 44335"/>
                      <a:gd name="connsiteY4" fmla="*/ 56286 h 78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335" h="78454">
                        <a:moveTo>
                          <a:pt x="44336" y="56286"/>
                        </a:moveTo>
                        <a:cubicBezTo>
                          <a:pt x="44336" y="68528"/>
                          <a:pt x="34410" y="78454"/>
                          <a:pt x="22168" y="78454"/>
                        </a:cubicBezTo>
                        <a:cubicBezTo>
                          <a:pt x="9926" y="78454"/>
                          <a:pt x="0" y="68528"/>
                          <a:pt x="0" y="56286"/>
                        </a:cubicBezTo>
                        <a:cubicBezTo>
                          <a:pt x="0" y="44045"/>
                          <a:pt x="9926" y="0"/>
                          <a:pt x="22168" y="0"/>
                        </a:cubicBezTo>
                        <a:cubicBezTo>
                          <a:pt x="34410" y="0"/>
                          <a:pt x="44336" y="44031"/>
                          <a:pt x="44336" y="56286"/>
                        </a:cubicBezTo>
                        <a:close/>
                      </a:path>
                    </a:pathLst>
                  </a:custGeom>
                  <a:solidFill>
                    <a:srgbClr val="8A373E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0" name="Graphic 6">
                  <a:extLst>
                    <a:ext uri="{FF2B5EF4-FFF2-40B4-BE49-F238E27FC236}">
                      <a16:creationId xmlns:a16="http://schemas.microsoft.com/office/drawing/2014/main" id="{B0E74C91-93F0-890B-1F90-BA42770396E0}"/>
                    </a:ext>
                  </a:extLst>
                </p:cNvPr>
                <p:cNvGrpSpPr/>
                <p:nvPr/>
              </p:nvGrpSpPr>
              <p:grpSpPr>
                <a:xfrm>
                  <a:off x="11326069" y="5835863"/>
                  <a:ext cx="56591" cy="100109"/>
                  <a:chOff x="11326069" y="5835863"/>
                  <a:chExt cx="56591" cy="100109"/>
                </a:xfrm>
              </p:grpSpPr>
              <p:sp>
                <p:nvSpPr>
                  <p:cNvPr id="41" name="Freeform: Shape 40">
                    <a:extLst>
                      <a:ext uri="{FF2B5EF4-FFF2-40B4-BE49-F238E27FC236}">
                        <a16:creationId xmlns:a16="http://schemas.microsoft.com/office/drawing/2014/main" id="{26F24960-6342-C084-0A43-9E016633125F}"/>
                      </a:ext>
                    </a:extLst>
                  </p:cNvPr>
                  <p:cNvSpPr/>
                  <p:nvPr/>
                </p:nvSpPr>
                <p:spPr>
                  <a:xfrm>
                    <a:off x="11326069" y="5835863"/>
                    <a:ext cx="56591" cy="100109"/>
                  </a:xfrm>
                  <a:custGeom>
                    <a:avLst/>
                    <a:gdLst>
                      <a:gd name="connsiteX0" fmla="*/ 56591 w 56591"/>
                      <a:gd name="connsiteY0" fmla="*/ 71814 h 100109"/>
                      <a:gd name="connsiteX1" fmla="*/ 28296 w 56591"/>
                      <a:gd name="connsiteY1" fmla="*/ 100109 h 100109"/>
                      <a:gd name="connsiteX2" fmla="*/ 0 w 56591"/>
                      <a:gd name="connsiteY2" fmla="*/ 71814 h 100109"/>
                      <a:gd name="connsiteX3" fmla="*/ 28296 w 56591"/>
                      <a:gd name="connsiteY3" fmla="*/ 0 h 100109"/>
                      <a:gd name="connsiteX4" fmla="*/ 56591 w 56591"/>
                      <a:gd name="connsiteY4" fmla="*/ 71814 h 1001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591" h="100109">
                        <a:moveTo>
                          <a:pt x="56591" y="71814"/>
                        </a:moveTo>
                        <a:cubicBezTo>
                          <a:pt x="56591" y="87438"/>
                          <a:pt x="43920" y="100109"/>
                          <a:pt x="28296" y="100109"/>
                        </a:cubicBezTo>
                        <a:cubicBezTo>
                          <a:pt x="12671" y="100109"/>
                          <a:pt x="0" y="87438"/>
                          <a:pt x="0" y="71814"/>
                        </a:cubicBezTo>
                        <a:cubicBezTo>
                          <a:pt x="0" y="56189"/>
                          <a:pt x="12671" y="0"/>
                          <a:pt x="28296" y="0"/>
                        </a:cubicBezTo>
                        <a:cubicBezTo>
                          <a:pt x="43920" y="0"/>
                          <a:pt x="56591" y="56189"/>
                          <a:pt x="56591" y="71814"/>
                        </a:cubicBezTo>
                        <a:close/>
                      </a:path>
                    </a:pathLst>
                  </a:custGeom>
                  <a:solidFill>
                    <a:srgbClr val="D94553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42" name="Freeform: Shape 41">
                    <a:extLst>
                      <a:ext uri="{FF2B5EF4-FFF2-40B4-BE49-F238E27FC236}">
                        <a16:creationId xmlns:a16="http://schemas.microsoft.com/office/drawing/2014/main" id="{A02A91C2-3357-14C3-49AA-7430A69EA6B5}"/>
                      </a:ext>
                    </a:extLst>
                  </p:cNvPr>
                  <p:cNvSpPr/>
                  <p:nvPr/>
                </p:nvSpPr>
                <p:spPr>
                  <a:xfrm>
                    <a:off x="11332211" y="5835863"/>
                    <a:ext cx="44335" cy="78454"/>
                  </a:xfrm>
                  <a:custGeom>
                    <a:avLst/>
                    <a:gdLst>
                      <a:gd name="connsiteX0" fmla="*/ 44336 w 44335"/>
                      <a:gd name="connsiteY0" fmla="*/ 56286 h 78454"/>
                      <a:gd name="connsiteX1" fmla="*/ 22168 w 44335"/>
                      <a:gd name="connsiteY1" fmla="*/ 78454 h 78454"/>
                      <a:gd name="connsiteX2" fmla="*/ 0 w 44335"/>
                      <a:gd name="connsiteY2" fmla="*/ 56286 h 78454"/>
                      <a:gd name="connsiteX3" fmla="*/ 22168 w 44335"/>
                      <a:gd name="connsiteY3" fmla="*/ 0 h 78454"/>
                      <a:gd name="connsiteX4" fmla="*/ 44336 w 44335"/>
                      <a:gd name="connsiteY4" fmla="*/ 56286 h 78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335" h="78454">
                        <a:moveTo>
                          <a:pt x="44336" y="56286"/>
                        </a:moveTo>
                        <a:cubicBezTo>
                          <a:pt x="44336" y="68528"/>
                          <a:pt x="34410" y="78454"/>
                          <a:pt x="22168" y="78454"/>
                        </a:cubicBezTo>
                        <a:cubicBezTo>
                          <a:pt x="9926" y="78454"/>
                          <a:pt x="0" y="68528"/>
                          <a:pt x="0" y="56286"/>
                        </a:cubicBezTo>
                        <a:cubicBezTo>
                          <a:pt x="0" y="44045"/>
                          <a:pt x="9926" y="0"/>
                          <a:pt x="22168" y="0"/>
                        </a:cubicBezTo>
                        <a:cubicBezTo>
                          <a:pt x="34410" y="0"/>
                          <a:pt x="44336" y="44031"/>
                          <a:pt x="44336" y="56286"/>
                        </a:cubicBezTo>
                        <a:close/>
                      </a:path>
                    </a:pathLst>
                  </a:custGeom>
                  <a:solidFill>
                    <a:srgbClr val="8A373E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3" name="Graphic 6">
                  <a:extLst>
                    <a:ext uri="{FF2B5EF4-FFF2-40B4-BE49-F238E27FC236}">
                      <a16:creationId xmlns:a16="http://schemas.microsoft.com/office/drawing/2014/main" id="{B63D79F0-7AEF-0299-8B3B-85DDDDAF8247}"/>
                    </a:ext>
                  </a:extLst>
                </p:cNvPr>
                <p:cNvGrpSpPr/>
                <p:nvPr/>
              </p:nvGrpSpPr>
              <p:grpSpPr>
                <a:xfrm>
                  <a:off x="11680479" y="5532846"/>
                  <a:ext cx="56591" cy="100109"/>
                  <a:chOff x="11680479" y="5532846"/>
                  <a:chExt cx="56591" cy="100109"/>
                </a:xfrm>
              </p:grpSpPr>
              <p:sp>
                <p:nvSpPr>
                  <p:cNvPr id="44" name="Freeform: Shape 43">
                    <a:extLst>
                      <a:ext uri="{FF2B5EF4-FFF2-40B4-BE49-F238E27FC236}">
                        <a16:creationId xmlns:a16="http://schemas.microsoft.com/office/drawing/2014/main" id="{92C760C0-CE55-24AD-902E-9E11EC94FBF7}"/>
                      </a:ext>
                    </a:extLst>
                  </p:cNvPr>
                  <p:cNvSpPr/>
                  <p:nvPr/>
                </p:nvSpPr>
                <p:spPr>
                  <a:xfrm>
                    <a:off x="11680479" y="5532846"/>
                    <a:ext cx="56591" cy="100109"/>
                  </a:xfrm>
                  <a:custGeom>
                    <a:avLst/>
                    <a:gdLst>
                      <a:gd name="connsiteX0" fmla="*/ 56591 w 56591"/>
                      <a:gd name="connsiteY0" fmla="*/ 71814 h 100109"/>
                      <a:gd name="connsiteX1" fmla="*/ 28296 w 56591"/>
                      <a:gd name="connsiteY1" fmla="*/ 100109 h 100109"/>
                      <a:gd name="connsiteX2" fmla="*/ 0 w 56591"/>
                      <a:gd name="connsiteY2" fmla="*/ 71814 h 100109"/>
                      <a:gd name="connsiteX3" fmla="*/ 28296 w 56591"/>
                      <a:gd name="connsiteY3" fmla="*/ 0 h 100109"/>
                      <a:gd name="connsiteX4" fmla="*/ 56591 w 56591"/>
                      <a:gd name="connsiteY4" fmla="*/ 71814 h 1001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591" h="100109">
                        <a:moveTo>
                          <a:pt x="56591" y="71814"/>
                        </a:moveTo>
                        <a:cubicBezTo>
                          <a:pt x="56591" y="87438"/>
                          <a:pt x="43920" y="100109"/>
                          <a:pt x="28296" y="100109"/>
                        </a:cubicBezTo>
                        <a:cubicBezTo>
                          <a:pt x="12671" y="100109"/>
                          <a:pt x="0" y="87438"/>
                          <a:pt x="0" y="71814"/>
                        </a:cubicBezTo>
                        <a:cubicBezTo>
                          <a:pt x="0" y="56189"/>
                          <a:pt x="12671" y="0"/>
                          <a:pt x="28296" y="0"/>
                        </a:cubicBezTo>
                        <a:cubicBezTo>
                          <a:pt x="43920" y="0"/>
                          <a:pt x="56591" y="56189"/>
                          <a:pt x="56591" y="71814"/>
                        </a:cubicBezTo>
                        <a:close/>
                      </a:path>
                    </a:pathLst>
                  </a:custGeom>
                  <a:solidFill>
                    <a:srgbClr val="D94553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45" name="Freeform: Shape 44">
                    <a:extLst>
                      <a:ext uri="{FF2B5EF4-FFF2-40B4-BE49-F238E27FC236}">
                        <a16:creationId xmlns:a16="http://schemas.microsoft.com/office/drawing/2014/main" id="{FAC3D17B-BF76-4ED6-7463-DBABBCFCFDB7}"/>
                      </a:ext>
                    </a:extLst>
                  </p:cNvPr>
                  <p:cNvSpPr/>
                  <p:nvPr/>
                </p:nvSpPr>
                <p:spPr>
                  <a:xfrm>
                    <a:off x="11686620" y="5532846"/>
                    <a:ext cx="44335" cy="78454"/>
                  </a:xfrm>
                  <a:custGeom>
                    <a:avLst/>
                    <a:gdLst>
                      <a:gd name="connsiteX0" fmla="*/ 44336 w 44335"/>
                      <a:gd name="connsiteY0" fmla="*/ 56286 h 78454"/>
                      <a:gd name="connsiteX1" fmla="*/ 22168 w 44335"/>
                      <a:gd name="connsiteY1" fmla="*/ 78454 h 78454"/>
                      <a:gd name="connsiteX2" fmla="*/ 0 w 44335"/>
                      <a:gd name="connsiteY2" fmla="*/ 56286 h 78454"/>
                      <a:gd name="connsiteX3" fmla="*/ 22168 w 44335"/>
                      <a:gd name="connsiteY3" fmla="*/ 0 h 78454"/>
                      <a:gd name="connsiteX4" fmla="*/ 44336 w 44335"/>
                      <a:gd name="connsiteY4" fmla="*/ 56286 h 78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335" h="78454">
                        <a:moveTo>
                          <a:pt x="44336" y="56286"/>
                        </a:moveTo>
                        <a:cubicBezTo>
                          <a:pt x="44336" y="68528"/>
                          <a:pt x="34410" y="78454"/>
                          <a:pt x="22168" y="78454"/>
                        </a:cubicBezTo>
                        <a:cubicBezTo>
                          <a:pt x="9926" y="78454"/>
                          <a:pt x="0" y="68528"/>
                          <a:pt x="0" y="56286"/>
                        </a:cubicBezTo>
                        <a:cubicBezTo>
                          <a:pt x="0" y="44045"/>
                          <a:pt x="9926" y="0"/>
                          <a:pt x="22168" y="0"/>
                        </a:cubicBezTo>
                        <a:cubicBezTo>
                          <a:pt x="34410" y="0"/>
                          <a:pt x="44336" y="44045"/>
                          <a:pt x="44336" y="56286"/>
                        </a:cubicBezTo>
                        <a:close/>
                      </a:path>
                    </a:pathLst>
                  </a:custGeom>
                  <a:solidFill>
                    <a:srgbClr val="8A373E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6" name="Graphic 6">
                  <a:extLst>
                    <a:ext uri="{FF2B5EF4-FFF2-40B4-BE49-F238E27FC236}">
                      <a16:creationId xmlns:a16="http://schemas.microsoft.com/office/drawing/2014/main" id="{92735D9B-FE6C-1BDB-00A8-478E9C1EFFB1}"/>
                    </a:ext>
                  </a:extLst>
                </p:cNvPr>
                <p:cNvGrpSpPr/>
                <p:nvPr/>
              </p:nvGrpSpPr>
              <p:grpSpPr>
                <a:xfrm>
                  <a:off x="11326069" y="5532846"/>
                  <a:ext cx="56591" cy="100109"/>
                  <a:chOff x="11326069" y="5532846"/>
                  <a:chExt cx="56591" cy="100109"/>
                </a:xfrm>
              </p:grpSpPr>
              <p:sp>
                <p:nvSpPr>
                  <p:cNvPr id="47" name="Freeform: Shape 46">
                    <a:extLst>
                      <a:ext uri="{FF2B5EF4-FFF2-40B4-BE49-F238E27FC236}">
                        <a16:creationId xmlns:a16="http://schemas.microsoft.com/office/drawing/2014/main" id="{992C1072-63AF-D1FC-FE8A-A2A094E73385}"/>
                      </a:ext>
                    </a:extLst>
                  </p:cNvPr>
                  <p:cNvSpPr/>
                  <p:nvPr/>
                </p:nvSpPr>
                <p:spPr>
                  <a:xfrm>
                    <a:off x="11326069" y="5532846"/>
                    <a:ext cx="56591" cy="100109"/>
                  </a:xfrm>
                  <a:custGeom>
                    <a:avLst/>
                    <a:gdLst>
                      <a:gd name="connsiteX0" fmla="*/ 56591 w 56591"/>
                      <a:gd name="connsiteY0" fmla="*/ 71814 h 100109"/>
                      <a:gd name="connsiteX1" fmla="*/ 28296 w 56591"/>
                      <a:gd name="connsiteY1" fmla="*/ 100109 h 100109"/>
                      <a:gd name="connsiteX2" fmla="*/ 0 w 56591"/>
                      <a:gd name="connsiteY2" fmla="*/ 71814 h 100109"/>
                      <a:gd name="connsiteX3" fmla="*/ 28296 w 56591"/>
                      <a:gd name="connsiteY3" fmla="*/ 0 h 100109"/>
                      <a:gd name="connsiteX4" fmla="*/ 56591 w 56591"/>
                      <a:gd name="connsiteY4" fmla="*/ 71814 h 1001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591" h="100109">
                        <a:moveTo>
                          <a:pt x="56591" y="71814"/>
                        </a:moveTo>
                        <a:cubicBezTo>
                          <a:pt x="56591" y="87438"/>
                          <a:pt x="43920" y="100109"/>
                          <a:pt x="28296" y="100109"/>
                        </a:cubicBezTo>
                        <a:cubicBezTo>
                          <a:pt x="12671" y="100109"/>
                          <a:pt x="0" y="87438"/>
                          <a:pt x="0" y="71814"/>
                        </a:cubicBezTo>
                        <a:cubicBezTo>
                          <a:pt x="0" y="56189"/>
                          <a:pt x="12671" y="0"/>
                          <a:pt x="28296" y="0"/>
                        </a:cubicBezTo>
                        <a:cubicBezTo>
                          <a:pt x="43920" y="0"/>
                          <a:pt x="56591" y="56189"/>
                          <a:pt x="56591" y="71814"/>
                        </a:cubicBezTo>
                        <a:close/>
                      </a:path>
                    </a:pathLst>
                  </a:custGeom>
                  <a:solidFill>
                    <a:srgbClr val="D94553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48" name="Freeform: Shape 47">
                    <a:extLst>
                      <a:ext uri="{FF2B5EF4-FFF2-40B4-BE49-F238E27FC236}">
                        <a16:creationId xmlns:a16="http://schemas.microsoft.com/office/drawing/2014/main" id="{9098E9BD-48A7-B16C-59F0-F24D800408F5}"/>
                      </a:ext>
                    </a:extLst>
                  </p:cNvPr>
                  <p:cNvSpPr/>
                  <p:nvPr/>
                </p:nvSpPr>
                <p:spPr>
                  <a:xfrm>
                    <a:off x="11332211" y="5532846"/>
                    <a:ext cx="44335" cy="78454"/>
                  </a:xfrm>
                  <a:custGeom>
                    <a:avLst/>
                    <a:gdLst>
                      <a:gd name="connsiteX0" fmla="*/ 44336 w 44335"/>
                      <a:gd name="connsiteY0" fmla="*/ 56286 h 78454"/>
                      <a:gd name="connsiteX1" fmla="*/ 22168 w 44335"/>
                      <a:gd name="connsiteY1" fmla="*/ 78454 h 78454"/>
                      <a:gd name="connsiteX2" fmla="*/ 0 w 44335"/>
                      <a:gd name="connsiteY2" fmla="*/ 56286 h 78454"/>
                      <a:gd name="connsiteX3" fmla="*/ 22168 w 44335"/>
                      <a:gd name="connsiteY3" fmla="*/ 0 h 78454"/>
                      <a:gd name="connsiteX4" fmla="*/ 44336 w 44335"/>
                      <a:gd name="connsiteY4" fmla="*/ 56286 h 78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335" h="78454">
                        <a:moveTo>
                          <a:pt x="44336" y="56286"/>
                        </a:moveTo>
                        <a:cubicBezTo>
                          <a:pt x="44336" y="68528"/>
                          <a:pt x="34410" y="78454"/>
                          <a:pt x="22168" y="78454"/>
                        </a:cubicBezTo>
                        <a:cubicBezTo>
                          <a:pt x="9926" y="78454"/>
                          <a:pt x="0" y="68528"/>
                          <a:pt x="0" y="56286"/>
                        </a:cubicBezTo>
                        <a:cubicBezTo>
                          <a:pt x="0" y="44045"/>
                          <a:pt x="9926" y="0"/>
                          <a:pt x="22168" y="0"/>
                        </a:cubicBezTo>
                        <a:cubicBezTo>
                          <a:pt x="34410" y="0"/>
                          <a:pt x="44336" y="44045"/>
                          <a:pt x="44336" y="56286"/>
                        </a:cubicBezTo>
                        <a:close/>
                      </a:path>
                    </a:pathLst>
                  </a:custGeom>
                  <a:solidFill>
                    <a:srgbClr val="8A373E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49" name="Freeform: Shape 48">
                  <a:extLst>
                    <a:ext uri="{FF2B5EF4-FFF2-40B4-BE49-F238E27FC236}">
                      <a16:creationId xmlns:a16="http://schemas.microsoft.com/office/drawing/2014/main" id="{C088B702-1706-126E-6BE7-D9F0ED82A705}"/>
                    </a:ext>
                  </a:extLst>
                </p:cNvPr>
                <p:cNvSpPr/>
                <p:nvPr/>
              </p:nvSpPr>
              <p:spPr>
                <a:xfrm rot="-1445498">
                  <a:off x="11578925" y="5327205"/>
                  <a:ext cx="70344" cy="194785"/>
                </a:xfrm>
                <a:custGeom>
                  <a:avLst/>
                  <a:gdLst>
                    <a:gd name="connsiteX0" fmla="*/ 70344 w 70344"/>
                    <a:gd name="connsiteY0" fmla="*/ 97393 h 194785"/>
                    <a:gd name="connsiteX1" fmla="*/ 35172 w 70344"/>
                    <a:gd name="connsiteY1" fmla="*/ 194785 h 194785"/>
                    <a:gd name="connsiteX2" fmla="*/ 0 w 70344"/>
                    <a:gd name="connsiteY2" fmla="*/ 97393 h 194785"/>
                    <a:gd name="connsiteX3" fmla="*/ 35172 w 70344"/>
                    <a:gd name="connsiteY3" fmla="*/ 0 h 194785"/>
                    <a:gd name="connsiteX4" fmla="*/ 70344 w 70344"/>
                    <a:gd name="connsiteY4" fmla="*/ 97393 h 1947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0344" h="194785">
                      <a:moveTo>
                        <a:pt x="70344" y="97393"/>
                      </a:moveTo>
                      <a:cubicBezTo>
                        <a:pt x="70344" y="151181"/>
                        <a:pt x="54597" y="194785"/>
                        <a:pt x="35172" y="194785"/>
                      </a:cubicBezTo>
                      <a:cubicBezTo>
                        <a:pt x="15747" y="194785"/>
                        <a:pt x="0" y="151181"/>
                        <a:pt x="0" y="97393"/>
                      </a:cubicBezTo>
                      <a:cubicBezTo>
                        <a:pt x="0" y="43604"/>
                        <a:pt x="15747" y="0"/>
                        <a:pt x="35172" y="0"/>
                      </a:cubicBezTo>
                      <a:cubicBezTo>
                        <a:pt x="54597" y="0"/>
                        <a:pt x="70344" y="43604"/>
                        <a:pt x="70344" y="9739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5B672AC5-9E49-9AB9-A6EC-B0788334E476}"/>
                  </a:ext>
                </a:extLst>
              </p:cNvPr>
              <p:cNvSpPr/>
              <p:nvPr/>
            </p:nvSpPr>
            <p:spPr>
              <a:xfrm>
                <a:off x="11556824" y="5739345"/>
                <a:ext cx="226485" cy="96023"/>
              </a:xfrm>
              <a:custGeom>
                <a:avLst/>
                <a:gdLst>
                  <a:gd name="connsiteX0" fmla="*/ 14672 w 226485"/>
                  <a:gd name="connsiteY0" fmla="*/ 96019 h 96023"/>
                  <a:gd name="connsiteX1" fmla="*/ 27815 w 226485"/>
                  <a:gd name="connsiteY1" fmla="*/ 87909 h 96023"/>
                  <a:gd name="connsiteX2" fmla="*/ 113243 w 226485"/>
                  <a:gd name="connsiteY2" fmla="*/ 29377 h 96023"/>
                  <a:gd name="connsiteX3" fmla="*/ 198670 w 226485"/>
                  <a:gd name="connsiteY3" fmla="*/ 87909 h 96023"/>
                  <a:gd name="connsiteX4" fmla="*/ 218370 w 226485"/>
                  <a:gd name="connsiteY4" fmla="*/ 94467 h 96023"/>
                  <a:gd name="connsiteX5" fmla="*/ 224928 w 226485"/>
                  <a:gd name="connsiteY5" fmla="*/ 74766 h 96023"/>
                  <a:gd name="connsiteX6" fmla="*/ 179095 w 226485"/>
                  <a:gd name="connsiteY6" fmla="*/ 20962 h 96023"/>
                  <a:gd name="connsiteX7" fmla="*/ 113243 w 226485"/>
                  <a:gd name="connsiteY7" fmla="*/ 0 h 96023"/>
                  <a:gd name="connsiteX8" fmla="*/ 47390 w 226485"/>
                  <a:gd name="connsiteY8" fmla="*/ 20962 h 96023"/>
                  <a:gd name="connsiteX9" fmla="*/ 1557 w 226485"/>
                  <a:gd name="connsiteY9" fmla="*/ 74766 h 96023"/>
                  <a:gd name="connsiteX10" fmla="*/ 8115 w 226485"/>
                  <a:gd name="connsiteY10" fmla="*/ 94467 h 96023"/>
                  <a:gd name="connsiteX11" fmla="*/ 14672 w 226485"/>
                  <a:gd name="connsiteY11" fmla="*/ 96019 h 96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6485" h="96023">
                    <a:moveTo>
                      <a:pt x="14672" y="96019"/>
                    </a:moveTo>
                    <a:cubicBezTo>
                      <a:pt x="20051" y="96019"/>
                      <a:pt x="25236" y="93053"/>
                      <a:pt x="27815" y="87909"/>
                    </a:cubicBezTo>
                    <a:cubicBezTo>
                      <a:pt x="46143" y="51254"/>
                      <a:pt x="78084" y="29377"/>
                      <a:pt x="113243" y="29377"/>
                    </a:cubicBezTo>
                    <a:cubicBezTo>
                      <a:pt x="148401" y="29377"/>
                      <a:pt x="180342" y="51254"/>
                      <a:pt x="198670" y="87909"/>
                    </a:cubicBezTo>
                    <a:cubicBezTo>
                      <a:pt x="202302" y="95160"/>
                      <a:pt x="211120" y="98099"/>
                      <a:pt x="218370" y="94467"/>
                    </a:cubicBezTo>
                    <a:cubicBezTo>
                      <a:pt x="225621" y="90834"/>
                      <a:pt x="228560" y="82017"/>
                      <a:pt x="224928" y="74766"/>
                    </a:cubicBezTo>
                    <a:cubicBezTo>
                      <a:pt x="213851" y="52626"/>
                      <a:pt x="198005" y="34021"/>
                      <a:pt x="179095" y="20962"/>
                    </a:cubicBezTo>
                    <a:cubicBezTo>
                      <a:pt x="159242" y="7251"/>
                      <a:pt x="136464" y="0"/>
                      <a:pt x="113243" y="0"/>
                    </a:cubicBezTo>
                    <a:cubicBezTo>
                      <a:pt x="90007" y="0"/>
                      <a:pt x="67243" y="7251"/>
                      <a:pt x="47390" y="20962"/>
                    </a:cubicBezTo>
                    <a:cubicBezTo>
                      <a:pt x="28480" y="34021"/>
                      <a:pt x="12634" y="52626"/>
                      <a:pt x="1557" y="74766"/>
                    </a:cubicBezTo>
                    <a:cubicBezTo>
                      <a:pt x="-2075" y="82017"/>
                      <a:pt x="864" y="90834"/>
                      <a:pt x="8115" y="94467"/>
                    </a:cubicBezTo>
                    <a:cubicBezTo>
                      <a:pt x="10236" y="95520"/>
                      <a:pt x="12468" y="96019"/>
                      <a:pt x="14672" y="96019"/>
                    </a:cubicBezTo>
                    <a:close/>
                  </a:path>
                </a:pathLst>
              </a:custGeom>
              <a:solidFill>
                <a:srgbClr val="562C0D"/>
              </a:solidFill>
              <a:ln w="1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DEF727D6-766E-A8CF-FEDE-F30ACAFABE9A}"/>
                  </a:ext>
                </a:extLst>
              </p:cNvPr>
              <p:cNvSpPr/>
              <p:nvPr/>
            </p:nvSpPr>
            <p:spPr>
              <a:xfrm>
                <a:off x="11277528" y="5739345"/>
                <a:ext cx="226485" cy="96023"/>
              </a:xfrm>
              <a:custGeom>
                <a:avLst/>
                <a:gdLst>
                  <a:gd name="connsiteX0" fmla="*/ 14672 w 226485"/>
                  <a:gd name="connsiteY0" fmla="*/ 96019 h 96023"/>
                  <a:gd name="connsiteX1" fmla="*/ 27815 w 226485"/>
                  <a:gd name="connsiteY1" fmla="*/ 87909 h 96023"/>
                  <a:gd name="connsiteX2" fmla="*/ 113243 w 226485"/>
                  <a:gd name="connsiteY2" fmla="*/ 29377 h 96023"/>
                  <a:gd name="connsiteX3" fmla="*/ 198670 w 226485"/>
                  <a:gd name="connsiteY3" fmla="*/ 87909 h 96023"/>
                  <a:gd name="connsiteX4" fmla="*/ 218370 w 226485"/>
                  <a:gd name="connsiteY4" fmla="*/ 94467 h 96023"/>
                  <a:gd name="connsiteX5" fmla="*/ 224928 w 226485"/>
                  <a:gd name="connsiteY5" fmla="*/ 74766 h 96023"/>
                  <a:gd name="connsiteX6" fmla="*/ 179095 w 226485"/>
                  <a:gd name="connsiteY6" fmla="*/ 20962 h 96023"/>
                  <a:gd name="connsiteX7" fmla="*/ 113243 w 226485"/>
                  <a:gd name="connsiteY7" fmla="*/ 0 h 96023"/>
                  <a:gd name="connsiteX8" fmla="*/ 47390 w 226485"/>
                  <a:gd name="connsiteY8" fmla="*/ 20962 h 96023"/>
                  <a:gd name="connsiteX9" fmla="*/ 1557 w 226485"/>
                  <a:gd name="connsiteY9" fmla="*/ 74766 h 96023"/>
                  <a:gd name="connsiteX10" fmla="*/ 8115 w 226485"/>
                  <a:gd name="connsiteY10" fmla="*/ 94467 h 96023"/>
                  <a:gd name="connsiteX11" fmla="*/ 14672 w 226485"/>
                  <a:gd name="connsiteY11" fmla="*/ 96019 h 96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6485" h="96023">
                    <a:moveTo>
                      <a:pt x="14672" y="96019"/>
                    </a:moveTo>
                    <a:cubicBezTo>
                      <a:pt x="20051" y="96019"/>
                      <a:pt x="25236" y="93053"/>
                      <a:pt x="27815" y="87909"/>
                    </a:cubicBezTo>
                    <a:cubicBezTo>
                      <a:pt x="46143" y="51254"/>
                      <a:pt x="78084" y="29377"/>
                      <a:pt x="113243" y="29377"/>
                    </a:cubicBezTo>
                    <a:cubicBezTo>
                      <a:pt x="148401" y="29377"/>
                      <a:pt x="180342" y="51254"/>
                      <a:pt x="198670" y="87909"/>
                    </a:cubicBezTo>
                    <a:cubicBezTo>
                      <a:pt x="202302" y="95160"/>
                      <a:pt x="211120" y="98099"/>
                      <a:pt x="218370" y="94467"/>
                    </a:cubicBezTo>
                    <a:cubicBezTo>
                      <a:pt x="225621" y="90834"/>
                      <a:pt x="228560" y="82017"/>
                      <a:pt x="224928" y="74766"/>
                    </a:cubicBezTo>
                    <a:cubicBezTo>
                      <a:pt x="213851" y="52626"/>
                      <a:pt x="198005" y="34021"/>
                      <a:pt x="179095" y="20962"/>
                    </a:cubicBezTo>
                    <a:cubicBezTo>
                      <a:pt x="159242" y="7251"/>
                      <a:pt x="136464" y="0"/>
                      <a:pt x="113243" y="0"/>
                    </a:cubicBezTo>
                    <a:cubicBezTo>
                      <a:pt x="90007" y="0"/>
                      <a:pt x="67243" y="7251"/>
                      <a:pt x="47390" y="20962"/>
                    </a:cubicBezTo>
                    <a:cubicBezTo>
                      <a:pt x="28480" y="34021"/>
                      <a:pt x="12634" y="52626"/>
                      <a:pt x="1557" y="74766"/>
                    </a:cubicBezTo>
                    <a:cubicBezTo>
                      <a:pt x="-2075" y="82017"/>
                      <a:pt x="864" y="90834"/>
                      <a:pt x="8115" y="94467"/>
                    </a:cubicBezTo>
                    <a:cubicBezTo>
                      <a:pt x="10222" y="95520"/>
                      <a:pt x="12468" y="96019"/>
                      <a:pt x="14672" y="96019"/>
                    </a:cubicBezTo>
                    <a:close/>
                  </a:path>
                </a:pathLst>
              </a:custGeom>
              <a:solidFill>
                <a:srgbClr val="562C0D"/>
              </a:solidFill>
              <a:ln w="1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53" name="Graphic 6">
                <a:extLst>
                  <a:ext uri="{FF2B5EF4-FFF2-40B4-BE49-F238E27FC236}">
                    <a16:creationId xmlns:a16="http://schemas.microsoft.com/office/drawing/2014/main" id="{58223EE3-E702-2FED-714F-FBE6DA9F8385}"/>
                  </a:ext>
                </a:extLst>
              </p:cNvPr>
              <p:cNvGrpSpPr/>
              <p:nvPr/>
            </p:nvGrpSpPr>
            <p:grpSpPr>
              <a:xfrm>
                <a:off x="11364582" y="5881779"/>
                <a:ext cx="321705" cy="163451"/>
                <a:chOff x="11364582" y="5881779"/>
                <a:chExt cx="321705" cy="163451"/>
              </a:xfrm>
            </p:grpSpPr>
            <p:sp>
              <p:nvSpPr>
                <p:cNvPr id="54" name="Freeform: Shape 53">
                  <a:extLst>
                    <a:ext uri="{FF2B5EF4-FFF2-40B4-BE49-F238E27FC236}">
                      <a16:creationId xmlns:a16="http://schemas.microsoft.com/office/drawing/2014/main" id="{E6181F65-7AEE-F27C-AADD-F049599F4333}"/>
                    </a:ext>
                  </a:extLst>
                </p:cNvPr>
                <p:cNvSpPr/>
                <p:nvPr/>
              </p:nvSpPr>
              <p:spPr>
                <a:xfrm>
                  <a:off x="11364582" y="5881779"/>
                  <a:ext cx="321705" cy="163451"/>
                </a:xfrm>
                <a:custGeom>
                  <a:avLst/>
                  <a:gdLst>
                    <a:gd name="connsiteX0" fmla="*/ 0 w 321705"/>
                    <a:gd name="connsiteY0" fmla="*/ 0 h 163451"/>
                    <a:gd name="connsiteX1" fmla="*/ 0 w 321705"/>
                    <a:gd name="connsiteY1" fmla="*/ 45403 h 163451"/>
                    <a:gd name="connsiteX2" fmla="*/ 161747 w 321705"/>
                    <a:gd name="connsiteY2" fmla="*/ 163452 h 163451"/>
                    <a:gd name="connsiteX3" fmla="*/ 272378 w 321705"/>
                    <a:gd name="connsiteY3" fmla="*/ 131025 h 163451"/>
                    <a:gd name="connsiteX4" fmla="*/ 321705 w 321705"/>
                    <a:gd name="connsiteY4" fmla="*/ 46707 h 163451"/>
                    <a:gd name="connsiteX5" fmla="*/ 321705 w 321705"/>
                    <a:gd name="connsiteY5" fmla="*/ 0 h 163451"/>
                    <a:gd name="connsiteX6" fmla="*/ 0 w 321705"/>
                    <a:gd name="connsiteY6" fmla="*/ 0 h 1634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21705" h="163451">
                      <a:moveTo>
                        <a:pt x="0" y="0"/>
                      </a:moveTo>
                      <a:lnTo>
                        <a:pt x="0" y="45403"/>
                      </a:lnTo>
                      <a:cubicBezTo>
                        <a:pt x="0" y="110604"/>
                        <a:pt x="72410" y="163452"/>
                        <a:pt x="161747" y="163452"/>
                      </a:cubicBezTo>
                      <a:cubicBezTo>
                        <a:pt x="204669" y="163452"/>
                        <a:pt x="243639" y="151113"/>
                        <a:pt x="272378" y="131025"/>
                      </a:cubicBezTo>
                      <a:cubicBezTo>
                        <a:pt x="302767" y="109772"/>
                        <a:pt x="321705" y="79854"/>
                        <a:pt x="321705" y="46707"/>
                      </a:cubicBezTo>
                      <a:lnTo>
                        <a:pt x="32170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62C0D"/>
                </a:solidFill>
                <a:ln w="1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" name="Freeform: Shape 54">
                  <a:extLst>
                    <a:ext uri="{FF2B5EF4-FFF2-40B4-BE49-F238E27FC236}">
                      <a16:creationId xmlns:a16="http://schemas.microsoft.com/office/drawing/2014/main" id="{25DC6D2D-DC34-B7AB-9825-87EBDE88A018}"/>
                    </a:ext>
                  </a:extLst>
                </p:cNvPr>
                <p:cNvSpPr/>
                <p:nvPr/>
              </p:nvSpPr>
              <p:spPr>
                <a:xfrm>
                  <a:off x="11374495" y="5881779"/>
                  <a:ext cx="306136" cy="67377"/>
                </a:xfrm>
                <a:custGeom>
                  <a:avLst/>
                  <a:gdLst>
                    <a:gd name="connsiteX0" fmla="*/ 0 w 306136"/>
                    <a:gd name="connsiteY0" fmla="*/ 0 h 67377"/>
                    <a:gd name="connsiteX1" fmla="*/ 153068 w 306136"/>
                    <a:gd name="connsiteY1" fmla="*/ 67377 h 67377"/>
                    <a:gd name="connsiteX2" fmla="*/ 306136 w 306136"/>
                    <a:gd name="connsiteY2" fmla="*/ 0 h 67377"/>
                    <a:gd name="connsiteX3" fmla="*/ 0 w 306136"/>
                    <a:gd name="connsiteY3" fmla="*/ 0 h 673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6136" h="67377">
                      <a:moveTo>
                        <a:pt x="0" y="0"/>
                      </a:moveTo>
                      <a:cubicBezTo>
                        <a:pt x="10827" y="38111"/>
                        <a:pt x="75238" y="67377"/>
                        <a:pt x="153068" y="67377"/>
                      </a:cubicBezTo>
                      <a:cubicBezTo>
                        <a:pt x="230899" y="67377"/>
                        <a:pt x="295309" y="38111"/>
                        <a:pt x="306136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6" name="Graphic 6">
              <a:extLst>
                <a:ext uri="{FF2B5EF4-FFF2-40B4-BE49-F238E27FC236}">
                  <a16:creationId xmlns:a16="http://schemas.microsoft.com/office/drawing/2014/main" id="{85590A04-C3DF-02BA-E022-E42B77AEEF67}"/>
                </a:ext>
              </a:extLst>
            </p:cNvPr>
            <p:cNvGrpSpPr/>
            <p:nvPr/>
          </p:nvGrpSpPr>
          <p:grpSpPr>
            <a:xfrm>
              <a:off x="10940563" y="5903673"/>
              <a:ext cx="443758" cy="333915"/>
              <a:chOff x="10940563" y="5903673"/>
              <a:chExt cx="443758" cy="333915"/>
            </a:xfrm>
            <a:solidFill>
              <a:srgbClr val="562C0D"/>
            </a:solidFill>
          </p:grpSpPr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91AD6F73-97B5-FF85-3233-EA16463AA4C8}"/>
                  </a:ext>
                </a:extLst>
              </p:cNvPr>
              <p:cNvSpPr/>
              <p:nvPr/>
            </p:nvSpPr>
            <p:spPr>
              <a:xfrm>
                <a:off x="10940563" y="5903673"/>
                <a:ext cx="381912" cy="282690"/>
              </a:xfrm>
              <a:custGeom>
                <a:avLst/>
                <a:gdLst>
                  <a:gd name="connsiteX0" fmla="*/ 366055 w 381912"/>
                  <a:gd name="connsiteY0" fmla="*/ 282690 h 282690"/>
                  <a:gd name="connsiteX1" fmla="*/ 381902 w 381912"/>
                  <a:gd name="connsiteY1" fmla="*/ 267413 h 282690"/>
                  <a:gd name="connsiteX2" fmla="*/ 366624 w 381912"/>
                  <a:gd name="connsiteY2" fmla="*/ 250970 h 282690"/>
                  <a:gd name="connsiteX3" fmla="*/ 103756 w 381912"/>
                  <a:gd name="connsiteY3" fmla="*/ 218474 h 282690"/>
                  <a:gd name="connsiteX4" fmla="*/ 32220 w 381912"/>
                  <a:gd name="connsiteY4" fmla="*/ 171213 h 282690"/>
                  <a:gd name="connsiteX5" fmla="*/ 107125 w 381912"/>
                  <a:gd name="connsiteY5" fmla="*/ 81280 h 282690"/>
                  <a:gd name="connsiteX6" fmla="*/ 197197 w 381912"/>
                  <a:gd name="connsiteY6" fmla="*/ 30289 h 282690"/>
                  <a:gd name="connsiteX7" fmla="*/ 204988 w 381912"/>
                  <a:gd name="connsiteY7" fmla="*/ 9244 h 282690"/>
                  <a:gd name="connsiteX8" fmla="*/ 183943 w 381912"/>
                  <a:gd name="connsiteY8" fmla="*/ 1453 h 282690"/>
                  <a:gd name="connsiteX9" fmla="*/ 89338 w 381912"/>
                  <a:gd name="connsiteY9" fmla="*/ 54994 h 282690"/>
                  <a:gd name="connsiteX10" fmla="*/ 25731 w 381912"/>
                  <a:gd name="connsiteY10" fmla="*/ 108910 h 282690"/>
                  <a:gd name="connsiteX11" fmla="*/ 1096 w 381912"/>
                  <a:gd name="connsiteY11" fmla="*/ 177410 h 282690"/>
                  <a:gd name="connsiteX12" fmla="*/ 94606 w 381912"/>
                  <a:gd name="connsiteY12" fmla="*/ 248849 h 282690"/>
                  <a:gd name="connsiteX13" fmla="*/ 365459 w 381912"/>
                  <a:gd name="connsiteY13" fmla="*/ 282676 h 282690"/>
                  <a:gd name="connsiteX14" fmla="*/ 366055 w 381912"/>
                  <a:gd name="connsiteY14" fmla="*/ 282690 h 282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81912" h="282690">
                    <a:moveTo>
                      <a:pt x="366055" y="282690"/>
                    </a:moveTo>
                    <a:cubicBezTo>
                      <a:pt x="374554" y="282690"/>
                      <a:pt x="381583" y="275966"/>
                      <a:pt x="381902" y="267413"/>
                    </a:cubicBezTo>
                    <a:cubicBezTo>
                      <a:pt x="382220" y="258651"/>
                      <a:pt x="375386" y="251289"/>
                      <a:pt x="366624" y="250970"/>
                    </a:cubicBezTo>
                    <a:cubicBezTo>
                      <a:pt x="249310" y="246631"/>
                      <a:pt x="160874" y="235693"/>
                      <a:pt x="103756" y="218474"/>
                    </a:cubicBezTo>
                    <a:cubicBezTo>
                      <a:pt x="60515" y="205442"/>
                      <a:pt x="35783" y="189097"/>
                      <a:pt x="32220" y="171213"/>
                    </a:cubicBezTo>
                    <a:cubicBezTo>
                      <a:pt x="27839" y="149225"/>
                      <a:pt x="55136" y="116452"/>
                      <a:pt x="107125" y="81280"/>
                    </a:cubicBezTo>
                    <a:cubicBezTo>
                      <a:pt x="150809" y="51723"/>
                      <a:pt x="196739" y="30497"/>
                      <a:pt x="197197" y="30289"/>
                    </a:cubicBezTo>
                    <a:cubicBezTo>
                      <a:pt x="205154" y="26629"/>
                      <a:pt x="208648" y="17202"/>
                      <a:pt x="204988" y="9244"/>
                    </a:cubicBezTo>
                    <a:cubicBezTo>
                      <a:pt x="201328" y="1287"/>
                      <a:pt x="191901" y="-2207"/>
                      <a:pt x="183943" y="1453"/>
                    </a:cubicBezTo>
                    <a:cubicBezTo>
                      <a:pt x="181974" y="2354"/>
                      <a:pt x="135171" y="23995"/>
                      <a:pt x="89338" y="54994"/>
                    </a:cubicBezTo>
                    <a:cubicBezTo>
                      <a:pt x="61888" y="73572"/>
                      <a:pt x="40482" y="91705"/>
                      <a:pt x="25731" y="108910"/>
                    </a:cubicBezTo>
                    <a:cubicBezTo>
                      <a:pt x="5102" y="132936"/>
                      <a:pt x="-3188" y="155991"/>
                      <a:pt x="1096" y="177410"/>
                    </a:cubicBezTo>
                    <a:cubicBezTo>
                      <a:pt x="7279" y="208367"/>
                      <a:pt x="37862" y="231728"/>
                      <a:pt x="94606" y="248849"/>
                    </a:cubicBezTo>
                    <a:cubicBezTo>
                      <a:pt x="154316" y="266858"/>
                      <a:pt x="245442" y="278240"/>
                      <a:pt x="365459" y="282676"/>
                    </a:cubicBezTo>
                    <a:cubicBezTo>
                      <a:pt x="365653" y="282690"/>
                      <a:pt x="365847" y="282690"/>
                      <a:pt x="366055" y="282690"/>
                    </a:cubicBezTo>
                    <a:close/>
                  </a:path>
                </a:pathLst>
              </a:custGeom>
              <a:solidFill>
                <a:srgbClr val="562C0D"/>
              </a:solidFill>
              <a:ln w="1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B47C100A-B51D-3DD9-F756-3F5D61B60FF7}"/>
                  </a:ext>
                </a:extLst>
              </p:cNvPr>
              <p:cNvSpPr/>
              <p:nvPr/>
            </p:nvSpPr>
            <p:spPr>
              <a:xfrm rot="-1922036">
                <a:off x="11290258" y="6108389"/>
                <a:ext cx="67208" cy="120553"/>
              </a:xfrm>
              <a:custGeom>
                <a:avLst/>
                <a:gdLst>
                  <a:gd name="connsiteX0" fmla="*/ 67208 w 67208"/>
                  <a:gd name="connsiteY0" fmla="*/ 60277 h 120553"/>
                  <a:gd name="connsiteX1" fmla="*/ 33604 w 67208"/>
                  <a:gd name="connsiteY1" fmla="*/ 120553 h 120553"/>
                  <a:gd name="connsiteX2" fmla="*/ 0 w 67208"/>
                  <a:gd name="connsiteY2" fmla="*/ 60277 h 120553"/>
                  <a:gd name="connsiteX3" fmla="*/ 33604 w 67208"/>
                  <a:gd name="connsiteY3" fmla="*/ 0 h 120553"/>
                  <a:gd name="connsiteX4" fmla="*/ 67208 w 67208"/>
                  <a:gd name="connsiteY4" fmla="*/ 60277 h 120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208" h="120553">
                    <a:moveTo>
                      <a:pt x="67208" y="60277"/>
                    </a:moveTo>
                    <a:cubicBezTo>
                      <a:pt x="67208" y="93566"/>
                      <a:pt x="52163" y="120553"/>
                      <a:pt x="33604" y="120553"/>
                    </a:cubicBezTo>
                    <a:cubicBezTo>
                      <a:pt x="15045" y="120553"/>
                      <a:pt x="0" y="93566"/>
                      <a:pt x="0" y="60277"/>
                    </a:cubicBezTo>
                    <a:cubicBezTo>
                      <a:pt x="0" y="26987"/>
                      <a:pt x="15045" y="0"/>
                      <a:pt x="33604" y="0"/>
                    </a:cubicBezTo>
                    <a:cubicBezTo>
                      <a:pt x="52163" y="0"/>
                      <a:pt x="67208" y="26987"/>
                      <a:pt x="67208" y="60277"/>
                    </a:cubicBezTo>
                    <a:close/>
                  </a:path>
                </a:pathLst>
              </a:custGeom>
              <a:solidFill>
                <a:srgbClr val="562C0D"/>
              </a:solidFill>
              <a:ln w="1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9" name="Graphic 6">
              <a:extLst>
                <a:ext uri="{FF2B5EF4-FFF2-40B4-BE49-F238E27FC236}">
                  <a16:creationId xmlns:a16="http://schemas.microsoft.com/office/drawing/2014/main" id="{F8FCE5DC-09D4-753B-060F-8891830BE23D}"/>
                </a:ext>
              </a:extLst>
            </p:cNvPr>
            <p:cNvGrpSpPr/>
            <p:nvPr/>
          </p:nvGrpSpPr>
          <p:grpSpPr>
            <a:xfrm>
              <a:off x="11315780" y="5922263"/>
              <a:ext cx="573520" cy="378798"/>
              <a:chOff x="11315780" y="5922263"/>
              <a:chExt cx="573520" cy="378798"/>
            </a:xfrm>
            <a:solidFill>
              <a:srgbClr val="562C0D"/>
            </a:solidFill>
          </p:grpSpPr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F9185D97-1D9A-1099-AB78-0D1DF5ED42DB}"/>
                  </a:ext>
                </a:extLst>
              </p:cNvPr>
              <p:cNvSpPr/>
              <p:nvPr/>
            </p:nvSpPr>
            <p:spPr>
              <a:xfrm>
                <a:off x="11356010" y="5922263"/>
                <a:ext cx="533290" cy="339227"/>
              </a:xfrm>
              <a:custGeom>
                <a:avLst/>
                <a:gdLst>
                  <a:gd name="connsiteX0" fmla="*/ 162001 w 533290"/>
                  <a:gd name="connsiteY0" fmla="*/ 339227 h 339227"/>
                  <a:gd name="connsiteX1" fmla="*/ 297435 w 533290"/>
                  <a:gd name="connsiteY1" fmla="*/ 325267 h 339227"/>
                  <a:gd name="connsiteX2" fmla="*/ 455715 w 533290"/>
                  <a:gd name="connsiteY2" fmla="*/ 242889 h 339227"/>
                  <a:gd name="connsiteX3" fmla="*/ 529636 w 533290"/>
                  <a:gd name="connsiteY3" fmla="*/ 92205 h 339227"/>
                  <a:gd name="connsiteX4" fmla="*/ 531452 w 533290"/>
                  <a:gd name="connsiteY4" fmla="*/ 13502 h 339227"/>
                  <a:gd name="connsiteX5" fmla="*/ 513388 w 533290"/>
                  <a:gd name="connsiteY5" fmla="*/ 179 h 339227"/>
                  <a:gd name="connsiteX6" fmla="*/ 500065 w 533290"/>
                  <a:gd name="connsiteY6" fmla="*/ 18215 h 339227"/>
                  <a:gd name="connsiteX7" fmla="*/ 500065 w 533290"/>
                  <a:gd name="connsiteY7" fmla="*/ 18215 h 339227"/>
                  <a:gd name="connsiteX8" fmla="*/ 498083 w 533290"/>
                  <a:gd name="connsiteY8" fmla="*/ 88573 h 339227"/>
                  <a:gd name="connsiteX9" fmla="*/ 432938 w 533290"/>
                  <a:gd name="connsiteY9" fmla="*/ 220790 h 339227"/>
                  <a:gd name="connsiteX10" fmla="*/ 18180 w 533290"/>
                  <a:gd name="connsiteY10" fmla="*/ 296139 h 339227"/>
                  <a:gd name="connsiteX11" fmla="*/ 171 w 533290"/>
                  <a:gd name="connsiteY11" fmla="*/ 309531 h 339227"/>
                  <a:gd name="connsiteX12" fmla="*/ 13563 w 533290"/>
                  <a:gd name="connsiteY12" fmla="*/ 327540 h 339227"/>
                  <a:gd name="connsiteX13" fmla="*/ 162001 w 533290"/>
                  <a:gd name="connsiteY13" fmla="*/ 339227 h 339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33290" h="339227">
                    <a:moveTo>
                      <a:pt x="162001" y="339227"/>
                    </a:moveTo>
                    <a:cubicBezTo>
                      <a:pt x="211924" y="339227"/>
                      <a:pt x="257175" y="334569"/>
                      <a:pt x="297435" y="325267"/>
                    </a:cubicBezTo>
                    <a:cubicBezTo>
                      <a:pt x="363162" y="310072"/>
                      <a:pt x="416426" y="282359"/>
                      <a:pt x="455715" y="242889"/>
                    </a:cubicBezTo>
                    <a:cubicBezTo>
                      <a:pt x="495005" y="203433"/>
                      <a:pt x="520556" y="151320"/>
                      <a:pt x="529636" y="92205"/>
                    </a:cubicBezTo>
                    <a:cubicBezTo>
                      <a:pt x="536471" y="47703"/>
                      <a:pt x="531660" y="14874"/>
                      <a:pt x="531452" y="13502"/>
                    </a:cubicBezTo>
                    <a:cubicBezTo>
                      <a:pt x="530135" y="4837"/>
                      <a:pt x="522053" y="-1124"/>
                      <a:pt x="513388" y="179"/>
                    </a:cubicBezTo>
                    <a:cubicBezTo>
                      <a:pt x="504737" y="1482"/>
                      <a:pt x="498776" y="9564"/>
                      <a:pt x="500065" y="18215"/>
                    </a:cubicBezTo>
                    <a:lnTo>
                      <a:pt x="500065" y="18215"/>
                    </a:lnTo>
                    <a:cubicBezTo>
                      <a:pt x="500107" y="18520"/>
                      <a:pt x="504404" y="48535"/>
                      <a:pt x="498083" y="88573"/>
                    </a:cubicBezTo>
                    <a:cubicBezTo>
                      <a:pt x="489737" y="141380"/>
                      <a:pt x="467832" y="185868"/>
                      <a:pt x="432938" y="220790"/>
                    </a:cubicBezTo>
                    <a:cubicBezTo>
                      <a:pt x="354192" y="299619"/>
                      <a:pt x="214641" y="324962"/>
                      <a:pt x="18180" y="296139"/>
                    </a:cubicBezTo>
                    <a:cubicBezTo>
                      <a:pt x="9501" y="294864"/>
                      <a:pt x="1446" y="300867"/>
                      <a:pt x="171" y="309531"/>
                    </a:cubicBezTo>
                    <a:cubicBezTo>
                      <a:pt x="-1105" y="318196"/>
                      <a:pt x="4898" y="326265"/>
                      <a:pt x="13563" y="327540"/>
                    </a:cubicBezTo>
                    <a:cubicBezTo>
                      <a:pt x="66744" y="335318"/>
                      <a:pt x="116320" y="339227"/>
                      <a:pt x="162001" y="339227"/>
                    </a:cubicBezTo>
                    <a:close/>
                  </a:path>
                </a:pathLst>
              </a:custGeom>
              <a:solidFill>
                <a:srgbClr val="562C0D"/>
              </a:solidFill>
              <a:ln w="1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87455A9C-3425-2D86-93F8-F179BE346D13}"/>
                  </a:ext>
                </a:extLst>
              </p:cNvPr>
              <p:cNvSpPr/>
              <p:nvPr/>
            </p:nvSpPr>
            <p:spPr>
              <a:xfrm rot="-1922036">
                <a:off x="11342635" y="6171862"/>
                <a:ext cx="67208" cy="120553"/>
              </a:xfrm>
              <a:custGeom>
                <a:avLst/>
                <a:gdLst>
                  <a:gd name="connsiteX0" fmla="*/ 67208 w 67208"/>
                  <a:gd name="connsiteY0" fmla="*/ 60277 h 120553"/>
                  <a:gd name="connsiteX1" fmla="*/ 33604 w 67208"/>
                  <a:gd name="connsiteY1" fmla="*/ 120553 h 120553"/>
                  <a:gd name="connsiteX2" fmla="*/ 0 w 67208"/>
                  <a:gd name="connsiteY2" fmla="*/ 60277 h 120553"/>
                  <a:gd name="connsiteX3" fmla="*/ 33604 w 67208"/>
                  <a:gd name="connsiteY3" fmla="*/ 0 h 120553"/>
                  <a:gd name="connsiteX4" fmla="*/ 67208 w 67208"/>
                  <a:gd name="connsiteY4" fmla="*/ 60277 h 120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208" h="120553">
                    <a:moveTo>
                      <a:pt x="67208" y="60277"/>
                    </a:moveTo>
                    <a:cubicBezTo>
                      <a:pt x="67208" y="93566"/>
                      <a:pt x="52163" y="120553"/>
                      <a:pt x="33604" y="120553"/>
                    </a:cubicBezTo>
                    <a:cubicBezTo>
                      <a:pt x="15045" y="120553"/>
                      <a:pt x="0" y="93566"/>
                      <a:pt x="0" y="60277"/>
                    </a:cubicBezTo>
                    <a:cubicBezTo>
                      <a:pt x="0" y="26987"/>
                      <a:pt x="15045" y="0"/>
                      <a:pt x="33604" y="0"/>
                    </a:cubicBezTo>
                    <a:cubicBezTo>
                      <a:pt x="52163" y="0"/>
                      <a:pt x="67208" y="26987"/>
                      <a:pt x="67208" y="60277"/>
                    </a:cubicBezTo>
                    <a:close/>
                  </a:path>
                </a:pathLst>
              </a:custGeom>
              <a:solidFill>
                <a:srgbClr val="562C0D"/>
              </a:solidFill>
              <a:ln w="1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089405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81E577F-7FCC-FE9C-10F5-6D3573210C81}"/>
              </a:ext>
            </a:extLst>
          </p:cNvPr>
          <p:cNvSpPr/>
          <p:nvPr userDrawn="1"/>
        </p:nvSpPr>
        <p:spPr>
          <a:xfrm>
            <a:off x="0" y="0"/>
            <a:ext cx="6012180" cy="6858000"/>
          </a:xfrm>
          <a:prstGeom prst="rect">
            <a:avLst/>
          </a:prstGeom>
          <a:solidFill>
            <a:srgbClr val="FC36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080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0AD92DA-367E-7E17-087E-6AC2A6239276}"/>
              </a:ext>
            </a:extLst>
          </p:cNvPr>
          <p:cNvGrpSpPr/>
          <p:nvPr userDrawn="1"/>
        </p:nvGrpSpPr>
        <p:grpSpPr>
          <a:xfrm flipH="1">
            <a:off x="304800" y="0"/>
            <a:ext cx="11887200" cy="6858000"/>
            <a:chOff x="0" y="0"/>
            <a:chExt cx="11887200" cy="685800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D81E577F-7FCC-FE9C-10F5-6D3573210C81}"/>
                </a:ext>
              </a:extLst>
            </p:cNvPr>
            <p:cNvSpPr/>
            <p:nvPr userDrawn="1"/>
          </p:nvSpPr>
          <p:spPr>
            <a:xfrm>
              <a:off x="0" y="0"/>
              <a:ext cx="6012180" cy="6858000"/>
            </a:xfrm>
            <a:prstGeom prst="rect">
              <a:avLst/>
            </a:prstGeom>
            <a:solidFill>
              <a:srgbClr val="FC36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174F5136-6D81-9D38-60E1-AB5C68740460}"/>
                </a:ext>
              </a:extLst>
            </p:cNvPr>
            <p:cNvSpPr/>
            <p:nvPr userDrawn="1"/>
          </p:nvSpPr>
          <p:spPr>
            <a:xfrm>
              <a:off x="3524250" y="184785"/>
              <a:ext cx="8362950" cy="6488430"/>
            </a:xfrm>
            <a:prstGeom prst="rect">
              <a:avLst/>
            </a:prstGeom>
            <a:noFill/>
            <a:ln w="57150">
              <a:solidFill>
                <a:srgbClr val="FC36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31052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3667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3" r:id="rId2"/>
    <p:sldLayoutId id="2147483650" r:id="rId3"/>
    <p:sldLayoutId id="2147483659" r:id="rId4"/>
    <p:sldLayoutId id="2147483654" r:id="rId5"/>
    <p:sldLayoutId id="2147483660" r:id="rId6"/>
    <p:sldLayoutId id="2147483651" r:id="rId7"/>
    <p:sldLayoutId id="2147483655" r:id="rId8"/>
    <p:sldLayoutId id="2147483656" r:id="rId9"/>
    <p:sldLayoutId id="2147483652" r:id="rId10"/>
    <p:sldLayoutId id="2147483658" r:id="rId11"/>
    <p:sldLayoutId id="2147483657" r:id="rId12"/>
    <p:sldLayoutId id="214748364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64530C2-8CEF-E613-F9AF-1415D3B8A2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09" y="574369"/>
            <a:ext cx="8431541" cy="218407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5D8141F-4AF3-2B88-33E9-32F493D945F3}"/>
              </a:ext>
            </a:extLst>
          </p:cNvPr>
          <p:cNvSpPr txBox="1"/>
          <p:nvPr/>
        </p:nvSpPr>
        <p:spPr>
          <a:xfrm>
            <a:off x="4059348" y="744108"/>
            <a:ext cx="30844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 b="1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defRPr>
            </a:lvl1pPr>
          </a:lstStyle>
          <a:p>
            <a:pPr algn="ctr"/>
            <a:r>
              <a:rPr lang="fa-IR" sz="3200" dirty="0">
                <a:solidFill>
                  <a:schemeClr val="bg1"/>
                </a:solidFill>
              </a:rPr>
              <a:t>قالب پاورپوینت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12E0D4-652B-D651-F742-56820F051C11}"/>
              </a:ext>
            </a:extLst>
          </p:cNvPr>
          <p:cNvSpPr txBox="1"/>
          <p:nvPr/>
        </p:nvSpPr>
        <p:spPr>
          <a:xfrm>
            <a:off x="1835371" y="1229016"/>
            <a:ext cx="42606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 b="1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defRPr>
            </a:lvl1pPr>
          </a:lstStyle>
          <a:p>
            <a:pPr algn="ctr"/>
            <a:r>
              <a:rPr lang="fa-IR" sz="8000" dirty="0">
                <a:solidFill>
                  <a:schemeClr val="bg1"/>
                </a:solidFill>
              </a:rPr>
              <a:t>شب یلدا</a:t>
            </a:r>
            <a:endParaRPr lang="en-US" sz="8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228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9EE78A4-834D-0380-04D8-E3B6C4C59F38}"/>
              </a:ext>
            </a:extLst>
          </p:cNvPr>
          <p:cNvSpPr/>
          <p:nvPr/>
        </p:nvSpPr>
        <p:spPr>
          <a:xfrm>
            <a:off x="9772882" y="1410728"/>
            <a:ext cx="2149986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A25493-3078-D238-27D2-8D573403E8CF}"/>
              </a:ext>
            </a:extLst>
          </p:cNvPr>
          <p:cNvSpPr txBox="1"/>
          <p:nvPr/>
        </p:nvSpPr>
        <p:spPr>
          <a:xfrm>
            <a:off x="9103775" y="826887"/>
            <a:ext cx="2961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 b="1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defRPr>
            </a:lvl1pPr>
          </a:lstStyle>
          <a:p>
            <a:r>
              <a:rPr lang="fa-IR" dirty="0"/>
              <a:t>شب یلدا در علم نجوم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B508C6C-D3F2-C3FE-583B-DA56838B568E}"/>
              </a:ext>
            </a:extLst>
          </p:cNvPr>
          <p:cNvSpPr/>
          <p:nvPr/>
        </p:nvSpPr>
        <p:spPr>
          <a:xfrm>
            <a:off x="3826038" y="1493381"/>
            <a:ext cx="2149986" cy="45719"/>
          </a:xfrm>
          <a:prstGeom prst="rect">
            <a:avLst/>
          </a:prstGeom>
          <a:solidFill>
            <a:srgbClr val="3D326C"/>
          </a:solidFill>
          <a:ln>
            <a:solidFill>
              <a:srgbClr val="3D32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D326C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625EF2-3E4E-F05B-C4FE-E6CA2F79C723}"/>
              </a:ext>
            </a:extLst>
          </p:cNvPr>
          <p:cNvSpPr txBox="1"/>
          <p:nvPr/>
        </p:nvSpPr>
        <p:spPr>
          <a:xfrm>
            <a:off x="2818615" y="967674"/>
            <a:ext cx="32045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 b="1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defRPr>
            </a:lvl1pPr>
          </a:lstStyle>
          <a:p>
            <a:r>
              <a:rPr lang="fa-IR" dirty="0"/>
              <a:t>شب یلدا و علوم مختلف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20B4735-1237-9B9E-36EE-15177E700190}"/>
              </a:ext>
            </a:extLst>
          </p:cNvPr>
          <p:cNvSpPr txBox="1"/>
          <p:nvPr/>
        </p:nvSpPr>
        <p:spPr>
          <a:xfrm>
            <a:off x="6640681" y="1651687"/>
            <a:ext cx="5369177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50FA7E6-59C2-CCCA-D6E3-127C25A238CF}"/>
              </a:ext>
            </a:extLst>
          </p:cNvPr>
          <p:cNvSpPr txBox="1"/>
          <p:nvPr/>
        </p:nvSpPr>
        <p:spPr>
          <a:xfrm>
            <a:off x="606847" y="1651687"/>
            <a:ext cx="5369177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rgbClr val="3D326C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740623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 animBg="1"/>
      <p:bldP spid="6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89FD762-4CF3-148E-1F5E-61B9857EDCA4}"/>
              </a:ext>
            </a:extLst>
          </p:cNvPr>
          <p:cNvSpPr/>
          <p:nvPr/>
        </p:nvSpPr>
        <p:spPr>
          <a:xfrm>
            <a:off x="7072007" y="1131570"/>
            <a:ext cx="4433125" cy="45719"/>
          </a:xfrm>
          <a:prstGeom prst="rect">
            <a:avLst/>
          </a:prstGeom>
          <a:solidFill>
            <a:srgbClr val="3D326C"/>
          </a:solidFill>
          <a:ln>
            <a:solidFill>
              <a:srgbClr val="3D32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D326C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413EAEF-358F-ADB5-E5C0-3B6EA3FD7AB4}"/>
              </a:ext>
            </a:extLst>
          </p:cNvPr>
          <p:cNvSpPr txBox="1"/>
          <p:nvPr/>
        </p:nvSpPr>
        <p:spPr>
          <a:xfrm>
            <a:off x="6085786" y="606708"/>
            <a:ext cx="548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 b="1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defRPr>
            </a:lvl1pPr>
          </a:lstStyle>
          <a:p>
            <a:r>
              <a:rPr lang="fa-IR" dirty="0"/>
              <a:t>آداب و رسوم شب یلدا در شهر های مختلف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96EE54B-297E-DD1D-77E5-2F19126C0686}"/>
              </a:ext>
            </a:extLst>
          </p:cNvPr>
          <p:cNvSpPr txBox="1"/>
          <p:nvPr/>
        </p:nvSpPr>
        <p:spPr>
          <a:xfrm>
            <a:off x="721770" y="1108572"/>
            <a:ext cx="10843491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باشد. </a:t>
            </a:r>
            <a:endParaRPr lang="en-US" sz="1600" dirty="0">
              <a:solidFill>
                <a:srgbClr val="3D326C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646478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49C41BB-E3D3-75BB-157F-F67D3ED6834C}"/>
              </a:ext>
            </a:extLst>
          </p:cNvPr>
          <p:cNvSpPr/>
          <p:nvPr/>
        </p:nvSpPr>
        <p:spPr>
          <a:xfrm flipH="1">
            <a:off x="1066800" y="514927"/>
            <a:ext cx="10542155" cy="5828145"/>
          </a:xfrm>
          <a:prstGeom prst="roundRect">
            <a:avLst>
              <a:gd name="adj" fmla="val 11665"/>
            </a:avLst>
          </a:prstGeom>
          <a:gradFill flip="none" rotWithShape="1">
            <a:gsLst>
              <a:gs pos="49000">
                <a:srgbClr val="FC3647"/>
              </a:gs>
              <a:gs pos="92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6CCC738-DB09-523C-C3D3-565D9F559B61}"/>
              </a:ext>
            </a:extLst>
          </p:cNvPr>
          <p:cNvSpPr/>
          <p:nvPr/>
        </p:nvSpPr>
        <p:spPr>
          <a:xfrm>
            <a:off x="6915417" y="1658620"/>
            <a:ext cx="4433125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B96B81-C7C7-AE31-B9CF-8DED4560E94F}"/>
              </a:ext>
            </a:extLst>
          </p:cNvPr>
          <p:cNvSpPr txBox="1"/>
          <p:nvPr/>
        </p:nvSpPr>
        <p:spPr>
          <a:xfrm>
            <a:off x="5882876" y="1076303"/>
            <a:ext cx="54656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 b="1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defRPr>
            </a:lvl1pPr>
          </a:lstStyle>
          <a:p>
            <a:r>
              <a:rPr lang="fa-IR" dirty="0">
                <a:solidFill>
                  <a:schemeClr val="bg1"/>
                </a:solidFill>
              </a:rPr>
              <a:t>آداب و رسوم شب یلدا در زمان هخامنشیان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E1C510-B6B9-6FB0-AD45-AB8BDCF7F3F8}"/>
              </a:ext>
            </a:extLst>
          </p:cNvPr>
          <p:cNvSpPr txBox="1"/>
          <p:nvPr/>
        </p:nvSpPr>
        <p:spPr>
          <a:xfrm>
            <a:off x="5979365" y="1979623"/>
            <a:ext cx="5369177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1C17953-C5AB-774E-BAFD-8B8D15B719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0"/>
            <a:ext cx="5465075" cy="6620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6500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BFFE2D5-AD81-909C-F1F5-CF6F77EC6F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52" y="308201"/>
            <a:ext cx="4351078" cy="625685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2A083E-F8B4-2699-6CB5-DE3831E076A1}"/>
              </a:ext>
            </a:extLst>
          </p:cNvPr>
          <p:cNvSpPr/>
          <p:nvPr/>
        </p:nvSpPr>
        <p:spPr>
          <a:xfrm>
            <a:off x="7072007" y="1131570"/>
            <a:ext cx="4433125" cy="45719"/>
          </a:xfrm>
          <a:prstGeom prst="rect">
            <a:avLst/>
          </a:prstGeom>
          <a:solidFill>
            <a:srgbClr val="3D326C"/>
          </a:solidFill>
          <a:ln>
            <a:solidFill>
              <a:srgbClr val="3D32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D326C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6BBE64B-12AF-F834-D667-F9D15CB94042}"/>
              </a:ext>
            </a:extLst>
          </p:cNvPr>
          <p:cNvSpPr txBox="1"/>
          <p:nvPr/>
        </p:nvSpPr>
        <p:spPr>
          <a:xfrm>
            <a:off x="6911555" y="606708"/>
            <a:ext cx="48612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 b="1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defRPr>
            </a:lvl1pPr>
          </a:lstStyle>
          <a:p>
            <a:r>
              <a:rPr lang="fa-IR" dirty="0"/>
              <a:t>آداب و رسوم شب یلدا در ایل بختیاری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0F45677-AAF6-0846-FFDE-D07E276E904A}"/>
              </a:ext>
            </a:extLst>
          </p:cNvPr>
          <p:cNvSpPr txBox="1"/>
          <p:nvPr/>
        </p:nvSpPr>
        <p:spPr>
          <a:xfrm>
            <a:off x="5753101" y="1521529"/>
            <a:ext cx="6019732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solidFill>
                <a:srgbClr val="3D326C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951906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3BA6A9-5BF2-376D-1106-46E9BBD3C958}"/>
              </a:ext>
            </a:extLst>
          </p:cNvPr>
          <p:cNvSpPr/>
          <p:nvPr/>
        </p:nvSpPr>
        <p:spPr>
          <a:xfrm>
            <a:off x="7579908" y="995092"/>
            <a:ext cx="4433125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97741C7-638B-8DB3-A839-B0D7D942095B}"/>
              </a:ext>
            </a:extLst>
          </p:cNvPr>
          <p:cNvSpPr txBox="1"/>
          <p:nvPr/>
        </p:nvSpPr>
        <p:spPr>
          <a:xfrm>
            <a:off x="7579908" y="470230"/>
            <a:ext cx="4433125" cy="479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 b="1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defRPr>
            </a:lvl1pPr>
          </a:lstStyle>
          <a:p>
            <a:pPr algn="ctr"/>
            <a:r>
              <a:rPr lang="fa-IR" dirty="0">
                <a:solidFill>
                  <a:schemeClr val="bg1"/>
                </a:solidFill>
              </a:rPr>
              <a:t>آداب و رسوم شب یلدا در خراسان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DD65E9B-1C85-DFDA-9B6F-4737FFF4B9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127" y="237807"/>
            <a:ext cx="3985860" cy="66201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8BDF780-2768-6E4C-BEE4-FF72CD4B8252}"/>
              </a:ext>
            </a:extLst>
          </p:cNvPr>
          <p:cNvSpPr txBox="1"/>
          <p:nvPr/>
        </p:nvSpPr>
        <p:spPr>
          <a:xfrm>
            <a:off x="6572249" y="1228397"/>
            <a:ext cx="5440783" cy="5139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717439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F2A083E-F8B4-2699-6CB5-DE3831E076A1}"/>
              </a:ext>
            </a:extLst>
          </p:cNvPr>
          <p:cNvSpPr/>
          <p:nvPr/>
        </p:nvSpPr>
        <p:spPr>
          <a:xfrm>
            <a:off x="7072007" y="1131570"/>
            <a:ext cx="4433125" cy="45719"/>
          </a:xfrm>
          <a:prstGeom prst="rect">
            <a:avLst/>
          </a:prstGeom>
          <a:solidFill>
            <a:srgbClr val="3D326C"/>
          </a:solidFill>
          <a:ln>
            <a:solidFill>
              <a:srgbClr val="3D32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D326C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6BBE64B-12AF-F834-D667-F9D15CB94042}"/>
              </a:ext>
            </a:extLst>
          </p:cNvPr>
          <p:cNvSpPr txBox="1"/>
          <p:nvPr/>
        </p:nvSpPr>
        <p:spPr>
          <a:xfrm>
            <a:off x="7072007" y="606708"/>
            <a:ext cx="4433125" cy="479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 b="1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defRPr>
            </a:lvl1pPr>
          </a:lstStyle>
          <a:p>
            <a:pPr algn="ctr"/>
            <a:r>
              <a:rPr lang="fa-IR" dirty="0"/>
              <a:t>آداب و رسوم شب یلدا در گیلان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933FA5B-6353-E0A2-1DDA-DFBA571E87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868" y="411029"/>
            <a:ext cx="3992024" cy="603594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CBA9D1B-20E8-7E43-1D7A-B91817BA53DA}"/>
              </a:ext>
            </a:extLst>
          </p:cNvPr>
          <p:cNvSpPr txBox="1"/>
          <p:nvPr/>
        </p:nvSpPr>
        <p:spPr>
          <a:xfrm>
            <a:off x="5753101" y="1521529"/>
            <a:ext cx="6019732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solidFill>
                <a:srgbClr val="3D326C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775487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3BA6A9-5BF2-376D-1106-46E9BBD3C958}"/>
              </a:ext>
            </a:extLst>
          </p:cNvPr>
          <p:cNvSpPr/>
          <p:nvPr/>
        </p:nvSpPr>
        <p:spPr>
          <a:xfrm>
            <a:off x="7579908" y="995092"/>
            <a:ext cx="4433125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97741C7-638B-8DB3-A839-B0D7D942095B}"/>
              </a:ext>
            </a:extLst>
          </p:cNvPr>
          <p:cNvSpPr txBox="1"/>
          <p:nvPr/>
        </p:nvSpPr>
        <p:spPr>
          <a:xfrm>
            <a:off x="7400041" y="470230"/>
            <a:ext cx="4970327" cy="479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 b="1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defRPr>
            </a:lvl1pPr>
          </a:lstStyle>
          <a:p>
            <a:r>
              <a:rPr lang="fa-IR" dirty="0">
                <a:solidFill>
                  <a:schemeClr val="bg1"/>
                </a:solidFill>
              </a:rPr>
              <a:t>آداب و رسوم شب یلدا در قوچانی ها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97F64EE-97EC-9FD4-6A38-B3368ECB4B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482" y="218363"/>
            <a:ext cx="4009040" cy="635833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95ADB75-C055-EFE3-3525-CC01D337F816}"/>
              </a:ext>
            </a:extLst>
          </p:cNvPr>
          <p:cNvSpPr txBox="1"/>
          <p:nvPr/>
        </p:nvSpPr>
        <p:spPr>
          <a:xfrm>
            <a:off x="6572249" y="1228397"/>
            <a:ext cx="5440783" cy="5139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736958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BE0CD65-5935-6F32-A8E3-D8E9F5499FF9}"/>
              </a:ext>
            </a:extLst>
          </p:cNvPr>
          <p:cNvSpPr/>
          <p:nvPr/>
        </p:nvSpPr>
        <p:spPr>
          <a:xfrm>
            <a:off x="1305540" y="1240752"/>
            <a:ext cx="4433125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A128288-6A81-83D8-ECDB-F48CBF443035}"/>
              </a:ext>
            </a:extLst>
          </p:cNvPr>
          <p:cNvSpPr txBox="1"/>
          <p:nvPr/>
        </p:nvSpPr>
        <p:spPr>
          <a:xfrm>
            <a:off x="1063784" y="718586"/>
            <a:ext cx="49166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 b="1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defRPr>
            </a:lvl1pPr>
          </a:lstStyle>
          <a:p>
            <a:r>
              <a:rPr lang="fa-IR" dirty="0">
                <a:solidFill>
                  <a:schemeClr val="bg1"/>
                </a:solidFill>
              </a:rPr>
              <a:t>آداب و رسوم شب یلدا در ایل قشقایی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5C56DE2-D2B4-0984-F25C-F0A7807CC1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678" y="40496"/>
            <a:ext cx="4664976" cy="671756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D7EF457-0B17-73FA-C1F9-FBF0D2C3273A}"/>
              </a:ext>
            </a:extLst>
          </p:cNvPr>
          <p:cNvSpPr txBox="1"/>
          <p:nvPr/>
        </p:nvSpPr>
        <p:spPr>
          <a:xfrm>
            <a:off x="297882" y="1308023"/>
            <a:ext cx="5440783" cy="5139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708203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E3BF605-D440-F2F9-D944-6D7314D85B0A}"/>
              </a:ext>
            </a:extLst>
          </p:cNvPr>
          <p:cNvSpPr/>
          <p:nvPr/>
        </p:nvSpPr>
        <p:spPr>
          <a:xfrm>
            <a:off x="7072007" y="1131570"/>
            <a:ext cx="4433125" cy="45719"/>
          </a:xfrm>
          <a:prstGeom prst="rect">
            <a:avLst/>
          </a:prstGeom>
          <a:solidFill>
            <a:srgbClr val="3D326C"/>
          </a:solidFill>
          <a:ln>
            <a:solidFill>
              <a:srgbClr val="3D32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D326C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DE96697-B528-71FD-7B0C-796DA5402FC8}"/>
              </a:ext>
            </a:extLst>
          </p:cNvPr>
          <p:cNvSpPr txBox="1"/>
          <p:nvPr/>
        </p:nvSpPr>
        <p:spPr>
          <a:xfrm>
            <a:off x="6872141" y="606708"/>
            <a:ext cx="47134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 b="1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defRPr>
            </a:lvl1pPr>
          </a:lstStyle>
          <a:p>
            <a:r>
              <a:rPr lang="fa-IR" dirty="0"/>
              <a:t>آداب و رسوم شب یلدا در ایل ترکمن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A00C3DB-87CF-1373-E399-2958AB6DAC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44" y="322168"/>
            <a:ext cx="4433125" cy="619750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6CF51A3-EDED-A284-7736-2E81BCF2E644}"/>
              </a:ext>
            </a:extLst>
          </p:cNvPr>
          <p:cNvSpPr txBox="1"/>
          <p:nvPr/>
        </p:nvSpPr>
        <p:spPr>
          <a:xfrm>
            <a:off x="5753101" y="1521529"/>
            <a:ext cx="6019732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solidFill>
                <a:srgbClr val="3D326C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654741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3C0054E-2823-28EA-CF05-FAC9AEFF1E4E}"/>
              </a:ext>
            </a:extLst>
          </p:cNvPr>
          <p:cNvSpPr/>
          <p:nvPr/>
        </p:nvSpPr>
        <p:spPr>
          <a:xfrm>
            <a:off x="7579908" y="995092"/>
            <a:ext cx="4433125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AF48971-5CA1-9B3E-36BA-5B41E5FCA533}"/>
              </a:ext>
            </a:extLst>
          </p:cNvPr>
          <p:cNvSpPr txBox="1"/>
          <p:nvPr/>
        </p:nvSpPr>
        <p:spPr>
          <a:xfrm>
            <a:off x="7811070" y="470230"/>
            <a:ext cx="4559298" cy="479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 b="1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defRPr>
            </a:lvl1pPr>
          </a:lstStyle>
          <a:p>
            <a:r>
              <a:rPr lang="fa-IR" dirty="0">
                <a:solidFill>
                  <a:schemeClr val="bg1"/>
                </a:solidFill>
              </a:rPr>
              <a:t>آداب و رسوم شب یلدا در کاشان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E99C44-EED3-875E-44D6-03DCDF2855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087" y="348018"/>
            <a:ext cx="4006479" cy="61619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DB669FF-5FAF-F6DE-A6D1-D57C198817B2}"/>
              </a:ext>
            </a:extLst>
          </p:cNvPr>
          <p:cNvSpPr txBox="1"/>
          <p:nvPr/>
        </p:nvSpPr>
        <p:spPr>
          <a:xfrm>
            <a:off x="6572250" y="1086530"/>
            <a:ext cx="5440783" cy="5139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811460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2065014-9D9A-11FC-94A5-6554B8BC60D7}"/>
              </a:ext>
            </a:extLst>
          </p:cNvPr>
          <p:cNvSpPr/>
          <p:nvPr/>
        </p:nvSpPr>
        <p:spPr>
          <a:xfrm>
            <a:off x="3593062" y="1488549"/>
            <a:ext cx="2149986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3B4EFE-F614-CE04-3C0A-890D20D138D6}"/>
              </a:ext>
            </a:extLst>
          </p:cNvPr>
          <p:cNvSpPr txBox="1"/>
          <p:nvPr/>
        </p:nvSpPr>
        <p:spPr>
          <a:xfrm>
            <a:off x="3506899" y="953658"/>
            <a:ext cx="2305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 b="1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defRPr>
            </a:lvl1pPr>
          </a:lstStyle>
          <a:p>
            <a:r>
              <a:rPr lang="fa-IR" dirty="0">
                <a:solidFill>
                  <a:schemeClr val="bg1"/>
                </a:solidFill>
              </a:rPr>
              <a:t>شب یلدا و حافظ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6096A41-EE05-6641-635D-AF84D3CB04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473" b="13501"/>
          <a:stretch/>
        </p:blipFill>
        <p:spPr>
          <a:xfrm>
            <a:off x="4096555" y="-1223261"/>
            <a:ext cx="8095446" cy="808126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E73385E-1A66-C56A-DACA-990C3EECB773}"/>
              </a:ext>
            </a:extLst>
          </p:cNvPr>
          <p:cNvSpPr txBox="1"/>
          <p:nvPr/>
        </p:nvSpPr>
        <p:spPr>
          <a:xfrm>
            <a:off x="373871" y="1760971"/>
            <a:ext cx="5369177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160607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63F126A-5106-7C4D-CD38-BF6D07E7F6E6}"/>
              </a:ext>
            </a:extLst>
          </p:cNvPr>
          <p:cNvSpPr txBox="1"/>
          <p:nvPr/>
        </p:nvSpPr>
        <p:spPr>
          <a:xfrm>
            <a:off x="4857750" y="3294727"/>
            <a:ext cx="713232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 b="1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defRPr>
            </a:lvl1pPr>
          </a:lstStyle>
          <a:p>
            <a:pPr algn="ctr">
              <a:lnSpc>
                <a:spcPct val="200000"/>
              </a:lnSpc>
            </a:pPr>
            <a:r>
              <a:rPr lang="fa-IR" sz="4400" dirty="0">
                <a:solidFill>
                  <a:schemeClr val="bg1"/>
                </a:solidFill>
              </a:rPr>
              <a:t>با تشکر از توجه شما</a:t>
            </a:r>
          </a:p>
          <a:p>
            <a:pPr algn="ctr">
              <a:lnSpc>
                <a:spcPct val="200000"/>
              </a:lnSpc>
            </a:pPr>
            <a:r>
              <a:rPr lang="fa-IR" sz="4400" dirty="0">
                <a:solidFill>
                  <a:schemeClr val="bg1"/>
                </a:solidFill>
              </a:rPr>
              <a:t>یلداتون مبارک</a:t>
            </a:r>
            <a:endParaRPr lang="en-US" sz="4400" dirty="0">
              <a:solidFill>
                <a:schemeClr val="bg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B3557D8-ED19-797F-E2FC-98A8880E5F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25" r="24689"/>
          <a:stretch/>
        </p:blipFill>
        <p:spPr>
          <a:xfrm>
            <a:off x="7263765" y="700203"/>
            <a:ext cx="2320290" cy="2728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0508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A9D0A19-1ECC-8066-746C-3A947F52557D}"/>
              </a:ext>
            </a:extLst>
          </p:cNvPr>
          <p:cNvSpPr txBox="1"/>
          <p:nvPr/>
        </p:nvSpPr>
        <p:spPr>
          <a:xfrm>
            <a:off x="4058787" y="1755278"/>
            <a:ext cx="38077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ریشه شناسی شب یلدا و چله</a:t>
            </a:r>
            <a:endParaRPr lang="en-US" sz="2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BA0A104-B1B3-B07E-A055-53AF1300F2FA}"/>
              </a:ext>
            </a:extLst>
          </p:cNvPr>
          <p:cNvSpPr txBox="1"/>
          <p:nvPr/>
        </p:nvSpPr>
        <p:spPr>
          <a:xfrm>
            <a:off x="3211367" y="2216943"/>
            <a:ext cx="5502566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814769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5280CEB-CE8C-626F-4BE4-4BAC82D226E3}"/>
              </a:ext>
            </a:extLst>
          </p:cNvPr>
          <p:cNvSpPr/>
          <p:nvPr/>
        </p:nvSpPr>
        <p:spPr>
          <a:xfrm>
            <a:off x="8831871" y="1131570"/>
            <a:ext cx="2702445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30998E9-EB81-2A51-70FE-DD319299BFAC}"/>
              </a:ext>
            </a:extLst>
          </p:cNvPr>
          <p:cNvSpPr txBox="1"/>
          <p:nvPr/>
        </p:nvSpPr>
        <p:spPr>
          <a:xfrm>
            <a:off x="7909089" y="575145"/>
            <a:ext cx="3802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ریشه شناسی شب یلدا و چله</a:t>
            </a:r>
            <a:endParaRPr lang="en-US" sz="2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9B909D-36EF-D3D4-525F-8DABEA5CD0A7}"/>
              </a:ext>
            </a:extLst>
          </p:cNvPr>
          <p:cNvSpPr txBox="1"/>
          <p:nvPr/>
        </p:nvSpPr>
        <p:spPr>
          <a:xfrm>
            <a:off x="721770" y="1040332"/>
            <a:ext cx="10843491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797867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50F2292-5580-9E73-2428-974F84922BA4}"/>
              </a:ext>
            </a:extLst>
          </p:cNvPr>
          <p:cNvSpPr txBox="1"/>
          <p:nvPr/>
        </p:nvSpPr>
        <p:spPr>
          <a:xfrm>
            <a:off x="846162" y="684327"/>
            <a:ext cx="38077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ریشه شناسی شب یلدا و چله</a:t>
            </a:r>
            <a:endParaRPr lang="en-US" sz="2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CB9A924-B8F4-3B5F-3D03-620538465D78}"/>
              </a:ext>
            </a:extLst>
          </p:cNvPr>
          <p:cNvSpPr txBox="1"/>
          <p:nvPr/>
        </p:nvSpPr>
        <p:spPr>
          <a:xfrm>
            <a:off x="536284" y="1422470"/>
            <a:ext cx="4427482" cy="3077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798125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5280CEB-CE8C-626F-4BE4-4BAC82D226E3}"/>
              </a:ext>
            </a:extLst>
          </p:cNvPr>
          <p:cNvSpPr/>
          <p:nvPr/>
        </p:nvSpPr>
        <p:spPr>
          <a:xfrm>
            <a:off x="8831871" y="1131570"/>
            <a:ext cx="2702445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30998E9-EB81-2A51-70FE-DD319299BFAC}"/>
              </a:ext>
            </a:extLst>
          </p:cNvPr>
          <p:cNvSpPr txBox="1"/>
          <p:nvPr/>
        </p:nvSpPr>
        <p:spPr>
          <a:xfrm>
            <a:off x="7909089" y="575145"/>
            <a:ext cx="3802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ریشه شناسی شب یلدا و چله</a:t>
            </a:r>
            <a:endParaRPr lang="en-US" sz="2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9B909D-36EF-D3D4-525F-8DABEA5CD0A7}"/>
              </a:ext>
            </a:extLst>
          </p:cNvPr>
          <p:cNvSpPr txBox="1"/>
          <p:nvPr/>
        </p:nvSpPr>
        <p:spPr>
          <a:xfrm>
            <a:off x="721770" y="1040332"/>
            <a:ext cx="10843491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035556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2932612-84EE-C464-C946-22CC5F6DE228}"/>
              </a:ext>
            </a:extLst>
          </p:cNvPr>
          <p:cNvSpPr/>
          <p:nvPr/>
        </p:nvSpPr>
        <p:spPr>
          <a:xfrm>
            <a:off x="9384330" y="1131570"/>
            <a:ext cx="2149986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CD8D8D7-AC44-2F70-E084-FDD68645B026}"/>
              </a:ext>
            </a:extLst>
          </p:cNvPr>
          <p:cNvSpPr txBox="1"/>
          <p:nvPr/>
        </p:nvSpPr>
        <p:spPr>
          <a:xfrm>
            <a:off x="8776355" y="596980"/>
            <a:ext cx="28799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 b="1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defRPr>
            </a:lvl1pPr>
          </a:lstStyle>
          <a:p>
            <a:r>
              <a:rPr lang="fa-IR" dirty="0">
                <a:solidFill>
                  <a:schemeClr val="bg1"/>
                </a:solidFill>
              </a:rPr>
              <a:t>دلیل برپایی شب یلدا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1B3A3D-02E1-75BB-F2DE-CDBF9BAEAAF2}"/>
              </a:ext>
            </a:extLst>
          </p:cNvPr>
          <p:cNvSpPr txBox="1"/>
          <p:nvPr/>
        </p:nvSpPr>
        <p:spPr>
          <a:xfrm>
            <a:off x="721770" y="1040332"/>
            <a:ext cx="10843491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454229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90BCD11-F24C-6786-8E6D-8538D07C0500}"/>
              </a:ext>
            </a:extLst>
          </p:cNvPr>
          <p:cNvSpPr/>
          <p:nvPr/>
        </p:nvSpPr>
        <p:spPr>
          <a:xfrm>
            <a:off x="9617791" y="732734"/>
            <a:ext cx="2149986" cy="45719"/>
          </a:xfrm>
          <a:prstGeom prst="rect">
            <a:avLst/>
          </a:prstGeom>
          <a:solidFill>
            <a:srgbClr val="FC3647"/>
          </a:solidFill>
          <a:ln>
            <a:solidFill>
              <a:srgbClr val="FC36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5E4F0A-0D65-112C-5CC6-DDA4FA7D2F6E}"/>
              </a:ext>
            </a:extLst>
          </p:cNvPr>
          <p:cNvSpPr txBox="1"/>
          <p:nvPr/>
        </p:nvSpPr>
        <p:spPr>
          <a:xfrm>
            <a:off x="9115720" y="188416"/>
            <a:ext cx="29211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 b="1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defRPr>
            </a:lvl1pPr>
          </a:lstStyle>
          <a:p>
            <a:r>
              <a:rPr lang="fa-IR" dirty="0"/>
              <a:t>شب یلدا و مسیحیت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087FDF-50C2-A9A7-0027-906D35AFD141}"/>
              </a:ext>
            </a:extLst>
          </p:cNvPr>
          <p:cNvSpPr txBox="1"/>
          <p:nvPr/>
        </p:nvSpPr>
        <p:spPr>
          <a:xfrm rot="20219754">
            <a:off x="1095982" y="2548994"/>
            <a:ext cx="371921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3600" b="1" dirty="0">
                <a:solidFill>
                  <a:srgbClr val="FC364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شب یلدا در ایران چطور است؟</a:t>
            </a:r>
            <a:endParaRPr lang="en-US" sz="3600" b="1" dirty="0">
              <a:solidFill>
                <a:srgbClr val="FC364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3B7237-9F8A-EED5-0ED8-444E6D4881EB}"/>
              </a:ext>
            </a:extLst>
          </p:cNvPr>
          <p:cNvSpPr txBox="1"/>
          <p:nvPr/>
        </p:nvSpPr>
        <p:spPr>
          <a:xfrm>
            <a:off x="6431131" y="822498"/>
            <a:ext cx="5369177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rgbClr val="3D326C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738071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AB5DDC9-A457-D55D-E53B-D0C2609C914B}"/>
              </a:ext>
            </a:extLst>
          </p:cNvPr>
          <p:cNvSpPr/>
          <p:nvPr/>
        </p:nvSpPr>
        <p:spPr>
          <a:xfrm>
            <a:off x="7626485" y="1131570"/>
            <a:ext cx="3907831" cy="45719"/>
          </a:xfrm>
          <a:prstGeom prst="rect">
            <a:avLst/>
          </a:prstGeom>
          <a:solidFill>
            <a:srgbClr val="3D326C"/>
          </a:solidFill>
          <a:ln>
            <a:solidFill>
              <a:srgbClr val="3D32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D326C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D550269-E751-80F4-E27C-29E6E3FCE0E2}"/>
              </a:ext>
            </a:extLst>
          </p:cNvPr>
          <p:cNvSpPr txBox="1"/>
          <p:nvPr/>
        </p:nvSpPr>
        <p:spPr>
          <a:xfrm>
            <a:off x="7136090" y="561260"/>
            <a:ext cx="46851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 b="1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defRPr>
            </a:lvl1pPr>
          </a:lstStyle>
          <a:p>
            <a:r>
              <a:rPr lang="fa-IR" dirty="0"/>
              <a:t>بررسی شب یلدا در کتاب های تاریخی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CCA9709-65BB-A27D-733A-657A38631BFC}"/>
              </a:ext>
            </a:extLst>
          </p:cNvPr>
          <p:cNvSpPr txBox="1"/>
          <p:nvPr/>
        </p:nvSpPr>
        <p:spPr>
          <a:xfrm>
            <a:off x="3166281" y="5675758"/>
            <a:ext cx="86003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endParaRPr lang="en-US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F2FF738-A992-1374-5F83-00EA94686F0C}"/>
              </a:ext>
            </a:extLst>
          </p:cNvPr>
          <p:cNvSpPr txBox="1"/>
          <p:nvPr/>
        </p:nvSpPr>
        <p:spPr>
          <a:xfrm>
            <a:off x="721770" y="1108572"/>
            <a:ext cx="10843491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solidFill>
                <a:srgbClr val="3D326C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796420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6" grpId="0"/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1597</Words>
  <Application>Microsoft Office PowerPoint</Application>
  <PresentationFormat>Widescreen</PresentationFormat>
  <Paragraphs>45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Shabnam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mt</dc:creator>
  <cp:lastModifiedBy>Mobotop</cp:lastModifiedBy>
  <cp:revision>36</cp:revision>
  <dcterms:created xsi:type="dcterms:W3CDTF">2022-12-17T20:27:27Z</dcterms:created>
  <dcterms:modified xsi:type="dcterms:W3CDTF">2024-11-16T13:38:58Z</dcterms:modified>
</cp:coreProperties>
</file>